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175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829E-2"/>
          <c:y val="2.6427969348659052E-2"/>
          <c:w val="0.86769685039370537"/>
          <c:h val="0.865721264367818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12"/>
                <c:pt idx="0">
                  <c:v>-9.6</c:v>
                </c:pt>
                <c:pt idx="1">
                  <c:v>42.2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Sheet1!$D$2:$D$57</c:f>
              <c:numCache>
                <c:formatCode>General</c:formatCode>
                <c:ptCount val="12"/>
                <c:pt idx="3">
                  <c:v>-9.6</c:v>
                </c:pt>
                <c:pt idx="4">
                  <c:v>20.100000000000001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Sheet1!$F$2:$F$57</c:f>
              <c:numCache>
                <c:formatCode>General</c:formatCode>
                <c:ptCount val="12"/>
                <c:pt idx="6">
                  <c:v>-16.8</c:v>
                </c:pt>
                <c:pt idx="7">
                  <c:v>16.2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Sheet1!$H$2:$H$57</c:f>
              <c:numCache>
                <c:formatCode>General</c:formatCode>
                <c:ptCount val="12"/>
                <c:pt idx="9" formatCode="0.0">
                  <c:v>-18.2</c:v>
                </c:pt>
                <c:pt idx="10">
                  <c:v>20</c:v>
                </c:pt>
              </c:numCache>
            </c:numRef>
          </c:val>
        </c:ser>
        <c:gapWidth val="140"/>
        <c:overlap val="100"/>
        <c:axId val="184134656"/>
        <c:axId val="1843461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12"/>
                <c:pt idx="0">
                  <c:v>-8.5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Sheet1!$E$2:$E$57</c:f>
              <c:numCache>
                <c:formatCode>General</c:formatCode>
                <c:ptCount val="12"/>
                <c:pt idx="3">
                  <c:v>-8.5</c:v>
                </c:pt>
                <c:pt idx="4">
                  <c:v>4.2</c:v>
                </c:pt>
                <c:pt idx="5">
                  <c:v>7.3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Sheet1!$G$2:$G$57</c:f>
              <c:numCache>
                <c:formatCode>General</c:formatCode>
                <c:ptCount val="12"/>
                <c:pt idx="6">
                  <c:v>-14.6</c:v>
                </c:pt>
                <c:pt idx="7">
                  <c:v>0</c:v>
                </c:pt>
                <c:pt idx="8">
                  <c:v>-3.4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Sheet1!$I$2:$I$57</c:f>
              <c:numCache>
                <c:formatCode>General</c:formatCode>
                <c:ptCount val="12"/>
                <c:pt idx="9">
                  <c:v>-20.3</c:v>
                </c:pt>
                <c:pt idx="10">
                  <c:v>0</c:v>
                </c:pt>
                <c:pt idx="11">
                  <c:v>-3.2</c:v>
                </c:pt>
              </c:numCache>
            </c:numRef>
          </c:val>
        </c:ser>
        <c:marker val="1"/>
        <c:axId val="184347648"/>
        <c:axId val="180757248"/>
      </c:lineChart>
      <c:catAx>
        <c:axId val="18413465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4346112"/>
        <c:crossesAt val="0"/>
        <c:auto val="1"/>
        <c:lblAlgn val="ctr"/>
        <c:lblOffset val="100"/>
        <c:tickLblSkip val="1"/>
        <c:tickMarkSkip val="4"/>
      </c:catAx>
      <c:valAx>
        <c:axId val="1843461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134656"/>
        <c:crosses val="autoZero"/>
        <c:crossBetween val="between"/>
        <c:majorUnit val="20"/>
        <c:minorUnit val="20"/>
      </c:valAx>
      <c:catAx>
        <c:axId val="1843476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757248"/>
        <c:crossesAt val="-90"/>
        <c:auto val="1"/>
        <c:lblAlgn val="ctr"/>
        <c:lblOffset val="100"/>
        <c:tickLblSkip val="1"/>
        <c:tickMarkSkip val="1"/>
      </c:catAx>
      <c:valAx>
        <c:axId val="1807572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34764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Sheet1!$B$2:$B$71</c:f>
              <c:numCache>
                <c:formatCode>General</c:formatCode>
                <c:ptCount val="15"/>
                <c:pt idx="0">
                  <c:v>-2.2999999999999998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Sheet1!$D$2:$D$71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Sheet1!$F$2:$F$71</c:f>
              <c:numCache>
                <c:formatCode>General</c:formatCode>
                <c:ptCount val="15"/>
                <c:pt idx="6">
                  <c:v>5.2</c:v>
                </c:pt>
                <c:pt idx="7">
                  <c:v>21.8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Sheet1!$H$2:$H$71</c:f>
              <c:numCache>
                <c:formatCode>General</c:formatCode>
                <c:ptCount val="15"/>
                <c:pt idx="9">
                  <c:v>-2.2999999999999998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Sheet1!$J$2:$J$71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0954240"/>
        <c:axId val="1809561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Sheet1!$C$2:$C$71</c:f>
              <c:numCache>
                <c:formatCode>General</c:formatCode>
                <c:ptCount val="15"/>
                <c:pt idx="0">
                  <c:v>0</c:v>
                </c:pt>
                <c:pt idx="1">
                  <c:v>0.7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Sheet1!$E$2:$E$71</c:f>
              <c:numCache>
                <c:formatCode>General</c:formatCode>
                <c:ptCount val="15"/>
                <c:pt idx="3">
                  <c:v>0</c:v>
                </c:pt>
                <c:pt idx="4">
                  <c:v>-3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Sheet1!$G$2:$G$71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2.2999999999999998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Sheet1!$I$2:$I$71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Sheet1!$A$2:$A$71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Sheet1!$K$2:$K$71</c:f>
              <c:numCache>
                <c:formatCode>General</c:formatCode>
                <c:ptCount val="15"/>
                <c:pt idx="12">
                  <c:v>-5.2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80978432"/>
        <c:axId val="180979968"/>
      </c:lineChart>
      <c:catAx>
        <c:axId val="18095424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0956160"/>
        <c:crossesAt val="0"/>
        <c:auto val="1"/>
        <c:lblAlgn val="ctr"/>
        <c:lblOffset val="100"/>
        <c:tickLblSkip val="1"/>
        <c:tickMarkSkip val="4"/>
      </c:catAx>
      <c:valAx>
        <c:axId val="1809561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954240"/>
        <c:crosses val="autoZero"/>
        <c:crossBetween val="between"/>
        <c:majorUnit val="20"/>
        <c:minorUnit val="20"/>
      </c:valAx>
      <c:catAx>
        <c:axId val="180978432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979968"/>
        <c:crossesAt val="-90"/>
        <c:auto val="1"/>
        <c:lblAlgn val="ctr"/>
        <c:lblOffset val="100"/>
        <c:tickLblSkip val="1"/>
        <c:tickMarkSkip val="1"/>
      </c:catAx>
      <c:valAx>
        <c:axId val="1809799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097843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36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12"/>
                <c:pt idx="0">
                  <c:v>-16.2</c:v>
                </c:pt>
                <c:pt idx="1">
                  <c:v>-23.9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Sheet1!$D$2:$D$57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Sheet1!$F$2:$F$57</c:f>
              <c:numCache>
                <c:formatCode>General</c:formatCode>
                <c:ptCount val="12"/>
                <c:pt idx="6">
                  <c:v>-6.5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Sheet1!$H$2:$H$57</c:f>
              <c:numCache>
                <c:formatCode>General</c:formatCode>
                <c:ptCount val="12"/>
                <c:pt idx="9">
                  <c:v>5.2</c:v>
                </c:pt>
                <c:pt idx="10">
                  <c:v>3</c:v>
                </c:pt>
              </c:numCache>
            </c:numRef>
          </c:val>
        </c:ser>
        <c:gapWidth val="140"/>
        <c:overlap val="100"/>
        <c:axId val="202994048"/>
        <c:axId val="18432192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Sheet1!$E$2:$E$57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-2.2999999999999998</c:v>
                </c:pt>
                <c:pt idx="5">
                  <c:v>0</c:v>
                </c:pt>
              </c:numCache>
            </c:numRef>
          </c:val>
        </c:ser>
        <c:marker val="1"/>
        <c:axId val="202994048"/>
        <c:axId val="18432192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Sheet1!$C$2:$C$57</c:f>
              <c:numCache>
                <c:formatCode>General</c:formatCode>
                <c:ptCount val="12"/>
                <c:pt idx="0">
                  <c:v>-5</c:v>
                </c:pt>
                <c:pt idx="1">
                  <c:v>-3.6</c:v>
                </c:pt>
                <c:pt idx="2">
                  <c:v>-36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Sheet1!$G$2:$G$57</c:f>
              <c:numCache>
                <c:formatCode>General</c:formatCode>
                <c:ptCount val="12"/>
                <c:pt idx="6">
                  <c:v>-6.5</c:v>
                </c:pt>
                <c:pt idx="7">
                  <c:v>-2.2999999999999998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Sheet1!$A$2:$A$57</c:f>
              <c:strCache>
                <c:ptCount val="12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Sheet1!$I$2:$I$57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85222272"/>
        <c:axId val="185224192"/>
      </c:lineChart>
      <c:catAx>
        <c:axId val="20299404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4321920"/>
        <c:crossesAt val="0"/>
        <c:auto val="1"/>
        <c:lblAlgn val="ctr"/>
        <c:lblOffset val="100"/>
        <c:tickLblSkip val="1"/>
        <c:tickMarkSkip val="4"/>
      </c:catAx>
      <c:valAx>
        <c:axId val="1843219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994048"/>
        <c:crosses val="autoZero"/>
        <c:crossBetween val="between"/>
        <c:majorUnit val="20"/>
        <c:minorUnit val="20"/>
      </c:valAx>
      <c:catAx>
        <c:axId val="1852222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224192"/>
        <c:crossesAt val="-90"/>
        <c:auto val="1"/>
        <c:lblAlgn val="ctr"/>
        <c:lblOffset val="100"/>
        <c:tickLblSkip val="1"/>
        <c:tickMarkSkip val="1"/>
      </c:catAx>
      <c:valAx>
        <c:axId val="1852241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22227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8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Sheet1!$B$2:$B$43</c:f>
              <c:numCache>
                <c:formatCode>General</c:formatCode>
                <c:ptCount val="9"/>
                <c:pt idx="0">
                  <c:v>5.0999999999999996</c:v>
                </c:pt>
                <c:pt idx="1">
                  <c:v>31.7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Sheet1!$D$2:$D$43</c:f>
              <c:numCache>
                <c:formatCode>General</c:formatCode>
                <c:ptCount val="9"/>
                <c:pt idx="3">
                  <c:v>0.9</c:v>
                </c:pt>
                <c:pt idx="4">
                  <c:v>5.9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Sheet1!$F$2:$F$43</c:f>
              <c:numCache>
                <c:formatCode>General</c:formatCode>
                <c:ptCount val="9"/>
                <c:pt idx="6">
                  <c:v>13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81315840"/>
        <c:axId val="1813299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Sheet1!$C$2:$C$43</c:f>
              <c:numCache>
                <c:formatCode>General</c:formatCode>
                <c:ptCount val="9"/>
                <c:pt idx="0">
                  <c:v>12.9</c:v>
                </c:pt>
                <c:pt idx="1">
                  <c:v>25.8</c:v>
                </c:pt>
                <c:pt idx="2">
                  <c:v>43.4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Sheet1!$E$2:$E$43</c:f>
              <c:numCache>
                <c:formatCode>General</c:formatCode>
                <c:ptCount val="9"/>
                <c:pt idx="3">
                  <c:v>0.9</c:v>
                </c:pt>
                <c:pt idx="4">
                  <c:v>18.8</c:v>
                </c:pt>
                <c:pt idx="5">
                  <c:v>6.8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Sheet1!$G$2:$G$43</c:f>
              <c:numCache>
                <c:formatCode>General</c:formatCode>
                <c:ptCount val="9"/>
                <c:pt idx="6">
                  <c:v>0</c:v>
                </c:pt>
                <c:pt idx="7">
                  <c:v>14.4</c:v>
                </c:pt>
                <c:pt idx="8">
                  <c:v>0</c:v>
                </c:pt>
              </c:numCache>
            </c:numRef>
          </c:val>
        </c:ser>
        <c:marker val="1"/>
        <c:axId val="181315840"/>
        <c:axId val="18132992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Sheet1!$A$2:$A$43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Sheet1!$H$2:$H$43</c:f>
              <c:numCache>
                <c:formatCode>General</c:formatCode>
                <c:ptCount val="9"/>
              </c:numCache>
            </c:numRef>
          </c:val>
        </c:ser>
        <c:marker val="1"/>
        <c:axId val="181332992"/>
        <c:axId val="181331456"/>
      </c:lineChart>
      <c:catAx>
        <c:axId val="18131584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1329920"/>
        <c:crossesAt val="0"/>
        <c:auto val="1"/>
        <c:lblAlgn val="ctr"/>
        <c:lblOffset val="100"/>
        <c:tickLblSkip val="1"/>
        <c:tickMarkSkip val="4"/>
      </c:catAx>
      <c:valAx>
        <c:axId val="1813299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1315840"/>
        <c:crosses val="autoZero"/>
        <c:crossBetween val="between"/>
        <c:majorUnit val="20"/>
        <c:minorUnit val="20"/>
      </c:valAx>
      <c:valAx>
        <c:axId val="1813314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1332992"/>
        <c:crosses val="max"/>
        <c:crossBetween val="between"/>
        <c:majorUnit val="20"/>
      </c:valAx>
      <c:catAx>
        <c:axId val="18133299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133145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4961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Sheet1!$A$2:$A$29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6"/>
                <c:pt idx="0">
                  <c:v>0.9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Sheet1!$A$2:$A$29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Sheet1!$D$2:$D$29</c:f>
              <c:numCache>
                <c:formatCode>General</c:formatCode>
                <c:ptCount val="6"/>
                <c:pt idx="3">
                  <c:v>0.9</c:v>
                </c:pt>
                <c:pt idx="4">
                  <c:v>0.9</c:v>
                </c:pt>
              </c:numCache>
            </c:numRef>
          </c:val>
        </c:ser>
        <c:gapWidth val="140"/>
        <c:overlap val="100"/>
        <c:axId val="207741696"/>
        <c:axId val="2077432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Sheet1!$A$2:$A$29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Sheet1!$C$2:$C$29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Sheet1!$A$2:$A$29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Sheet1!$E$2:$E$29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207745408"/>
        <c:axId val="207746944"/>
      </c:lineChart>
      <c:catAx>
        <c:axId val="20774169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7743232"/>
        <c:crossesAt val="0"/>
        <c:auto val="1"/>
        <c:lblAlgn val="ctr"/>
        <c:lblOffset val="100"/>
        <c:tickLblSkip val="1"/>
        <c:tickMarkSkip val="4"/>
      </c:catAx>
      <c:valAx>
        <c:axId val="2077432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7741696"/>
        <c:crosses val="autoZero"/>
        <c:crossBetween val="between"/>
        <c:majorUnit val="20"/>
        <c:minorUnit val="20"/>
      </c:valAx>
      <c:catAx>
        <c:axId val="2077454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7746944"/>
        <c:crossesAt val="-90"/>
        <c:auto val="1"/>
        <c:lblAlgn val="ctr"/>
        <c:lblOffset val="100"/>
        <c:tickLblSkip val="1"/>
        <c:tickMarkSkip val="1"/>
      </c:catAx>
      <c:valAx>
        <c:axId val="2077469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774540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537"/>
          <c:h val="0.865721264367818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Sheet1!$B$2:$B$85</c:f>
              <c:numCache>
                <c:formatCode>General</c:formatCode>
                <c:ptCount val="18"/>
                <c:pt idx="0">
                  <c:v>5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Sheet1!$D$2:$D$85</c:f>
              <c:numCache>
                <c:formatCode>General</c:formatCode>
                <c:ptCount val="18"/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Sheet1!$F$2:$F$85</c:f>
              <c:numCache>
                <c:formatCode>General</c:formatCode>
                <c:ptCount val="18"/>
                <c:pt idx="6">
                  <c:v>0.9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Sheet1!$H$2:$H$85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Sheet1!$J$2:$J$85</c:f>
              <c:numCache>
                <c:formatCode>General</c:formatCode>
                <c:ptCount val="18"/>
                <c:pt idx="12">
                  <c:v>5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Sheet1!$L$2:$L$85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207822848"/>
        <c:axId val="2078232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Sheet1!$C$2:$C$85</c:f>
              <c:numCache>
                <c:formatCode>General</c:formatCode>
                <c:ptCount val="18"/>
                <c:pt idx="0">
                  <c:v>0</c:v>
                </c:pt>
                <c:pt idx="1">
                  <c:v>4.0999999999999996</c:v>
                </c:pt>
                <c:pt idx="2">
                  <c:v>4.0999999999999996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Sheet1!$E$2:$E$85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Sheet1!$G$2:$G$85</c:f>
              <c:numCache>
                <c:formatCode>General</c:formatCode>
                <c:ptCount val="18"/>
                <c:pt idx="6">
                  <c:v>0.9</c:v>
                </c:pt>
                <c:pt idx="7">
                  <c:v>0.9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Sheet1!$I$2:$I$85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4.0999999999999996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Sheet1!$K$2:$K$85</c:f>
              <c:numCache>
                <c:formatCode>General</c:formatCode>
                <c:ptCount val="18"/>
                <c:pt idx="12">
                  <c:v>-0.9</c:v>
                </c:pt>
                <c:pt idx="13">
                  <c:v>4.0999999999999996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Sheet1!$A$2:$A$85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Sheet1!$M$2:$M$85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207824768"/>
        <c:axId val="207826304"/>
      </c:lineChart>
      <c:catAx>
        <c:axId val="20782284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7823232"/>
        <c:crossesAt val="0"/>
        <c:auto val="1"/>
        <c:lblAlgn val="ctr"/>
        <c:lblOffset val="100"/>
        <c:tickLblSkip val="1"/>
        <c:tickMarkSkip val="4"/>
      </c:catAx>
      <c:valAx>
        <c:axId val="2078232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7822848"/>
        <c:crosses val="autoZero"/>
        <c:crossBetween val="between"/>
        <c:majorUnit val="20"/>
        <c:minorUnit val="20"/>
      </c:valAx>
      <c:catAx>
        <c:axId val="2078247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7826304"/>
        <c:crossesAt val="-90"/>
        <c:auto val="1"/>
        <c:lblAlgn val="ctr"/>
        <c:lblOffset val="100"/>
        <c:tickLblSkip val="1"/>
        <c:tickMarkSkip val="1"/>
      </c:catAx>
      <c:valAx>
        <c:axId val="2078263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782476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537"/>
          <c:h val="0.865721264367818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12"/>
                <c:pt idx="0">
                  <c:v>11.7</c:v>
                </c:pt>
                <c:pt idx="1">
                  <c:v>-12.4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Sheet1!$D$2:$D$44</c:f>
              <c:numCache>
                <c:formatCode>General</c:formatCode>
                <c:ptCount val="12"/>
                <c:pt idx="3">
                  <c:v>0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Sheet1!$F$2:$F$44</c:f>
              <c:numCache>
                <c:formatCode>General</c:formatCode>
                <c:ptCount val="12"/>
                <c:pt idx="6">
                  <c:v>0</c:v>
                </c:pt>
                <c:pt idx="7">
                  <c:v>16.600000000000001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Sheet1!$H$2:$H$44</c:f>
              <c:numCache>
                <c:formatCode>General</c:formatCode>
                <c:ptCount val="12"/>
                <c:pt idx="9">
                  <c:v>0.9</c:v>
                </c:pt>
                <c:pt idx="10">
                  <c:v>-22.5</c:v>
                </c:pt>
              </c:numCache>
            </c:numRef>
          </c:val>
        </c:ser>
        <c:gapWidth val="140"/>
        <c:overlap val="100"/>
        <c:axId val="208303232"/>
        <c:axId val="2083051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Sheet1!$C$2:$C$44</c:f>
              <c:numCache>
                <c:formatCode>General</c:formatCode>
                <c:ptCount val="12"/>
                <c:pt idx="0">
                  <c:v>14.2</c:v>
                </c:pt>
                <c:pt idx="1">
                  <c:v>11.9</c:v>
                </c:pt>
                <c:pt idx="2">
                  <c:v>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Sheet1!$E$2:$E$44</c:f>
              <c:numCache>
                <c:formatCode>General</c:formatCode>
                <c:ptCount val="12"/>
                <c:pt idx="3">
                  <c:v>0</c:v>
                </c:pt>
                <c:pt idx="4">
                  <c:v>-0.9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Sheet1!$G$2:$G$44</c:f>
              <c:numCache>
                <c:formatCode>General</c:formatCode>
                <c:ptCount val="12"/>
                <c:pt idx="6">
                  <c:v>0</c:v>
                </c:pt>
                <c:pt idx="7">
                  <c:v>7</c:v>
                </c:pt>
                <c:pt idx="8">
                  <c:v>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Sheet1!$A$2:$A$44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 </c:v>
                </c:pt>
                <c:pt idx="3">
                  <c:v>3kv </c:v>
                </c:pt>
                <c:pt idx="4">
                  <c:v>4kv</c:v>
                </c:pt>
                <c:pt idx="5">
                  <c:v>1kv </c:v>
                </c:pt>
                <c:pt idx="6">
                  <c:v>3kv </c:v>
                </c:pt>
                <c:pt idx="7">
                  <c:v>4kv</c:v>
                </c:pt>
                <c:pt idx="8">
                  <c:v>1kv </c:v>
                </c:pt>
                <c:pt idx="9">
                  <c:v>3kv </c:v>
                </c:pt>
                <c:pt idx="10">
                  <c:v>4kv</c:v>
                </c:pt>
                <c:pt idx="11">
                  <c:v>1kv </c:v>
                </c:pt>
              </c:strCache>
            </c:strRef>
          </c:cat>
          <c:val>
            <c:numRef>
              <c:f>Sheet1!$I$2:$I$44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-5.9</c:v>
                </c:pt>
              </c:numCache>
            </c:numRef>
          </c:val>
        </c:ser>
        <c:marker val="1"/>
        <c:axId val="208327424"/>
        <c:axId val="208328960"/>
      </c:lineChart>
      <c:catAx>
        <c:axId val="20830323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8305152"/>
        <c:crossesAt val="0"/>
        <c:auto val="1"/>
        <c:lblAlgn val="ctr"/>
        <c:lblOffset val="100"/>
        <c:tickLblSkip val="1"/>
        <c:tickMarkSkip val="4"/>
      </c:catAx>
      <c:valAx>
        <c:axId val="2083051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8303232"/>
        <c:crosses val="autoZero"/>
        <c:crossBetween val="between"/>
        <c:majorUnit val="20"/>
        <c:minorUnit val="20"/>
      </c:valAx>
      <c:catAx>
        <c:axId val="2083274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8328960"/>
        <c:crossesAt val="-90"/>
        <c:auto val="1"/>
        <c:lblAlgn val="ctr"/>
        <c:lblOffset val="100"/>
        <c:tickLblSkip val="1"/>
        <c:tickMarkSkip val="1"/>
      </c:catAx>
      <c:valAx>
        <c:axId val="2083289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832742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4.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2010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57150" y="57127"/>
            <a:ext cx="8143932" cy="428628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85725" y="66652"/>
            <a:ext cx="9144000" cy="35719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" y="142852"/>
            <a:ext cx="8872568" cy="769957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525" y="5815029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1408" y="180953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7120" y="219053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 egenkapital og gebyrer og negative tall for maksimal nedbetalingstid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20" y="90792"/>
            <a:ext cx="8572560" cy="63500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7812</TotalTime>
  <Words>429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Geir Arne Dahl</cp:lastModifiedBy>
  <cp:revision>448</cp:revision>
  <dcterms:created xsi:type="dcterms:W3CDTF">2008-03-11T13:27:45Z</dcterms:created>
  <dcterms:modified xsi:type="dcterms:W3CDTF">2011-01-19T09:21:00Z</dcterms:modified>
</cp:coreProperties>
</file>