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20.xml" ContentType="application/vnd.openxmlformats-officedocument.drawingml.chart+xml"/>
  <Override PartName="/ppt/notesSlides/notesSlide12.xml" ContentType="application/vnd.openxmlformats-officedocument.presentationml.notesSlide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notesSlides/notesSlide10.xml" ContentType="application/vnd.openxmlformats-officedocument.presentationml.notesSlide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rawings/drawing14.xml" ContentType="application/vnd.openxmlformats-officedocument.drawingml.chartshapes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63" r:id="rId3"/>
    <p:sldId id="312" r:id="rId4"/>
    <p:sldId id="265" r:id="rId5"/>
    <p:sldId id="267" r:id="rId6"/>
    <p:sldId id="269" r:id="rId7"/>
    <p:sldId id="271" r:id="rId8"/>
    <p:sldId id="273" r:id="rId9"/>
    <p:sldId id="277" r:id="rId10"/>
    <p:sldId id="279" r:id="rId11"/>
    <p:sldId id="281" r:id="rId12"/>
    <p:sldId id="283" r:id="rId13"/>
    <p:sldId id="285" r:id="rId14"/>
    <p:sldId id="287" r:id="rId15"/>
    <p:sldId id="289" r:id="rId16"/>
    <p:sldId id="291" r:id="rId17"/>
    <p:sldId id="293" r:id="rId18"/>
    <p:sldId id="295" r:id="rId19"/>
    <p:sldId id="297" r:id="rId20"/>
    <p:sldId id="299" r:id="rId21"/>
    <p:sldId id="301" r:id="rId22"/>
    <p:sldId id="303" r:id="rId23"/>
    <p:sldId id="307" r:id="rId24"/>
    <p:sldId id="309" r:id="rId2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974" autoAdjust="0"/>
    <p:restoredTop sz="87124" autoAdjust="0"/>
  </p:normalViewPr>
  <p:slideViewPr>
    <p:cSldViewPr>
      <p:cViewPr varScale="1">
        <p:scale>
          <a:sx n="101" d="100"/>
          <a:sy n="101" d="100"/>
        </p:scale>
        <p:origin x="-9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Office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Office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Office_Excel_Worksheet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Office_Excel_Worksheet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Office_Excel_Worksheet28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22663918362776286"/>
          <c:y val="2.4229226568047411E-2"/>
          <c:w val="0.72447226966040479"/>
          <c:h val="0.8362364830311876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Oljepris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Sheet1!$A$2:$A$1360</c:f>
              <c:numCache>
                <c:formatCode>dd\.mm\.yyyy</c:formatCode>
                <c:ptCount val="1359"/>
                <c:pt idx="0">
                  <c:v>37987</c:v>
                </c:pt>
                <c:pt idx="1">
                  <c:v>37988</c:v>
                </c:pt>
                <c:pt idx="2">
                  <c:v>37991</c:v>
                </c:pt>
                <c:pt idx="3">
                  <c:v>37992</c:v>
                </c:pt>
                <c:pt idx="4">
                  <c:v>37993</c:v>
                </c:pt>
                <c:pt idx="5">
                  <c:v>37994</c:v>
                </c:pt>
                <c:pt idx="6">
                  <c:v>37995</c:v>
                </c:pt>
                <c:pt idx="7">
                  <c:v>37998</c:v>
                </c:pt>
                <c:pt idx="8">
                  <c:v>37999</c:v>
                </c:pt>
                <c:pt idx="9">
                  <c:v>38000</c:v>
                </c:pt>
                <c:pt idx="10">
                  <c:v>38001</c:v>
                </c:pt>
                <c:pt idx="11">
                  <c:v>38002</c:v>
                </c:pt>
                <c:pt idx="12">
                  <c:v>38005</c:v>
                </c:pt>
                <c:pt idx="13">
                  <c:v>38006</c:v>
                </c:pt>
                <c:pt idx="14">
                  <c:v>38007</c:v>
                </c:pt>
                <c:pt idx="15">
                  <c:v>38008</c:v>
                </c:pt>
                <c:pt idx="16">
                  <c:v>38009</c:v>
                </c:pt>
                <c:pt idx="17">
                  <c:v>38012</c:v>
                </c:pt>
                <c:pt idx="18">
                  <c:v>38013</c:v>
                </c:pt>
                <c:pt idx="19">
                  <c:v>38014</c:v>
                </c:pt>
                <c:pt idx="20">
                  <c:v>38015</c:v>
                </c:pt>
                <c:pt idx="21">
                  <c:v>38016</c:v>
                </c:pt>
                <c:pt idx="22">
                  <c:v>38019</c:v>
                </c:pt>
                <c:pt idx="23">
                  <c:v>38020</c:v>
                </c:pt>
                <c:pt idx="24">
                  <c:v>38021</c:v>
                </c:pt>
                <c:pt idx="25">
                  <c:v>38022</c:v>
                </c:pt>
                <c:pt idx="26">
                  <c:v>38023</c:v>
                </c:pt>
                <c:pt idx="27">
                  <c:v>38026</c:v>
                </c:pt>
                <c:pt idx="28">
                  <c:v>38027</c:v>
                </c:pt>
                <c:pt idx="29">
                  <c:v>38028</c:v>
                </c:pt>
                <c:pt idx="30">
                  <c:v>38029</c:v>
                </c:pt>
                <c:pt idx="31">
                  <c:v>38030</c:v>
                </c:pt>
                <c:pt idx="32">
                  <c:v>38033</c:v>
                </c:pt>
                <c:pt idx="33">
                  <c:v>38034</c:v>
                </c:pt>
                <c:pt idx="34">
                  <c:v>38035</c:v>
                </c:pt>
                <c:pt idx="35">
                  <c:v>38036</c:v>
                </c:pt>
                <c:pt idx="36">
                  <c:v>38037</c:v>
                </c:pt>
                <c:pt idx="37">
                  <c:v>38040</c:v>
                </c:pt>
                <c:pt idx="38">
                  <c:v>38041</c:v>
                </c:pt>
                <c:pt idx="39">
                  <c:v>38042</c:v>
                </c:pt>
                <c:pt idx="40">
                  <c:v>38043</c:v>
                </c:pt>
                <c:pt idx="41">
                  <c:v>38044</c:v>
                </c:pt>
                <c:pt idx="42">
                  <c:v>38047</c:v>
                </c:pt>
                <c:pt idx="43">
                  <c:v>38048</c:v>
                </c:pt>
                <c:pt idx="44">
                  <c:v>38049</c:v>
                </c:pt>
                <c:pt idx="45">
                  <c:v>38050</c:v>
                </c:pt>
                <c:pt idx="46">
                  <c:v>38051</c:v>
                </c:pt>
                <c:pt idx="47">
                  <c:v>38054</c:v>
                </c:pt>
                <c:pt idx="48">
                  <c:v>38055</c:v>
                </c:pt>
                <c:pt idx="49">
                  <c:v>38056</c:v>
                </c:pt>
                <c:pt idx="50">
                  <c:v>38057</c:v>
                </c:pt>
                <c:pt idx="51">
                  <c:v>38058</c:v>
                </c:pt>
                <c:pt idx="52">
                  <c:v>38061</c:v>
                </c:pt>
                <c:pt idx="53">
                  <c:v>38062</c:v>
                </c:pt>
                <c:pt idx="54">
                  <c:v>38063</c:v>
                </c:pt>
                <c:pt idx="55">
                  <c:v>38064</c:v>
                </c:pt>
                <c:pt idx="56">
                  <c:v>38065</c:v>
                </c:pt>
                <c:pt idx="57">
                  <c:v>38068</c:v>
                </c:pt>
                <c:pt idx="58">
                  <c:v>38069</c:v>
                </c:pt>
                <c:pt idx="59">
                  <c:v>38070</c:v>
                </c:pt>
                <c:pt idx="60">
                  <c:v>38071</c:v>
                </c:pt>
                <c:pt idx="61">
                  <c:v>38072</c:v>
                </c:pt>
                <c:pt idx="62">
                  <c:v>38075</c:v>
                </c:pt>
                <c:pt idx="63">
                  <c:v>38076</c:v>
                </c:pt>
                <c:pt idx="64">
                  <c:v>38077</c:v>
                </c:pt>
                <c:pt idx="65">
                  <c:v>38078</c:v>
                </c:pt>
                <c:pt idx="66">
                  <c:v>38079</c:v>
                </c:pt>
                <c:pt idx="67">
                  <c:v>38082</c:v>
                </c:pt>
                <c:pt idx="68">
                  <c:v>38083</c:v>
                </c:pt>
                <c:pt idx="69">
                  <c:v>38084</c:v>
                </c:pt>
                <c:pt idx="70">
                  <c:v>38085</c:v>
                </c:pt>
                <c:pt idx="71">
                  <c:v>38086</c:v>
                </c:pt>
                <c:pt idx="72">
                  <c:v>38089</c:v>
                </c:pt>
                <c:pt idx="73">
                  <c:v>38090</c:v>
                </c:pt>
                <c:pt idx="74">
                  <c:v>38091</c:v>
                </c:pt>
                <c:pt idx="75">
                  <c:v>38092</c:v>
                </c:pt>
                <c:pt idx="76">
                  <c:v>38093</c:v>
                </c:pt>
                <c:pt idx="77">
                  <c:v>38096</c:v>
                </c:pt>
                <c:pt idx="78">
                  <c:v>38097</c:v>
                </c:pt>
                <c:pt idx="79">
                  <c:v>38098</c:v>
                </c:pt>
                <c:pt idx="80">
                  <c:v>38099</c:v>
                </c:pt>
                <c:pt idx="81">
                  <c:v>38100</c:v>
                </c:pt>
                <c:pt idx="82">
                  <c:v>38103</c:v>
                </c:pt>
                <c:pt idx="83">
                  <c:v>38104</c:v>
                </c:pt>
                <c:pt idx="84">
                  <c:v>38105</c:v>
                </c:pt>
                <c:pt idx="85">
                  <c:v>38106</c:v>
                </c:pt>
                <c:pt idx="86">
                  <c:v>38107</c:v>
                </c:pt>
                <c:pt idx="87">
                  <c:v>38110</c:v>
                </c:pt>
                <c:pt idx="88">
                  <c:v>38111</c:v>
                </c:pt>
                <c:pt idx="89">
                  <c:v>38112</c:v>
                </c:pt>
                <c:pt idx="90">
                  <c:v>38113</c:v>
                </c:pt>
                <c:pt idx="91">
                  <c:v>38114</c:v>
                </c:pt>
                <c:pt idx="92">
                  <c:v>38117</c:v>
                </c:pt>
                <c:pt idx="93">
                  <c:v>38118</c:v>
                </c:pt>
                <c:pt idx="94">
                  <c:v>38119</c:v>
                </c:pt>
                <c:pt idx="95">
                  <c:v>38120</c:v>
                </c:pt>
                <c:pt idx="96">
                  <c:v>38121</c:v>
                </c:pt>
                <c:pt idx="97">
                  <c:v>38124</c:v>
                </c:pt>
                <c:pt idx="98">
                  <c:v>38125</c:v>
                </c:pt>
                <c:pt idx="99">
                  <c:v>38126</c:v>
                </c:pt>
                <c:pt idx="100">
                  <c:v>38127</c:v>
                </c:pt>
                <c:pt idx="101">
                  <c:v>38128</c:v>
                </c:pt>
                <c:pt idx="102">
                  <c:v>38131</c:v>
                </c:pt>
                <c:pt idx="103">
                  <c:v>38132</c:v>
                </c:pt>
                <c:pt idx="104">
                  <c:v>38133</c:v>
                </c:pt>
                <c:pt idx="105">
                  <c:v>38134</c:v>
                </c:pt>
                <c:pt idx="106">
                  <c:v>38135</c:v>
                </c:pt>
                <c:pt idx="107">
                  <c:v>38138</c:v>
                </c:pt>
                <c:pt idx="108">
                  <c:v>38139</c:v>
                </c:pt>
                <c:pt idx="109">
                  <c:v>38140</c:v>
                </c:pt>
                <c:pt idx="110">
                  <c:v>38141</c:v>
                </c:pt>
                <c:pt idx="111">
                  <c:v>38142</c:v>
                </c:pt>
                <c:pt idx="112">
                  <c:v>38145</c:v>
                </c:pt>
                <c:pt idx="113">
                  <c:v>38146</c:v>
                </c:pt>
                <c:pt idx="114">
                  <c:v>38147</c:v>
                </c:pt>
                <c:pt idx="115">
                  <c:v>38148</c:v>
                </c:pt>
                <c:pt idx="116">
                  <c:v>38149</c:v>
                </c:pt>
                <c:pt idx="117">
                  <c:v>38152</c:v>
                </c:pt>
                <c:pt idx="118">
                  <c:v>38153</c:v>
                </c:pt>
                <c:pt idx="119">
                  <c:v>38154</c:v>
                </c:pt>
                <c:pt idx="120">
                  <c:v>38155</c:v>
                </c:pt>
                <c:pt idx="121">
                  <c:v>38156</c:v>
                </c:pt>
                <c:pt idx="122">
                  <c:v>38159</c:v>
                </c:pt>
                <c:pt idx="123">
                  <c:v>38160</c:v>
                </c:pt>
                <c:pt idx="124">
                  <c:v>38161</c:v>
                </c:pt>
                <c:pt idx="125">
                  <c:v>38162</c:v>
                </c:pt>
                <c:pt idx="126">
                  <c:v>38163</c:v>
                </c:pt>
                <c:pt idx="127">
                  <c:v>38166</c:v>
                </c:pt>
                <c:pt idx="128">
                  <c:v>38167</c:v>
                </c:pt>
                <c:pt idx="129">
                  <c:v>38168</c:v>
                </c:pt>
                <c:pt idx="130">
                  <c:v>38169</c:v>
                </c:pt>
                <c:pt idx="131">
                  <c:v>38170</c:v>
                </c:pt>
                <c:pt idx="132">
                  <c:v>38173</c:v>
                </c:pt>
                <c:pt idx="133">
                  <c:v>38174</c:v>
                </c:pt>
                <c:pt idx="134">
                  <c:v>38175</c:v>
                </c:pt>
                <c:pt idx="135">
                  <c:v>38176</c:v>
                </c:pt>
                <c:pt idx="136">
                  <c:v>38177</c:v>
                </c:pt>
                <c:pt idx="137">
                  <c:v>38180</c:v>
                </c:pt>
                <c:pt idx="138">
                  <c:v>38181</c:v>
                </c:pt>
                <c:pt idx="139">
                  <c:v>38182</c:v>
                </c:pt>
                <c:pt idx="140">
                  <c:v>38183</c:v>
                </c:pt>
                <c:pt idx="141">
                  <c:v>38184</c:v>
                </c:pt>
                <c:pt idx="142">
                  <c:v>38187</c:v>
                </c:pt>
                <c:pt idx="143">
                  <c:v>38188</c:v>
                </c:pt>
                <c:pt idx="144">
                  <c:v>38189</c:v>
                </c:pt>
                <c:pt idx="145">
                  <c:v>38190</c:v>
                </c:pt>
                <c:pt idx="146">
                  <c:v>38191</c:v>
                </c:pt>
                <c:pt idx="147">
                  <c:v>38194</c:v>
                </c:pt>
                <c:pt idx="148">
                  <c:v>38195</c:v>
                </c:pt>
                <c:pt idx="149">
                  <c:v>38196</c:v>
                </c:pt>
                <c:pt idx="150">
                  <c:v>38197</c:v>
                </c:pt>
                <c:pt idx="151">
                  <c:v>38198</c:v>
                </c:pt>
                <c:pt idx="152">
                  <c:v>38201</c:v>
                </c:pt>
                <c:pt idx="153">
                  <c:v>38202</c:v>
                </c:pt>
                <c:pt idx="154">
                  <c:v>38203</c:v>
                </c:pt>
                <c:pt idx="155">
                  <c:v>38204</c:v>
                </c:pt>
                <c:pt idx="156">
                  <c:v>38205</c:v>
                </c:pt>
                <c:pt idx="157">
                  <c:v>38208</c:v>
                </c:pt>
                <c:pt idx="158">
                  <c:v>38209</c:v>
                </c:pt>
                <c:pt idx="159">
                  <c:v>38210</c:v>
                </c:pt>
                <c:pt idx="160">
                  <c:v>38211</c:v>
                </c:pt>
                <c:pt idx="161">
                  <c:v>38212</c:v>
                </c:pt>
                <c:pt idx="162">
                  <c:v>38215</c:v>
                </c:pt>
                <c:pt idx="163">
                  <c:v>38216</c:v>
                </c:pt>
                <c:pt idx="164">
                  <c:v>38217</c:v>
                </c:pt>
                <c:pt idx="165">
                  <c:v>38218</c:v>
                </c:pt>
                <c:pt idx="166">
                  <c:v>38219</c:v>
                </c:pt>
                <c:pt idx="167">
                  <c:v>38222</c:v>
                </c:pt>
                <c:pt idx="168">
                  <c:v>38223</c:v>
                </c:pt>
                <c:pt idx="169">
                  <c:v>38224</c:v>
                </c:pt>
                <c:pt idx="170">
                  <c:v>38225</c:v>
                </c:pt>
                <c:pt idx="171">
                  <c:v>38226</c:v>
                </c:pt>
                <c:pt idx="172">
                  <c:v>38229</c:v>
                </c:pt>
                <c:pt idx="173">
                  <c:v>38230</c:v>
                </c:pt>
                <c:pt idx="174">
                  <c:v>38231</c:v>
                </c:pt>
                <c:pt idx="175">
                  <c:v>38232</c:v>
                </c:pt>
                <c:pt idx="176">
                  <c:v>38233</c:v>
                </c:pt>
                <c:pt idx="177">
                  <c:v>38236</c:v>
                </c:pt>
                <c:pt idx="178">
                  <c:v>38237</c:v>
                </c:pt>
                <c:pt idx="179">
                  <c:v>38238</c:v>
                </c:pt>
                <c:pt idx="180">
                  <c:v>38239</c:v>
                </c:pt>
                <c:pt idx="181">
                  <c:v>38240</c:v>
                </c:pt>
                <c:pt idx="182">
                  <c:v>38243</c:v>
                </c:pt>
                <c:pt idx="183">
                  <c:v>38244</c:v>
                </c:pt>
                <c:pt idx="184">
                  <c:v>38245</c:v>
                </c:pt>
                <c:pt idx="185">
                  <c:v>38246</c:v>
                </c:pt>
                <c:pt idx="186">
                  <c:v>38247</c:v>
                </c:pt>
                <c:pt idx="187">
                  <c:v>38250</c:v>
                </c:pt>
                <c:pt idx="188">
                  <c:v>38251</c:v>
                </c:pt>
                <c:pt idx="189">
                  <c:v>38252</c:v>
                </c:pt>
                <c:pt idx="190">
                  <c:v>38253</c:v>
                </c:pt>
                <c:pt idx="191">
                  <c:v>38254</c:v>
                </c:pt>
                <c:pt idx="192">
                  <c:v>38257</c:v>
                </c:pt>
                <c:pt idx="193">
                  <c:v>38258</c:v>
                </c:pt>
                <c:pt idx="194">
                  <c:v>38259</c:v>
                </c:pt>
                <c:pt idx="195">
                  <c:v>38260</c:v>
                </c:pt>
                <c:pt idx="196">
                  <c:v>38261</c:v>
                </c:pt>
                <c:pt idx="197">
                  <c:v>38264</c:v>
                </c:pt>
                <c:pt idx="198">
                  <c:v>38265</c:v>
                </c:pt>
                <c:pt idx="199">
                  <c:v>38266</c:v>
                </c:pt>
                <c:pt idx="200">
                  <c:v>38267</c:v>
                </c:pt>
                <c:pt idx="201">
                  <c:v>38268</c:v>
                </c:pt>
                <c:pt idx="202">
                  <c:v>38271</c:v>
                </c:pt>
                <c:pt idx="203">
                  <c:v>38272</c:v>
                </c:pt>
                <c:pt idx="204">
                  <c:v>38273</c:v>
                </c:pt>
                <c:pt idx="205">
                  <c:v>38274</c:v>
                </c:pt>
                <c:pt idx="206">
                  <c:v>38275</c:v>
                </c:pt>
                <c:pt idx="207">
                  <c:v>38278</c:v>
                </c:pt>
                <c:pt idx="208">
                  <c:v>38279</c:v>
                </c:pt>
                <c:pt idx="209">
                  <c:v>38280</c:v>
                </c:pt>
                <c:pt idx="210">
                  <c:v>38281</c:v>
                </c:pt>
                <c:pt idx="211">
                  <c:v>38282</c:v>
                </c:pt>
                <c:pt idx="212">
                  <c:v>38285</c:v>
                </c:pt>
                <c:pt idx="213">
                  <c:v>38286</c:v>
                </c:pt>
                <c:pt idx="214">
                  <c:v>38287</c:v>
                </c:pt>
                <c:pt idx="215">
                  <c:v>38288</c:v>
                </c:pt>
                <c:pt idx="216">
                  <c:v>38289</c:v>
                </c:pt>
                <c:pt idx="217">
                  <c:v>38292</c:v>
                </c:pt>
                <c:pt idx="218">
                  <c:v>38293</c:v>
                </c:pt>
                <c:pt idx="219">
                  <c:v>38294</c:v>
                </c:pt>
                <c:pt idx="220">
                  <c:v>38295</c:v>
                </c:pt>
                <c:pt idx="221">
                  <c:v>38296</c:v>
                </c:pt>
                <c:pt idx="222">
                  <c:v>38299</c:v>
                </c:pt>
                <c:pt idx="223">
                  <c:v>38300</c:v>
                </c:pt>
                <c:pt idx="224">
                  <c:v>38301</c:v>
                </c:pt>
                <c:pt idx="225">
                  <c:v>38302</c:v>
                </c:pt>
                <c:pt idx="226">
                  <c:v>38303</c:v>
                </c:pt>
                <c:pt idx="227">
                  <c:v>38306</c:v>
                </c:pt>
                <c:pt idx="228">
                  <c:v>38307</c:v>
                </c:pt>
                <c:pt idx="229">
                  <c:v>38308</c:v>
                </c:pt>
                <c:pt idx="230">
                  <c:v>38309</c:v>
                </c:pt>
                <c:pt idx="231">
                  <c:v>38310</c:v>
                </c:pt>
                <c:pt idx="232">
                  <c:v>38313</c:v>
                </c:pt>
                <c:pt idx="233">
                  <c:v>38314</c:v>
                </c:pt>
                <c:pt idx="234">
                  <c:v>38315</c:v>
                </c:pt>
                <c:pt idx="235">
                  <c:v>38316</c:v>
                </c:pt>
                <c:pt idx="236">
                  <c:v>38317</c:v>
                </c:pt>
                <c:pt idx="237">
                  <c:v>38320</c:v>
                </c:pt>
                <c:pt idx="238">
                  <c:v>38321</c:v>
                </c:pt>
                <c:pt idx="239">
                  <c:v>38322</c:v>
                </c:pt>
                <c:pt idx="240">
                  <c:v>38323</c:v>
                </c:pt>
                <c:pt idx="241">
                  <c:v>38324</c:v>
                </c:pt>
                <c:pt idx="242">
                  <c:v>38327</c:v>
                </c:pt>
                <c:pt idx="243">
                  <c:v>38328</c:v>
                </c:pt>
                <c:pt idx="244">
                  <c:v>38329</c:v>
                </c:pt>
                <c:pt idx="245">
                  <c:v>38330</c:v>
                </c:pt>
                <c:pt idx="246">
                  <c:v>38331</c:v>
                </c:pt>
                <c:pt idx="247">
                  <c:v>38334</c:v>
                </c:pt>
                <c:pt idx="248">
                  <c:v>38335</c:v>
                </c:pt>
                <c:pt idx="249">
                  <c:v>38336</c:v>
                </c:pt>
                <c:pt idx="250">
                  <c:v>38337</c:v>
                </c:pt>
                <c:pt idx="251">
                  <c:v>38338</c:v>
                </c:pt>
                <c:pt idx="252">
                  <c:v>38341</c:v>
                </c:pt>
                <c:pt idx="253">
                  <c:v>38342</c:v>
                </c:pt>
                <c:pt idx="254">
                  <c:v>38343</c:v>
                </c:pt>
                <c:pt idx="255">
                  <c:v>38344</c:v>
                </c:pt>
                <c:pt idx="256">
                  <c:v>38345</c:v>
                </c:pt>
                <c:pt idx="257">
                  <c:v>38348</c:v>
                </c:pt>
                <c:pt idx="258">
                  <c:v>38349</c:v>
                </c:pt>
                <c:pt idx="259">
                  <c:v>38350</c:v>
                </c:pt>
                <c:pt idx="260">
                  <c:v>38351</c:v>
                </c:pt>
                <c:pt idx="261">
                  <c:v>38352</c:v>
                </c:pt>
                <c:pt idx="262">
                  <c:v>38355</c:v>
                </c:pt>
                <c:pt idx="263">
                  <c:v>38356</c:v>
                </c:pt>
                <c:pt idx="264">
                  <c:v>38357</c:v>
                </c:pt>
                <c:pt idx="265">
                  <c:v>38358</c:v>
                </c:pt>
                <c:pt idx="266">
                  <c:v>38359</c:v>
                </c:pt>
                <c:pt idx="267">
                  <c:v>38362</c:v>
                </c:pt>
                <c:pt idx="268">
                  <c:v>38363</c:v>
                </c:pt>
                <c:pt idx="269">
                  <c:v>38364</c:v>
                </c:pt>
                <c:pt idx="270">
                  <c:v>38365</c:v>
                </c:pt>
                <c:pt idx="271">
                  <c:v>38366</c:v>
                </c:pt>
                <c:pt idx="272">
                  <c:v>38369</c:v>
                </c:pt>
                <c:pt idx="273">
                  <c:v>38370</c:v>
                </c:pt>
                <c:pt idx="274">
                  <c:v>38371</c:v>
                </c:pt>
                <c:pt idx="275">
                  <c:v>38372</c:v>
                </c:pt>
                <c:pt idx="276">
                  <c:v>38373</c:v>
                </c:pt>
                <c:pt idx="277">
                  <c:v>38376</c:v>
                </c:pt>
                <c:pt idx="278">
                  <c:v>38377</c:v>
                </c:pt>
                <c:pt idx="279">
                  <c:v>38378</c:v>
                </c:pt>
                <c:pt idx="280">
                  <c:v>38379</c:v>
                </c:pt>
                <c:pt idx="281">
                  <c:v>38380</c:v>
                </c:pt>
                <c:pt idx="282">
                  <c:v>38383</c:v>
                </c:pt>
                <c:pt idx="283">
                  <c:v>38384</c:v>
                </c:pt>
                <c:pt idx="284">
                  <c:v>38385</c:v>
                </c:pt>
                <c:pt idx="285">
                  <c:v>38386</c:v>
                </c:pt>
                <c:pt idx="286">
                  <c:v>38387</c:v>
                </c:pt>
                <c:pt idx="287">
                  <c:v>38390</c:v>
                </c:pt>
                <c:pt idx="288">
                  <c:v>38391</c:v>
                </c:pt>
                <c:pt idx="289">
                  <c:v>38392</c:v>
                </c:pt>
                <c:pt idx="290">
                  <c:v>38393</c:v>
                </c:pt>
                <c:pt idx="291">
                  <c:v>38394</c:v>
                </c:pt>
                <c:pt idx="292">
                  <c:v>38397</c:v>
                </c:pt>
                <c:pt idx="293">
                  <c:v>38398</c:v>
                </c:pt>
                <c:pt idx="294">
                  <c:v>38399</c:v>
                </c:pt>
                <c:pt idx="295">
                  <c:v>38400</c:v>
                </c:pt>
                <c:pt idx="296">
                  <c:v>38401</c:v>
                </c:pt>
                <c:pt idx="297">
                  <c:v>38404</c:v>
                </c:pt>
                <c:pt idx="298">
                  <c:v>38405</c:v>
                </c:pt>
                <c:pt idx="299">
                  <c:v>38406</c:v>
                </c:pt>
                <c:pt idx="300">
                  <c:v>38407</c:v>
                </c:pt>
                <c:pt idx="301">
                  <c:v>38408</c:v>
                </c:pt>
                <c:pt idx="302">
                  <c:v>38411</c:v>
                </c:pt>
                <c:pt idx="303">
                  <c:v>38412</c:v>
                </c:pt>
                <c:pt idx="304">
                  <c:v>38413</c:v>
                </c:pt>
                <c:pt idx="305">
                  <c:v>38414</c:v>
                </c:pt>
                <c:pt idx="306">
                  <c:v>38415</c:v>
                </c:pt>
                <c:pt idx="307">
                  <c:v>38418</c:v>
                </c:pt>
                <c:pt idx="308">
                  <c:v>38419</c:v>
                </c:pt>
                <c:pt idx="309">
                  <c:v>38420</c:v>
                </c:pt>
                <c:pt idx="310">
                  <c:v>38421</c:v>
                </c:pt>
                <c:pt idx="311">
                  <c:v>38422</c:v>
                </c:pt>
                <c:pt idx="312">
                  <c:v>38425</c:v>
                </c:pt>
                <c:pt idx="313">
                  <c:v>38426</c:v>
                </c:pt>
                <c:pt idx="314">
                  <c:v>38427</c:v>
                </c:pt>
                <c:pt idx="315">
                  <c:v>38428</c:v>
                </c:pt>
                <c:pt idx="316">
                  <c:v>38429</c:v>
                </c:pt>
                <c:pt idx="317">
                  <c:v>38432</c:v>
                </c:pt>
                <c:pt idx="318">
                  <c:v>38433</c:v>
                </c:pt>
                <c:pt idx="319">
                  <c:v>38434</c:v>
                </c:pt>
                <c:pt idx="320">
                  <c:v>38435</c:v>
                </c:pt>
                <c:pt idx="321">
                  <c:v>38436</c:v>
                </c:pt>
                <c:pt idx="322">
                  <c:v>38439</c:v>
                </c:pt>
                <c:pt idx="323">
                  <c:v>38440</c:v>
                </c:pt>
                <c:pt idx="324">
                  <c:v>38441</c:v>
                </c:pt>
                <c:pt idx="325">
                  <c:v>38442</c:v>
                </c:pt>
                <c:pt idx="326">
                  <c:v>38443</c:v>
                </c:pt>
                <c:pt idx="327">
                  <c:v>38446</c:v>
                </c:pt>
                <c:pt idx="328">
                  <c:v>38447</c:v>
                </c:pt>
                <c:pt idx="329">
                  <c:v>38448</c:v>
                </c:pt>
                <c:pt idx="330">
                  <c:v>38449</c:v>
                </c:pt>
                <c:pt idx="331">
                  <c:v>38450</c:v>
                </c:pt>
                <c:pt idx="332">
                  <c:v>38453</c:v>
                </c:pt>
                <c:pt idx="333">
                  <c:v>38454</c:v>
                </c:pt>
                <c:pt idx="334">
                  <c:v>38455</c:v>
                </c:pt>
                <c:pt idx="335">
                  <c:v>38456</c:v>
                </c:pt>
                <c:pt idx="336">
                  <c:v>38457</c:v>
                </c:pt>
                <c:pt idx="337">
                  <c:v>38460</c:v>
                </c:pt>
                <c:pt idx="338">
                  <c:v>38461</c:v>
                </c:pt>
                <c:pt idx="339">
                  <c:v>38462</c:v>
                </c:pt>
                <c:pt idx="340">
                  <c:v>38463</c:v>
                </c:pt>
                <c:pt idx="341">
                  <c:v>38464</c:v>
                </c:pt>
                <c:pt idx="342">
                  <c:v>38467</c:v>
                </c:pt>
                <c:pt idx="343">
                  <c:v>38468</c:v>
                </c:pt>
                <c:pt idx="344">
                  <c:v>38469</c:v>
                </c:pt>
                <c:pt idx="345">
                  <c:v>38470</c:v>
                </c:pt>
                <c:pt idx="346">
                  <c:v>38471</c:v>
                </c:pt>
                <c:pt idx="347">
                  <c:v>38474</c:v>
                </c:pt>
                <c:pt idx="348">
                  <c:v>38475</c:v>
                </c:pt>
                <c:pt idx="349">
                  <c:v>38476</c:v>
                </c:pt>
                <c:pt idx="350">
                  <c:v>38477</c:v>
                </c:pt>
                <c:pt idx="351">
                  <c:v>38478</c:v>
                </c:pt>
                <c:pt idx="352">
                  <c:v>38481</c:v>
                </c:pt>
                <c:pt idx="353">
                  <c:v>38482</c:v>
                </c:pt>
                <c:pt idx="354">
                  <c:v>38483</c:v>
                </c:pt>
                <c:pt idx="355">
                  <c:v>38484</c:v>
                </c:pt>
                <c:pt idx="356">
                  <c:v>38485</c:v>
                </c:pt>
                <c:pt idx="357">
                  <c:v>38488</c:v>
                </c:pt>
                <c:pt idx="358">
                  <c:v>38489</c:v>
                </c:pt>
                <c:pt idx="359">
                  <c:v>38490</c:v>
                </c:pt>
                <c:pt idx="360">
                  <c:v>38491</c:v>
                </c:pt>
                <c:pt idx="361">
                  <c:v>38492</c:v>
                </c:pt>
                <c:pt idx="362">
                  <c:v>38495</c:v>
                </c:pt>
                <c:pt idx="363">
                  <c:v>38496</c:v>
                </c:pt>
                <c:pt idx="364">
                  <c:v>38497</c:v>
                </c:pt>
                <c:pt idx="365">
                  <c:v>38498</c:v>
                </c:pt>
                <c:pt idx="366">
                  <c:v>38499</c:v>
                </c:pt>
                <c:pt idx="367">
                  <c:v>38502</c:v>
                </c:pt>
                <c:pt idx="368">
                  <c:v>38503</c:v>
                </c:pt>
                <c:pt idx="369">
                  <c:v>38504</c:v>
                </c:pt>
                <c:pt idx="370">
                  <c:v>38505</c:v>
                </c:pt>
                <c:pt idx="371">
                  <c:v>38506</c:v>
                </c:pt>
                <c:pt idx="372">
                  <c:v>38509</c:v>
                </c:pt>
                <c:pt idx="373">
                  <c:v>38510</c:v>
                </c:pt>
                <c:pt idx="374">
                  <c:v>38511</c:v>
                </c:pt>
                <c:pt idx="375">
                  <c:v>38512</c:v>
                </c:pt>
                <c:pt idx="376">
                  <c:v>38513</c:v>
                </c:pt>
                <c:pt idx="377">
                  <c:v>38516</c:v>
                </c:pt>
                <c:pt idx="378">
                  <c:v>38517</c:v>
                </c:pt>
                <c:pt idx="379">
                  <c:v>38518</c:v>
                </c:pt>
                <c:pt idx="380">
                  <c:v>38519</c:v>
                </c:pt>
                <c:pt idx="381">
                  <c:v>38520</c:v>
                </c:pt>
                <c:pt idx="382">
                  <c:v>38523</c:v>
                </c:pt>
                <c:pt idx="383">
                  <c:v>38524</c:v>
                </c:pt>
                <c:pt idx="384">
                  <c:v>38525</c:v>
                </c:pt>
                <c:pt idx="385">
                  <c:v>38526</c:v>
                </c:pt>
                <c:pt idx="386">
                  <c:v>38527</c:v>
                </c:pt>
                <c:pt idx="387">
                  <c:v>38530</c:v>
                </c:pt>
                <c:pt idx="388">
                  <c:v>38531</c:v>
                </c:pt>
                <c:pt idx="389">
                  <c:v>38532</c:v>
                </c:pt>
                <c:pt idx="390">
                  <c:v>38533</c:v>
                </c:pt>
                <c:pt idx="391">
                  <c:v>38534</c:v>
                </c:pt>
                <c:pt idx="392">
                  <c:v>38537</c:v>
                </c:pt>
                <c:pt idx="393">
                  <c:v>38538</c:v>
                </c:pt>
                <c:pt idx="394">
                  <c:v>38539</c:v>
                </c:pt>
                <c:pt idx="395">
                  <c:v>38540</c:v>
                </c:pt>
                <c:pt idx="396">
                  <c:v>38541</c:v>
                </c:pt>
                <c:pt idx="397">
                  <c:v>38544</c:v>
                </c:pt>
                <c:pt idx="398">
                  <c:v>38545</c:v>
                </c:pt>
                <c:pt idx="399">
                  <c:v>38546</c:v>
                </c:pt>
                <c:pt idx="400">
                  <c:v>38547</c:v>
                </c:pt>
                <c:pt idx="401">
                  <c:v>38548</c:v>
                </c:pt>
                <c:pt idx="402">
                  <c:v>38551</c:v>
                </c:pt>
                <c:pt idx="403">
                  <c:v>38552</c:v>
                </c:pt>
                <c:pt idx="404">
                  <c:v>38553</c:v>
                </c:pt>
                <c:pt idx="405">
                  <c:v>38554</c:v>
                </c:pt>
                <c:pt idx="406">
                  <c:v>38555</c:v>
                </c:pt>
                <c:pt idx="407">
                  <c:v>38558</c:v>
                </c:pt>
                <c:pt idx="408">
                  <c:v>38559</c:v>
                </c:pt>
                <c:pt idx="409">
                  <c:v>38560</c:v>
                </c:pt>
                <c:pt idx="410">
                  <c:v>38561</c:v>
                </c:pt>
                <c:pt idx="411">
                  <c:v>38562</c:v>
                </c:pt>
                <c:pt idx="412">
                  <c:v>38565</c:v>
                </c:pt>
                <c:pt idx="413">
                  <c:v>38566</c:v>
                </c:pt>
                <c:pt idx="414">
                  <c:v>38567</c:v>
                </c:pt>
                <c:pt idx="415">
                  <c:v>38568</c:v>
                </c:pt>
                <c:pt idx="416">
                  <c:v>38569</c:v>
                </c:pt>
                <c:pt idx="417">
                  <c:v>38572</c:v>
                </c:pt>
                <c:pt idx="418">
                  <c:v>38573</c:v>
                </c:pt>
                <c:pt idx="419">
                  <c:v>38574</c:v>
                </c:pt>
                <c:pt idx="420">
                  <c:v>38575</c:v>
                </c:pt>
                <c:pt idx="421">
                  <c:v>38576</c:v>
                </c:pt>
                <c:pt idx="422">
                  <c:v>38579</c:v>
                </c:pt>
                <c:pt idx="423">
                  <c:v>38580</c:v>
                </c:pt>
                <c:pt idx="424">
                  <c:v>38581</c:v>
                </c:pt>
                <c:pt idx="425">
                  <c:v>38582</c:v>
                </c:pt>
                <c:pt idx="426">
                  <c:v>38583</c:v>
                </c:pt>
                <c:pt idx="427">
                  <c:v>38586</c:v>
                </c:pt>
                <c:pt idx="428">
                  <c:v>38587</c:v>
                </c:pt>
                <c:pt idx="429">
                  <c:v>38588</c:v>
                </c:pt>
                <c:pt idx="430">
                  <c:v>38589</c:v>
                </c:pt>
                <c:pt idx="431">
                  <c:v>38590</c:v>
                </c:pt>
                <c:pt idx="432">
                  <c:v>38593</c:v>
                </c:pt>
                <c:pt idx="433">
                  <c:v>38594</c:v>
                </c:pt>
                <c:pt idx="434">
                  <c:v>38595</c:v>
                </c:pt>
                <c:pt idx="435">
                  <c:v>38596</c:v>
                </c:pt>
                <c:pt idx="436">
                  <c:v>38597</c:v>
                </c:pt>
                <c:pt idx="437">
                  <c:v>38600</c:v>
                </c:pt>
                <c:pt idx="438">
                  <c:v>38601</c:v>
                </c:pt>
                <c:pt idx="439">
                  <c:v>38602</c:v>
                </c:pt>
                <c:pt idx="440">
                  <c:v>38603</c:v>
                </c:pt>
                <c:pt idx="441">
                  <c:v>38604</c:v>
                </c:pt>
                <c:pt idx="442">
                  <c:v>38607</c:v>
                </c:pt>
                <c:pt idx="443">
                  <c:v>38608</c:v>
                </c:pt>
                <c:pt idx="444">
                  <c:v>38609</c:v>
                </c:pt>
                <c:pt idx="445">
                  <c:v>38610</c:v>
                </c:pt>
                <c:pt idx="446">
                  <c:v>38611</c:v>
                </c:pt>
                <c:pt idx="447">
                  <c:v>38614</c:v>
                </c:pt>
                <c:pt idx="448">
                  <c:v>38615</c:v>
                </c:pt>
                <c:pt idx="449">
                  <c:v>38616</c:v>
                </c:pt>
                <c:pt idx="450">
                  <c:v>38617</c:v>
                </c:pt>
                <c:pt idx="451">
                  <c:v>38618</c:v>
                </c:pt>
                <c:pt idx="452">
                  <c:v>38621</c:v>
                </c:pt>
                <c:pt idx="453">
                  <c:v>38622</c:v>
                </c:pt>
                <c:pt idx="454">
                  <c:v>38623</c:v>
                </c:pt>
                <c:pt idx="455">
                  <c:v>38624</c:v>
                </c:pt>
                <c:pt idx="456">
                  <c:v>38625</c:v>
                </c:pt>
                <c:pt idx="457">
                  <c:v>38628</c:v>
                </c:pt>
                <c:pt idx="458">
                  <c:v>38629</c:v>
                </c:pt>
                <c:pt idx="459">
                  <c:v>38630</c:v>
                </c:pt>
                <c:pt idx="460">
                  <c:v>38631</c:v>
                </c:pt>
                <c:pt idx="461">
                  <c:v>38632</c:v>
                </c:pt>
                <c:pt idx="462">
                  <c:v>38635</c:v>
                </c:pt>
                <c:pt idx="463">
                  <c:v>38636</c:v>
                </c:pt>
                <c:pt idx="464">
                  <c:v>38637</c:v>
                </c:pt>
                <c:pt idx="465">
                  <c:v>38638</c:v>
                </c:pt>
                <c:pt idx="466">
                  <c:v>38639</c:v>
                </c:pt>
                <c:pt idx="467">
                  <c:v>38642</c:v>
                </c:pt>
                <c:pt idx="468">
                  <c:v>38643</c:v>
                </c:pt>
                <c:pt idx="469">
                  <c:v>38644</c:v>
                </c:pt>
                <c:pt idx="470">
                  <c:v>38645</c:v>
                </c:pt>
                <c:pt idx="471">
                  <c:v>38646</c:v>
                </c:pt>
                <c:pt idx="472">
                  <c:v>38649</c:v>
                </c:pt>
                <c:pt idx="473">
                  <c:v>38650</c:v>
                </c:pt>
                <c:pt idx="474">
                  <c:v>38651</c:v>
                </c:pt>
                <c:pt idx="475">
                  <c:v>38652</c:v>
                </c:pt>
                <c:pt idx="476">
                  <c:v>38653</c:v>
                </c:pt>
                <c:pt idx="477">
                  <c:v>38656</c:v>
                </c:pt>
                <c:pt idx="478">
                  <c:v>38657</c:v>
                </c:pt>
                <c:pt idx="479">
                  <c:v>38658</c:v>
                </c:pt>
                <c:pt idx="480">
                  <c:v>38659</c:v>
                </c:pt>
                <c:pt idx="481">
                  <c:v>38660</c:v>
                </c:pt>
                <c:pt idx="482">
                  <c:v>38663</c:v>
                </c:pt>
                <c:pt idx="483">
                  <c:v>38664</c:v>
                </c:pt>
                <c:pt idx="484">
                  <c:v>38665</c:v>
                </c:pt>
                <c:pt idx="485">
                  <c:v>38666</c:v>
                </c:pt>
                <c:pt idx="486">
                  <c:v>38667</c:v>
                </c:pt>
                <c:pt idx="487">
                  <c:v>38670</c:v>
                </c:pt>
                <c:pt idx="488">
                  <c:v>38671</c:v>
                </c:pt>
                <c:pt idx="489">
                  <c:v>38672</c:v>
                </c:pt>
                <c:pt idx="490">
                  <c:v>38673</c:v>
                </c:pt>
                <c:pt idx="491">
                  <c:v>38674</c:v>
                </c:pt>
                <c:pt idx="492">
                  <c:v>38677</c:v>
                </c:pt>
                <c:pt idx="493">
                  <c:v>38678</c:v>
                </c:pt>
                <c:pt idx="494">
                  <c:v>38679</c:v>
                </c:pt>
                <c:pt idx="495">
                  <c:v>38680</c:v>
                </c:pt>
                <c:pt idx="496">
                  <c:v>38681</c:v>
                </c:pt>
                <c:pt idx="497">
                  <c:v>38684</c:v>
                </c:pt>
                <c:pt idx="498">
                  <c:v>38685</c:v>
                </c:pt>
                <c:pt idx="499">
                  <c:v>38686</c:v>
                </c:pt>
                <c:pt idx="500">
                  <c:v>38687</c:v>
                </c:pt>
                <c:pt idx="501">
                  <c:v>38688</c:v>
                </c:pt>
                <c:pt idx="502">
                  <c:v>38691</c:v>
                </c:pt>
                <c:pt idx="503">
                  <c:v>38692</c:v>
                </c:pt>
                <c:pt idx="504">
                  <c:v>38693</c:v>
                </c:pt>
                <c:pt idx="505">
                  <c:v>38694</c:v>
                </c:pt>
                <c:pt idx="506">
                  <c:v>38695</c:v>
                </c:pt>
                <c:pt idx="507">
                  <c:v>38698</c:v>
                </c:pt>
                <c:pt idx="508">
                  <c:v>38699</c:v>
                </c:pt>
                <c:pt idx="509">
                  <c:v>38700</c:v>
                </c:pt>
                <c:pt idx="510">
                  <c:v>38701</c:v>
                </c:pt>
                <c:pt idx="511">
                  <c:v>38702</c:v>
                </c:pt>
                <c:pt idx="512">
                  <c:v>38705</c:v>
                </c:pt>
                <c:pt idx="513">
                  <c:v>38706</c:v>
                </c:pt>
                <c:pt idx="514">
                  <c:v>38707</c:v>
                </c:pt>
                <c:pt idx="515">
                  <c:v>38708</c:v>
                </c:pt>
                <c:pt idx="516">
                  <c:v>38709</c:v>
                </c:pt>
                <c:pt idx="517">
                  <c:v>38712</c:v>
                </c:pt>
                <c:pt idx="518">
                  <c:v>38713</c:v>
                </c:pt>
                <c:pt idx="519">
                  <c:v>38714</c:v>
                </c:pt>
                <c:pt idx="520">
                  <c:v>38715</c:v>
                </c:pt>
                <c:pt idx="521">
                  <c:v>38716</c:v>
                </c:pt>
                <c:pt idx="522">
                  <c:v>38719</c:v>
                </c:pt>
                <c:pt idx="523">
                  <c:v>38720</c:v>
                </c:pt>
                <c:pt idx="524">
                  <c:v>38721</c:v>
                </c:pt>
                <c:pt idx="525">
                  <c:v>38722</c:v>
                </c:pt>
                <c:pt idx="526">
                  <c:v>38723</c:v>
                </c:pt>
                <c:pt idx="527">
                  <c:v>38726</c:v>
                </c:pt>
                <c:pt idx="528">
                  <c:v>38727</c:v>
                </c:pt>
                <c:pt idx="529">
                  <c:v>38728</c:v>
                </c:pt>
                <c:pt idx="530">
                  <c:v>38729</c:v>
                </c:pt>
                <c:pt idx="531">
                  <c:v>38730</c:v>
                </c:pt>
                <c:pt idx="532">
                  <c:v>38733</c:v>
                </c:pt>
                <c:pt idx="533">
                  <c:v>38734</c:v>
                </c:pt>
                <c:pt idx="534">
                  <c:v>38735</c:v>
                </c:pt>
                <c:pt idx="535">
                  <c:v>38736</c:v>
                </c:pt>
                <c:pt idx="536">
                  <c:v>38737</c:v>
                </c:pt>
                <c:pt idx="537">
                  <c:v>38740</c:v>
                </c:pt>
                <c:pt idx="538">
                  <c:v>38741</c:v>
                </c:pt>
                <c:pt idx="539">
                  <c:v>38742</c:v>
                </c:pt>
                <c:pt idx="540">
                  <c:v>38743</c:v>
                </c:pt>
                <c:pt idx="541">
                  <c:v>38744</c:v>
                </c:pt>
                <c:pt idx="542">
                  <c:v>38747</c:v>
                </c:pt>
                <c:pt idx="543">
                  <c:v>38748</c:v>
                </c:pt>
                <c:pt idx="544">
                  <c:v>38749</c:v>
                </c:pt>
                <c:pt idx="545">
                  <c:v>38750</c:v>
                </c:pt>
                <c:pt idx="546">
                  <c:v>38751</c:v>
                </c:pt>
                <c:pt idx="547">
                  <c:v>38754</c:v>
                </c:pt>
                <c:pt idx="548">
                  <c:v>38755</c:v>
                </c:pt>
                <c:pt idx="549">
                  <c:v>38756</c:v>
                </c:pt>
                <c:pt idx="550">
                  <c:v>38757</c:v>
                </c:pt>
                <c:pt idx="551">
                  <c:v>38758</c:v>
                </c:pt>
                <c:pt idx="552">
                  <c:v>38761</c:v>
                </c:pt>
                <c:pt idx="553">
                  <c:v>38762</c:v>
                </c:pt>
                <c:pt idx="554">
                  <c:v>38763</c:v>
                </c:pt>
                <c:pt idx="555">
                  <c:v>38764</c:v>
                </c:pt>
                <c:pt idx="556">
                  <c:v>38765</c:v>
                </c:pt>
                <c:pt idx="557">
                  <c:v>38768</c:v>
                </c:pt>
                <c:pt idx="558">
                  <c:v>38769</c:v>
                </c:pt>
                <c:pt idx="559">
                  <c:v>38770</c:v>
                </c:pt>
                <c:pt idx="560">
                  <c:v>38771</c:v>
                </c:pt>
                <c:pt idx="561">
                  <c:v>38772</c:v>
                </c:pt>
                <c:pt idx="562">
                  <c:v>38775</c:v>
                </c:pt>
                <c:pt idx="563">
                  <c:v>38776</c:v>
                </c:pt>
                <c:pt idx="564">
                  <c:v>38777</c:v>
                </c:pt>
                <c:pt idx="565">
                  <c:v>38778</c:v>
                </c:pt>
                <c:pt idx="566">
                  <c:v>38779</c:v>
                </c:pt>
                <c:pt idx="567">
                  <c:v>38782</c:v>
                </c:pt>
                <c:pt idx="568">
                  <c:v>38783</c:v>
                </c:pt>
                <c:pt idx="569">
                  <c:v>38784</c:v>
                </c:pt>
                <c:pt idx="570">
                  <c:v>38785</c:v>
                </c:pt>
                <c:pt idx="571">
                  <c:v>38786</c:v>
                </c:pt>
                <c:pt idx="572">
                  <c:v>38789</c:v>
                </c:pt>
                <c:pt idx="573">
                  <c:v>38790</c:v>
                </c:pt>
                <c:pt idx="574">
                  <c:v>38791</c:v>
                </c:pt>
                <c:pt idx="575">
                  <c:v>38792</c:v>
                </c:pt>
                <c:pt idx="576">
                  <c:v>38793</c:v>
                </c:pt>
                <c:pt idx="577">
                  <c:v>38796</c:v>
                </c:pt>
                <c:pt idx="578">
                  <c:v>38797</c:v>
                </c:pt>
                <c:pt idx="579">
                  <c:v>38798</c:v>
                </c:pt>
                <c:pt idx="580">
                  <c:v>38799</c:v>
                </c:pt>
                <c:pt idx="581">
                  <c:v>38800</c:v>
                </c:pt>
                <c:pt idx="582">
                  <c:v>38803</c:v>
                </c:pt>
                <c:pt idx="583">
                  <c:v>38804</c:v>
                </c:pt>
                <c:pt idx="584">
                  <c:v>38805</c:v>
                </c:pt>
                <c:pt idx="585">
                  <c:v>38806</c:v>
                </c:pt>
                <c:pt idx="586">
                  <c:v>38807</c:v>
                </c:pt>
                <c:pt idx="587">
                  <c:v>38810</c:v>
                </c:pt>
                <c:pt idx="588">
                  <c:v>38811</c:v>
                </c:pt>
                <c:pt idx="589">
                  <c:v>38812</c:v>
                </c:pt>
                <c:pt idx="590">
                  <c:v>38813</c:v>
                </c:pt>
                <c:pt idx="591">
                  <c:v>38814</c:v>
                </c:pt>
                <c:pt idx="592">
                  <c:v>38817</c:v>
                </c:pt>
                <c:pt idx="593">
                  <c:v>38818</c:v>
                </c:pt>
                <c:pt idx="594">
                  <c:v>38819</c:v>
                </c:pt>
                <c:pt idx="595">
                  <c:v>38820</c:v>
                </c:pt>
                <c:pt idx="596">
                  <c:v>38821</c:v>
                </c:pt>
                <c:pt idx="597">
                  <c:v>38824</c:v>
                </c:pt>
                <c:pt idx="598">
                  <c:v>38825</c:v>
                </c:pt>
                <c:pt idx="599">
                  <c:v>38826</c:v>
                </c:pt>
                <c:pt idx="600">
                  <c:v>38827</c:v>
                </c:pt>
                <c:pt idx="601">
                  <c:v>38828</c:v>
                </c:pt>
                <c:pt idx="602">
                  <c:v>38831</c:v>
                </c:pt>
                <c:pt idx="603">
                  <c:v>38832</c:v>
                </c:pt>
                <c:pt idx="604">
                  <c:v>38833</c:v>
                </c:pt>
                <c:pt idx="605">
                  <c:v>38834</c:v>
                </c:pt>
                <c:pt idx="606">
                  <c:v>38835</c:v>
                </c:pt>
                <c:pt idx="607">
                  <c:v>38838</c:v>
                </c:pt>
                <c:pt idx="608">
                  <c:v>38839</c:v>
                </c:pt>
                <c:pt idx="609">
                  <c:v>38840</c:v>
                </c:pt>
                <c:pt idx="610">
                  <c:v>38841</c:v>
                </c:pt>
                <c:pt idx="611">
                  <c:v>38842</c:v>
                </c:pt>
                <c:pt idx="612">
                  <c:v>38845</c:v>
                </c:pt>
                <c:pt idx="613">
                  <c:v>38846</c:v>
                </c:pt>
                <c:pt idx="614">
                  <c:v>38847</c:v>
                </c:pt>
                <c:pt idx="615">
                  <c:v>38848</c:v>
                </c:pt>
                <c:pt idx="616">
                  <c:v>38849</c:v>
                </c:pt>
                <c:pt idx="617">
                  <c:v>38852</c:v>
                </c:pt>
                <c:pt idx="618">
                  <c:v>38853</c:v>
                </c:pt>
                <c:pt idx="619">
                  <c:v>38854</c:v>
                </c:pt>
                <c:pt idx="620">
                  <c:v>38855</c:v>
                </c:pt>
                <c:pt idx="621">
                  <c:v>38856</c:v>
                </c:pt>
                <c:pt idx="622">
                  <c:v>38859</c:v>
                </c:pt>
                <c:pt idx="623">
                  <c:v>38860</c:v>
                </c:pt>
                <c:pt idx="624">
                  <c:v>38861</c:v>
                </c:pt>
                <c:pt idx="625">
                  <c:v>38862</c:v>
                </c:pt>
                <c:pt idx="626">
                  <c:v>38863</c:v>
                </c:pt>
                <c:pt idx="627">
                  <c:v>38866</c:v>
                </c:pt>
                <c:pt idx="628">
                  <c:v>38867</c:v>
                </c:pt>
                <c:pt idx="629">
                  <c:v>38868</c:v>
                </c:pt>
                <c:pt idx="630">
                  <c:v>38869</c:v>
                </c:pt>
                <c:pt idx="631">
                  <c:v>38870</c:v>
                </c:pt>
                <c:pt idx="632">
                  <c:v>38873</c:v>
                </c:pt>
                <c:pt idx="633">
                  <c:v>38874</c:v>
                </c:pt>
                <c:pt idx="634">
                  <c:v>38875</c:v>
                </c:pt>
                <c:pt idx="635">
                  <c:v>38876</c:v>
                </c:pt>
                <c:pt idx="636">
                  <c:v>38877</c:v>
                </c:pt>
                <c:pt idx="637">
                  <c:v>38880</c:v>
                </c:pt>
                <c:pt idx="638">
                  <c:v>38881</c:v>
                </c:pt>
                <c:pt idx="639">
                  <c:v>38882</c:v>
                </c:pt>
                <c:pt idx="640">
                  <c:v>38883</c:v>
                </c:pt>
                <c:pt idx="641">
                  <c:v>38884</c:v>
                </c:pt>
                <c:pt idx="642">
                  <c:v>38887</c:v>
                </c:pt>
                <c:pt idx="643">
                  <c:v>38888</c:v>
                </c:pt>
                <c:pt idx="644">
                  <c:v>38889</c:v>
                </c:pt>
                <c:pt idx="645">
                  <c:v>38890</c:v>
                </c:pt>
                <c:pt idx="646">
                  <c:v>38891</c:v>
                </c:pt>
                <c:pt idx="647">
                  <c:v>38894</c:v>
                </c:pt>
                <c:pt idx="648">
                  <c:v>38895</c:v>
                </c:pt>
                <c:pt idx="649">
                  <c:v>38896</c:v>
                </c:pt>
                <c:pt idx="650">
                  <c:v>38897</c:v>
                </c:pt>
                <c:pt idx="651">
                  <c:v>38898</c:v>
                </c:pt>
                <c:pt idx="652">
                  <c:v>38901</c:v>
                </c:pt>
                <c:pt idx="653">
                  <c:v>38902</c:v>
                </c:pt>
                <c:pt idx="654">
                  <c:v>38903</c:v>
                </c:pt>
                <c:pt idx="655">
                  <c:v>38904</c:v>
                </c:pt>
                <c:pt idx="656">
                  <c:v>38905</c:v>
                </c:pt>
                <c:pt idx="657">
                  <c:v>38908</c:v>
                </c:pt>
                <c:pt idx="658">
                  <c:v>38909</c:v>
                </c:pt>
                <c:pt idx="659">
                  <c:v>38910</c:v>
                </c:pt>
                <c:pt idx="660">
                  <c:v>38911</c:v>
                </c:pt>
                <c:pt idx="661">
                  <c:v>38912</c:v>
                </c:pt>
                <c:pt idx="662">
                  <c:v>38915</c:v>
                </c:pt>
                <c:pt idx="663">
                  <c:v>38916</c:v>
                </c:pt>
                <c:pt idx="664">
                  <c:v>38917</c:v>
                </c:pt>
                <c:pt idx="665">
                  <c:v>38918</c:v>
                </c:pt>
                <c:pt idx="666">
                  <c:v>38919</c:v>
                </c:pt>
                <c:pt idx="667">
                  <c:v>38922</c:v>
                </c:pt>
                <c:pt idx="668">
                  <c:v>38923</c:v>
                </c:pt>
                <c:pt idx="669">
                  <c:v>38924</c:v>
                </c:pt>
                <c:pt idx="670">
                  <c:v>38925</c:v>
                </c:pt>
                <c:pt idx="671">
                  <c:v>38926</c:v>
                </c:pt>
                <c:pt idx="672">
                  <c:v>38929</c:v>
                </c:pt>
                <c:pt idx="673">
                  <c:v>38930</c:v>
                </c:pt>
                <c:pt idx="674">
                  <c:v>38931</c:v>
                </c:pt>
                <c:pt idx="675">
                  <c:v>38932</c:v>
                </c:pt>
                <c:pt idx="676">
                  <c:v>38933</c:v>
                </c:pt>
                <c:pt idx="677">
                  <c:v>38936</c:v>
                </c:pt>
                <c:pt idx="678">
                  <c:v>38937</c:v>
                </c:pt>
                <c:pt idx="679">
                  <c:v>38938</c:v>
                </c:pt>
                <c:pt idx="680">
                  <c:v>38939</c:v>
                </c:pt>
                <c:pt idx="681">
                  <c:v>38940</c:v>
                </c:pt>
                <c:pt idx="682">
                  <c:v>38943</c:v>
                </c:pt>
                <c:pt idx="683">
                  <c:v>38944</c:v>
                </c:pt>
                <c:pt idx="684">
                  <c:v>38945</c:v>
                </c:pt>
                <c:pt idx="685">
                  <c:v>38946</c:v>
                </c:pt>
                <c:pt idx="686">
                  <c:v>38947</c:v>
                </c:pt>
                <c:pt idx="687">
                  <c:v>38950</c:v>
                </c:pt>
                <c:pt idx="688">
                  <c:v>38951</c:v>
                </c:pt>
                <c:pt idx="689">
                  <c:v>38952</c:v>
                </c:pt>
                <c:pt idx="690">
                  <c:v>38953</c:v>
                </c:pt>
                <c:pt idx="691">
                  <c:v>38954</c:v>
                </c:pt>
                <c:pt idx="692">
                  <c:v>38957</c:v>
                </c:pt>
                <c:pt idx="693">
                  <c:v>38958</c:v>
                </c:pt>
                <c:pt idx="694">
                  <c:v>38959</c:v>
                </c:pt>
                <c:pt idx="695">
                  <c:v>38960</c:v>
                </c:pt>
                <c:pt idx="696">
                  <c:v>38961</c:v>
                </c:pt>
                <c:pt idx="697">
                  <c:v>38964</c:v>
                </c:pt>
                <c:pt idx="698">
                  <c:v>38965</c:v>
                </c:pt>
                <c:pt idx="699">
                  <c:v>38966</c:v>
                </c:pt>
                <c:pt idx="700">
                  <c:v>38967</c:v>
                </c:pt>
                <c:pt idx="701">
                  <c:v>38968</c:v>
                </c:pt>
                <c:pt idx="702">
                  <c:v>38971</c:v>
                </c:pt>
                <c:pt idx="703">
                  <c:v>38972</c:v>
                </c:pt>
                <c:pt idx="704">
                  <c:v>38973</c:v>
                </c:pt>
                <c:pt idx="705">
                  <c:v>38974</c:v>
                </c:pt>
                <c:pt idx="706">
                  <c:v>38975</c:v>
                </c:pt>
                <c:pt idx="707">
                  <c:v>38978</c:v>
                </c:pt>
                <c:pt idx="708">
                  <c:v>38979</c:v>
                </c:pt>
                <c:pt idx="709">
                  <c:v>38980</c:v>
                </c:pt>
                <c:pt idx="710">
                  <c:v>38981</c:v>
                </c:pt>
                <c:pt idx="711">
                  <c:v>38982</c:v>
                </c:pt>
                <c:pt idx="712">
                  <c:v>38985</c:v>
                </c:pt>
                <c:pt idx="713">
                  <c:v>38986</c:v>
                </c:pt>
                <c:pt idx="714">
                  <c:v>38987</c:v>
                </c:pt>
                <c:pt idx="715">
                  <c:v>38988</c:v>
                </c:pt>
                <c:pt idx="716">
                  <c:v>38989</c:v>
                </c:pt>
                <c:pt idx="717">
                  <c:v>38992</c:v>
                </c:pt>
                <c:pt idx="718">
                  <c:v>38993</c:v>
                </c:pt>
                <c:pt idx="719">
                  <c:v>38994</c:v>
                </c:pt>
                <c:pt idx="720">
                  <c:v>38995</c:v>
                </c:pt>
                <c:pt idx="721">
                  <c:v>38996</c:v>
                </c:pt>
                <c:pt idx="722">
                  <c:v>38999</c:v>
                </c:pt>
                <c:pt idx="723">
                  <c:v>39000</c:v>
                </c:pt>
                <c:pt idx="724">
                  <c:v>39001</c:v>
                </c:pt>
                <c:pt idx="725">
                  <c:v>39002</c:v>
                </c:pt>
                <c:pt idx="726">
                  <c:v>39003</c:v>
                </c:pt>
                <c:pt idx="727">
                  <c:v>39006</c:v>
                </c:pt>
                <c:pt idx="728">
                  <c:v>39007</c:v>
                </c:pt>
                <c:pt idx="729">
                  <c:v>39008</c:v>
                </c:pt>
                <c:pt idx="730">
                  <c:v>39009</c:v>
                </c:pt>
                <c:pt idx="731">
                  <c:v>39010</c:v>
                </c:pt>
                <c:pt idx="732">
                  <c:v>39013</c:v>
                </c:pt>
                <c:pt idx="733">
                  <c:v>39014</c:v>
                </c:pt>
                <c:pt idx="734">
                  <c:v>39015</c:v>
                </c:pt>
                <c:pt idx="735">
                  <c:v>39016</c:v>
                </c:pt>
                <c:pt idx="736">
                  <c:v>39017</c:v>
                </c:pt>
                <c:pt idx="737">
                  <c:v>39020</c:v>
                </c:pt>
                <c:pt idx="738">
                  <c:v>39021</c:v>
                </c:pt>
                <c:pt idx="739">
                  <c:v>39022</c:v>
                </c:pt>
                <c:pt idx="740">
                  <c:v>39023</c:v>
                </c:pt>
                <c:pt idx="741">
                  <c:v>39024</c:v>
                </c:pt>
                <c:pt idx="742">
                  <c:v>39027</c:v>
                </c:pt>
                <c:pt idx="743">
                  <c:v>39028</c:v>
                </c:pt>
                <c:pt idx="744">
                  <c:v>39029</c:v>
                </c:pt>
                <c:pt idx="745">
                  <c:v>39030</c:v>
                </c:pt>
                <c:pt idx="746">
                  <c:v>39031</c:v>
                </c:pt>
                <c:pt idx="747">
                  <c:v>39034</c:v>
                </c:pt>
                <c:pt idx="748">
                  <c:v>39035</c:v>
                </c:pt>
                <c:pt idx="749">
                  <c:v>39036</c:v>
                </c:pt>
                <c:pt idx="750">
                  <c:v>39037</c:v>
                </c:pt>
                <c:pt idx="751">
                  <c:v>39038</c:v>
                </c:pt>
                <c:pt idx="752">
                  <c:v>39041</c:v>
                </c:pt>
                <c:pt idx="753">
                  <c:v>39042</c:v>
                </c:pt>
                <c:pt idx="754">
                  <c:v>39043</c:v>
                </c:pt>
                <c:pt idx="755">
                  <c:v>39044</c:v>
                </c:pt>
                <c:pt idx="756">
                  <c:v>39045</c:v>
                </c:pt>
                <c:pt idx="757">
                  <c:v>39048</c:v>
                </c:pt>
                <c:pt idx="758">
                  <c:v>39049</c:v>
                </c:pt>
                <c:pt idx="759">
                  <c:v>39050</c:v>
                </c:pt>
                <c:pt idx="760">
                  <c:v>39051</c:v>
                </c:pt>
                <c:pt idx="761">
                  <c:v>39052</c:v>
                </c:pt>
                <c:pt idx="762">
                  <c:v>39055</c:v>
                </c:pt>
                <c:pt idx="763">
                  <c:v>39056</c:v>
                </c:pt>
                <c:pt idx="764">
                  <c:v>39057</c:v>
                </c:pt>
                <c:pt idx="765">
                  <c:v>39058</c:v>
                </c:pt>
                <c:pt idx="766">
                  <c:v>39059</c:v>
                </c:pt>
                <c:pt idx="767">
                  <c:v>39062</c:v>
                </c:pt>
                <c:pt idx="768">
                  <c:v>39063</c:v>
                </c:pt>
                <c:pt idx="769">
                  <c:v>39064</c:v>
                </c:pt>
                <c:pt idx="770">
                  <c:v>39065</c:v>
                </c:pt>
                <c:pt idx="771">
                  <c:v>39066</c:v>
                </c:pt>
                <c:pt idx="772">
                  <c:v>39069</c:v>
                </c:pt>
                <c:pt idx="773">
                  <c:v>39070</c:v>
                </c:pt>
                <c:pt idx="774">
                  <c:v>39071</c:v>
                </c:pt>
                <c:pt idx="775">
                  <c:v>39072</c:v>
                </c:pt>
                <c:pt idx="776">
                  <c:v>39073</c:v>
                </c:pt>
                <c:pt idx="777">
                  <c:v>39076</c:v>
                </c:pt>
                <c:pt idx="778">
                  <c:v>39077</c:v>
                </c:pt>
                <c:pt idx="779">
                  <c:v>39078</c:v>
                </c:pt>
                <c:pt idx="780">
                  <c:v>39079</c:v>
                </c:pt>
                <c:pt idx="781">
                  <c:v>39080</c:v>
                </c:pt>
                <c:pt idx="782">
                  <c:v>39083</c:v>
                </c:pt>
                <c:pt idx="783">
                  <c:v>39084</c:v>
                </c:pt>
                <c:pt idx="784">
                  <c:v>39085</c:v>
                </c:pt>
                <c:pt idx="785">
                  <c:v>39086</c:v>
                </c:pt>
                <c:pt idx="786">
                  <c:v>39087</c:v>
                </c:pt>
                <c:pt idx="787">
                  <c:v>39090</c:v>
                </c:pt>
                <c:pt idx="788">
                  <c:v>39091</c:v>
                </c:pt>
                <c:pt idx="789">
                  <c:v>39092</c:v>
                </c:pt>
                <c:pt idx="790">
                  <c:v>39093</c:v>
                </c:pt>
                <c:pt idx="791">
                  <c:v>39094</c:v>
                </c:pt>
                <c:pt idx="792">
                  <c:v>39097</c:v>
                </c:pt>
                <c:pt idx="793">
                  <c:v>39098</c:v>
                </c:pt>
                <c:pt idx="794">
                  <c:v>39099</c:v>
                </c:pt>
                <c:pt idx="795">
                  <c:v>39100</c:v>
                </c:pt>
                <c:pt idx="796">
                  <c:v>39101</c:v>
                </c:pt>
                <c:pt idx="797">
                  <c:v>39104</c:v>
                </c:pt>
                <c:pt idx="798">
                  <c:v>39105</c:v>
                </c:pt>
                <c:pt idx="799">
                  <c:v>39106</c:v>
                </c:pt>
                <c:pt idx="800">
                  <c:v>39107</c:v>
                </c:pt>
                <c:pt idx="801">
                  <c:v>39108</c:v>
                </c:pt>
                <c:pt idx="802">
                  <c:v>39111</c:v>
                </c:pt>
                <c:pt idx="803">
                  <c:v>39112</c:v>
                </c:pt>
                <c:pt idx="804">
                  <c:v>39113</c:v>
                </c:pt>
                <c:pt idx="805">
                  <c:v>39114</c:v>
                </c:pt>
                <c:pt idx="806">
                  <c:v>39115</c:v>
                </c:pt>
                <c:pt idx="807">
                  <c:v>39118</c:v>
                </c:pt>
                <c:pt idx="808">
                  <c:v>39119</c:v>
                </c:pt>
                <c:pt idx="809">
                  <c:v>39120</c:v>
                </c:pt>
                <c:pt idx="810">
                  <c:v>39121</c:v>
                </c:pt>
                <c:pt idx="811">
                  <c:v>39122</c:v>
                </c:pt>
                <c:pt idx="812">
                  <c:v>39125</c:v>
                </c:pt>
                <c:pt idx="813">
                  <c:v>39126</c:v>
                </c:pt>
                <c:pt idx="814">
                  <c:v>39127</c:v>
                </c:pt>
                <c:pt idx="815">
                  <c:v>39128</c:v>
                </c:pt>
                <c:pt idx="816">
                  <c:v>39129</c:v>
                </c:pt>
                <c:pt idx="817">
                  <c:v>39132</c:v>
                </c:pt>
                <c:pt idx="818">
                  <c:v>39133</c:v>
                </c:pt>
                <c:pt idx="819">
                  <c:v>39134</c:v>
                </c:pt>
                <c:pt idx="820">
                  <c:v>39135</c:v>
                </c:pt>
                <c:pt idx="821">
                  <c:v>39136</c:v>
                </c:pt>
                <c:pt idx="822">
                  <c:v>39139</c:v>
                </c:pt>
                <c:pt idx="823">
                  <c:v>39140</c:v>
                </c:pt>
                <c:pt idx="824">
                  <c:v>39141</c:v>
                </c:pt>
                <c:pt idx="825">
                  <c:v>39142</c:v>
                </c:pt>
                <c:pt idx="826">
                  <c:v>39143</c:v>
                </c:pt>
                <c:pt idx="827">
                  <c:v>39146</c:v>
                </c:pt>
                <c:pt idx="828">
                  <c:v>39147</c:v>
                </c:pt>
                <c:pt idx="829">
                  <c:v>39148</c:v>
                </c:pt>
                <c:pt idx="830">
                  <c:v>39149</c:v>
                </c:pt>
                <c:pt idx="831">
                  <c:v>39150</c:v>
                </c:pt>
                <c:pt idx="832">
                  <c:v>39153</c:v>
                </c:pt>
                <c:pt idx="833">
                  <c:v>39154</c:v>
                </c:pt>
                <c:pt idx="834">
                  <c:v>39155</c:v>
                </c:pt>
                <c:pt idx="835">
                  <c:v>39156</c:v>
                </c:pt>
                <c:pt idx="836">
                  <c:v>39157</c:v>
                </c:pt>
                <c:pt idx="837">
                  <c:v>39160</c:v>
                </c:pt>
                <c:pt idx="838">
                  <c:v>39161</c:v>
                </c:pt>
                <c:pt idx="839">
                  <c:v>39162</c:v>
                </c:pt>
                <c:pt idx="840">
                  <c:v>39163</c:v>
                </c:pt>
                <c:pt idx="841">
                  <c:v>39164</c:v>
                </c:pt>
                <c:pt idx="842">
                  <c:v>39167</c:v>
                </c:pt>
                <c:pt idx="843">
                  <c:v>39168</c:v>
                </c:pt>
                <c:pt idx="844">
                  <c:v>39169</c:v>
                </c:pt>
                <c:pt idx="845">
                  <c:v>39170</c:v>
                </c:pt>
                <c:pt idx="846">
                  <c:v>39171</c:v>
                </c:pt>
                <c:pt idx="847">
                  <c:v>39174</c:v>
                </c:pt>
                <c:pt idx="848">
                  <c:v>39175</c:v>
                </c:pt>
                <c:pt idx="849">
                  <c:v>39176</c:v>
                </c:pt>
                <c:pt idx="850">
                  <c:v>39177</c:v>
                </c:pt>
                <c:pt idx="851">
                  <c:v>39178</c:v>
                </c:pt>
                <c:pt idx="852">
                  <c:v>39181</c:v>
                </c:pt>
                <c:pt idx="853">
                  <c:v>39182</c:v>
                </c:pt>
                <c:pt idx="854">
                  <c:v>39183</c:v>
                </c:pt>
                <c:pt idx="855">
                  <c:v>39184</c:v>
                </c:pt>
                <c:pt idx="856">
                  <c:v>39185</c:v>
                </c:pt>
                <c:pt idx="857">
                  <c:v>39188</c:v>
                </c:pt>
                <c:pt idx="858">
                  <c:v>39189</c:v>
                </c:pt>
                <c:pt idx="859">
                  <c:v>39190</c:v>
                </c:pt>
                <c:pt idx="860">
                  <c:v>39191</c:v>
                </c:pt>
                <c:pt idx="861">
                  <c:v>39192</c:v>
                </c:pt>
                <c:pt idx="862">
                  <c:v>39195</c:v>
                </c:pt>
                <c:pt idx="863">
                  <c:v>39196</c:v>
                </c:pt>
                <c:pt idx="864">
                  <c:v>39197</c:v>
                </c:pt>
                <c:pt idx="865">
                  <c:v>39198</c:v>
                </c:pt>
                <c:pt idx="866">
                  <c:v>39199</c:v>
                </c:pt>
                <c:pt idx="867">
                  <c:v>39202</c:v>
                </c:pt>
                <c:pt idx="868">
                  <c:v>39203</c:v>
                </c:pt>
                <c:pt idx="869">
                  <c:v>39204</c:v>
                </c:pt>
                <c:pt idx="870">
                  <c:v>39205</c:v>
                </c:pt>
                <c:pt idx="871">
                  <c:v>39206</c:v>
                </c:pt>
                <c:pt idx="872">
                  <c:v>39209</c:v>
                </c:pt>
                <c:pt idx="873">
                  <c:v>39210</c:v>
                </c:pt>
                <c:pt idx="874">
                  <c:v>39211</c:v>
                </c:pt>
                <c:pt idx="875">
                  <c:v>39212</c:v>
                </c:pt>
                <c:pt idx="876">
                  <c:v>39213</c:v>
                </c:pt>
                <c:pt idx="877">
                  <c:v>39216</c:v>
                </c:pt>
                <c:pt idx="878">
                  <c:v>39217</c:v>
                </c:pt>
                <c:pt idx="879">
                  <c:v>39218</c:v>
                </c:pt>
                <c:pt idx="880">
                  <c:v>39219</c:v>
                </c:pt>
                <c:pt idx="881">
                  <c:v>39220</c:v>
                </c:pt>
                <c:pt idx="882">
                  <c:v>39223</c:v>
                </c:pt>
                <c:pt idx="883">
                  <c:v>39224</c:v>
                </c:pt>
                <c:pt idx="884">
                  <c:v>39225</c:v>
                </c:pt>
                <c:pt idx="885">
                  <c:v>39226</c:v>
                </c:pt>
                <c:pt idx="886">
                  <c:v>39227</c:v>
                </c:pt>
                <c:pt idx="887">
                  <c:v>39230</c:v>
                </c:pt>
                <c:pt idx="888">
                  <c:v>39231</c:v>
                </c:pt>
                <c:pt idx="889">
                  <c:v>39232</c:v>
                </c:pt>
                <c:pt idx="890">
                  <c:v>39233</c:v>
                </c:pt>
                <c:pt idx="891">
                  <c:v>39234</c:v>
                </c:pt>
                <c:pt idx="892">
                  <c:v>39237</c:v>
                </c:pt>
                <c:pt idx="893">
                  <c:v>39238</c:v>
                </c:pt>
                <c:pt idx="894">
                  <c:v>39239</c:v>
                </c:pt>
                <c:pt idx="895">
                  <c:v>39240</c:v>
                </c:pt>
                <c:pt idx="896">
                  <c:v>39241</c:v>
                </c:pt>
                <c:pt idx="897">
                  <c:v>39244</c:v>
                </c:pt>
                <c:pt idx="898">
                  <c:v>39245</c:v>
                </c:pt>
                <c:pt idx="899">
                  <c:v>39246</c:v>
                </c:pt>
                <c:pt idx="900">
                  <c:v>39247</c:v>
                </c:pt>
                <c:pt idx="901">
                  <c:v>39248</c:v>
                </c:pt>
                <c:pt idx="902">
                  <c:v>39251</c:v>
                </c:pt>
                <c:pt idx="903">
                  <c:v>39252</c:v>
                </c:pt>
                <c:pt idx="904">
                  <c:v>39253</c:v>
                </c:pt>
                <c:pt idx="905">
                  <c:v>39254</c:v>
                </c:pt>
                <c:pt idx="906">
                  <c:v>39255</c:v>
                </c:pt>
                <c:pt idx="907">
                  <c:v>39258</c:v>
                </c:pt>
                <c:pt idx="908">
                  <c:v>39259</c:v>
                </c:pt>
                <c:pt idx="909">
                  <c:v>39260</c:v>
                </c:pt>
                <c:pt idx="910">
                  <c:v>39261</c:v>
                </c:pt>
                <c:pt idx="911">
                  <c:v>39262</c:v>
                </c:pt>
                <c:pt idx="912">
                  <c:v>39265</c:v>
                </c:pt>
                <c:pt idx="913">
                  <c:v>39266</c:v>
                </c:pt>
                <c:pt idx="914">
                  <c:v>39267</c:v>
                </c:pt>
                <c:pt idx="915">
                  <c:v>39268</c:v>
                </c:pt>
                <c:pt idx="916">
                  <c:v>39269</c:v>
                </c:pt>
                <c:pt idx="917">
                  <c:v>39272</c:v>
                </c:pt>
                <c:pt idx="918">
                  <c:v>39273</c:v>
                </c:pt>
                <c:pt idx="919">
                  <c:v>39274</c:v>
                </c:pt>
                <c:pt idx="920">
                  <c:v>39275</c:v>
                </c:pt>
                <c:pt idx="921">
                  <c:v>39276</c:v>
                </c:pt>
                <c:pt idx="922">
                  <c:v>39279</c:v>
                </c:pt>
                <c:pt idx="923">
                  <c:v>39280</c:v>
                </c:pt>
                <c:pt idx="924">
                  <c:v>39281</c:v>
                </c:pt>
                <c:pt idx="925">
                  <c:v>39282</c:v>
                </c:pt>
                <c:pt idx="926">
                  <c:v>39283</c:v>
                </c:pt>
                <c:pt idx="927">
                  <c:v>39286</c:v>
                </c:pt>
                <c:pt idx="928">
                  <c:v>39287</c:v>
                </c:pt>
                <c:pt idx="929">
                  <c:v>39288</c:v>
                </c:pt>
                <c:pt idx="930">
                  <c:v>39289</c:v>
                </c:pt>
                <c:pt idx="931">
                  <c:v>39290</c:v>
                </c:pt>
                <c:pt idx="932">
                  <c:v>39293</c:v>
                </c:pt>
                <c:pt idx="933">
                  <c:v>39294</c:v>
                </c:pt>
                <c:pt idx="934">
                  <c:v>39295</c:v>
                </c:pt>
                <c:pt idx="935">
                  <c:v>39296</c:v>
                </c:pt>
                <c:pt idx="936">
                  <c:v>39297</c:v>
                </c:pt>
                <c:pt idx="937">
                  <c:v>39300</c:v>
                </c:pt>
                <c:pt idx="938">
                  <c:v>39301</c:v>
                </c:pt>
                <c:pt idx="939">
                  <c:v>39302</c:v>
                </c:pt>
                <c:pt idx="940">
                  <c:v>39303</c:v>
                </c:pt>
                <c:pt idx="941">
                  <c:v>39304</c:v>
                </c:pt>
                <c:pt idx="942">
                  <c:v>39307</c:v>
                </c:pt>
                <c:pt idx="943">
                  <c:v>39308</c:v>
                </c:pt>
                <c:pt idx="944">
                  <c:v>39309</c:v>
                </c:pt>
                <c:pt idx="945">
                  <c:v>39310</c:v>
                </c:pt>
                <c:pt idx="946">
                  <c:v>39311</c:v>
                </c:pt>
                <c:pt idx="947">
                  <c:v>39314</c:v>
                </c:pt>
                <c:pt idx="948">
                  <c:v>39315</c:v>
                </c:pt>
                <c:pt idx="949">
                  <c:v>39316</c:v>
                </c:pt>
                <c:pt idx="950">
                  <c:v>39317</c:v>
                </c:pt>
                <c:pt idx="951">
                  <c:v>39318</c:v>
                </c:pt>
                <c:pt idx="952">
                  <c:v>39321</c:v>
                </c:pt>
                <c:pt idx="953">
                  <c:v>39322</c:v>
                </c:pt>
                <c:pt idx="954">
                  <c:v>39323</c:v>
                </c:pt>
                <c:pt idx="955">
                  <c:v>39324</c:v>
                </c:pt>
                <c:pt idx="956">
                  <c:v>39325</c:v>
                </c:pt>
                <c:pt idx="957">
                  <c:v>39328</c:v>
                </c:pt>
                <c:pt idx="958">
                  <c:v>39329</c:v>
                </c:pt>
                <c:pt idx="959">
                  <c:v>39330</c:v>
                </c:pt>
                <c:pt idx="960">
                  <c:v>39331</c:v>
                </c:pt>
                <c:pt idx="961">
                  <c:v>39332</c:v>
                </c:pt>
                <c:pt idx="962">
                  <c:v>39335</c:v>
                </c:pt>
                <c:pt idx="963">
                  <c:v>39336</c:v>
                </c:pt>
                <c:pt idx="964">
                  <c:v>39337</c:v>
                </c:pt>
                <c:pt idx="965">
                  <c:v>39338</c:v>
                </c:pt>
                <c:pt idx="966">
                  <c:v>39339</c:v>
                </c:pt>
                <c:pt idx="967">
                  <c:v>39342</c:v>
                </c:pt>
                <c:pt idx="968">
                  <c:v>39343</c:v>
                </c:pt>
                <c:pt idx="969">
                  <c:v>39344</c:v>
                </c:pt>
                <c:pt idx="970">
                  <c:v>39345</c:v>
                </c:pt>
                <c:pt idx="971">
                  <c:v>39346</c:v>
                </c:pt>
                <c:pt idx="972">
                  <c:v>39349</c:v>
                </c:pt>
                <c:pt idx="973">
                  <c:v>39350</c:v>
                </c:pt>
                <c:pt idx="974">
                  <c:v>39351</c:v>
                </c:pt>
                <c:pt idx="975">
                  <c:v>39352</c:v>
                </c:pt>
                <c:pt idx="976">
                  <c:v>39353</c:v>
                </c:pt>
                <c:pt idx="977">
                  <c:v>39356</c:v>
                </c:pt>
                <c:pt idx="978">
                  <c:v>39357</c:v>
                </c:pt>
                <c:pt idx="979">
                  <c:v>39358</c:v>
                </c:pt>
                <c:pt idx="980">
                  <c:v>39359</c:v>
                </c:pt>
                <c:pt idx="981">
                  <c:v>39360</c:v>
                </c:pt>
                <c:pt idx="982">
                  <c:v>39363</c:v>
                </c:pt>
                <c:pt idx="983">
                  <c:v>39364</c:v>
                </c:pt>
                <c:pt idx="984">
                  <c:v>39365</c:v>
                </c:pt>
                <c:pt idx="985">
                  <c:v>39366</c:v>
                </c:pt>
                <c:pt idx="986">
                  <c:v>39367</c:v>
                </c:pt>
                <c:pt idx="987">
                  <c:v>39370</c:v>
                </c:pt>
                <c:pt idx="988">
                  <c:v>39371</c:v>
                </c:pt>
                <c:pt idx="989">
                  <c:v>39372</c:v>
                </c:pt>
                <c:pt idx="990">
                  <c:v>39373</c:v>
                </c:pt>
                <c:pt idx="991">
                  <c:v>39374</c:v>
                </c:pt>
                <c:pt idx="992">
                  <c:v>39377</c:v>
                </c:pt>
                <c:pt idx="993">
                  <c:v>39378</c:v>
                </c:pt>
                <c:pt idx="994">
                  <c:v>39379</c:v>
                </c:pt>
                <c:pt idx="995">
                  <c:v>39380</c:v>
                </c:pt>
                <c:pt idx="996">
                  <c:v>39381</c:v>
                </c:pt>
                <c:pt idx="997">
                  <c:v>39384</c:v>
                </c:pt>
                <c:pt idx="998">
                  <c:v>39385</c:v>
                </c:pt>
                <c:pt idx="999">
                  <c:v>39386</c:v>
                </c:pt>
                <c:pt idx="1000">
                  <c:v>39387</c:v>
                </c:pt>
                <c:pt idx="1001">
                  <c:v>39388</c:v>
                </c:pt>
                <c:pt idx="1002">
                  <c:v>39391</c:v>
                </c:pt>
                <c:pt idx="1003">
                  <c:v>39392</c:v>
                </c:pt>
                <c:pt idx="1004">
                  <c:v>39393</c:v>
                </c:pt>
                <c:pt idx="1005">
                  <c:v>39394</c:v>
                </c:pt>
                <c:pt idx="1006">
                  <c:v>39395</c:v>
                </c:pt>
                <c:pt idx="1007">
                  <c:v>39398</c:v>
                </c:pt>
                <c:pt idx="1008">
                  <c:v>39399</c:v>
                </c:pt>
                <c:pt idx="1009">
                  <c:v>39400</c:v>
                </c:pt>
                <c:pt idx="1010">
                  <c:v>39401</c:v>
                </c:pt>
                <c:pt idx="1011">
                  <c:v>39402</c:v>
                </c:pt>
                <c:pt idx="1012">
                  <c:v>39405</c:v>
                </c:pt>
                <c:pt idx="1013">
                  <c:v>39406</c:v>
                </c:pt>
                <c:pt idx="1014">
                  <c:v>39407</c:v>
                </c:pt>
                <c:pt idx="1015">
                  <c:v>39408</c:v>
                </c:pt>
                <c:pt idx="1016">
                  <c:v>39409</c:v>
                </c:pt>
                <c:pt idx="1017">
                  <c:v>39412</c:v>
                </c:pt>
                <c:pt idx="1018">
                  <c:v>39413</c:v>
                </c:pt>
                <c:pt idx="1019">
                  <c:v>39414</c:v>
                </c:pt>
                <c:pt idx="1020">
                  <c:v>39415</c:v>
                </c:pt>
                <c:pt idx="1021">
                  <c:v>39416</c:v>
                </c:pt>
                <c:pt idx="1022">
                  <c:v>39419</c:v>
                </c:pt>
                <c:pt idx="1023">
                  <c:v>39420</c:v>
                </c:pt>
                <c:pt idx="1024">
                  <c:v>39421</c:v>
                </c:pt>
                <c:pt idx="1025">
                  <c:v>39422</c:v>
                </c:pt>
                <c:pt idx="1026">
                  <c:v>39423</c:v>
                </c:pt>
                <c:pt idx="1027">
                  <c:v>39426</c:v>
                </c:pt>
                <c:pt idx="1028">
                  <c:v>39427</c:v>
                </c:pt>
                <c:pt idx="1029">
                  <c:v>39428</c:v>
                </c:pt>
                <c:pt idx="1030">
                  <c:v>39429</c:v>
                </c:pt>
                <c:pt idx="1031">
                  <c:v>39430</c:v>
                </c:pt>
                <c:pt idx="1032">
                  <c:v>39433</c:v>
                </c:pt>
                <c:pt idx="1033">
                  <c:v>39434</c:v>
                </c:pt>
                <c:pt idx="1034">
                  <c:v>39435</c:v>
                </c:pt>
                <c:pt idx="1035">
                  <c:v>39436</c:v>
                </c:pt>
                <c:pt idx="1036">
                  <c:v>39437</c:v>
                </c:pt>
                <c:pt idx="1037">
                  <c:v>39440</c:v>
                </c:pt>
                <c:pt idx="1038">
                  <c:v>39441</c:v>
                </c:pt>
                <c:pt idx="1039">
                  <c:v>39442</c:v>
                </c:pt>
                <c:pt idx="1040">
                  <c:v>39443</c:v>
                </c:pt>
                <c:pt idx="1041">
                  <c:v>39444</c:v>
                </c:pt>
                <c:pt idx="1042">
                  <c:v>39447</c:v>
                </c:pt>
                <c:pt idx="1043">
                  <c:v>39448</c:v>
                </c:pt>
                <c:pt idx="1044">
                  <c:v>39449</c:v>
                </c:pt>
                <c:pt idx="1045">
                  <c:v>39450</c:v>
                </c:pt>
                <c:pt idx="1046">
                  <c:v>39451</c:v>
                </c:pt>
                <c:pt idx="1047">
                  <c:v>39454</c:v>
                </c:pt>
                <c:pt idx="1048">
                  <c:v>39455</c:v>
                </c:pt>
                <c:pt idx="1049">
                  <c:v>39456</c:v>
                </c:pt>
                <c:pt idx="1050">
                  <c:v>39457</c:v>
                </c:pt>
                <c:pt idx="1051">
                  <c:v>39458</c:v>
                </c:pt>
                <c:pt idx="1052">
                  <c:v>39461</c:v>
                </c:pt>
                <c:pt idx="1053">
                  <c:v>39462</c:v>
                </c:pt>
                <c:pt idx="1054">
                  <c:v>39463</c:v>
                </c:pt>
                <c:pt idx="1055">
                  <c:v>39464</c:v>
                </c:pt>
                <c:pt idx="1056">
                  <c:v>39465</c:v>
                </c:pt>
                <c:pt idx="1057">
                  <c:v>39468</c:v>
                </c:pt>
                <c:pt idx="1058">
                  <c:v>39469</c:v>
                </c:pt>
                <c:pt idx="1059">
                  <c:v>39470</c:v>
                </c:pt>
                <c:pt idx="1060">
                  <c:v>39471</c:v>
                </c:pt>
                <c:pt idx="1061">
                  <c:v>39472</c:v>
                </c:pt>
                <c:pt idx="1062">
                  <c:v>39475</c:v>
                </c:pt>
                <c:pt idx="1063">
                  <c:v>39476</c:v>
                </c:pt>
                <c:pt idx="1064">
                  <c:v>39477</c:v>
                </c:pt>
                <c:pt idx="1065">
                  <c:v>39478</c:v>
                </c:pt>
                <c:pt idx="1066">
                  <c:v>39479</c:v>
                </c:pt>
                <c:pt idx="1067">
                  <c:v>39482</c:v>
                </c:pt>
                <c:pt idx="1068">
                  <c:v>39483</c:v>
                </c:pt>
                <c:pt idx="1069">
                  <c:v>39484</c:v>
                </c:pt>
                <c:pt idx="1070">
                  <c:v>39485</c:v>
                </c:pt>
                <c:pt idx="1071">
                  <c:v>39486</c:v>
                </c:pt>
                <c:pt idx="1072">
                  <c:v>39489</c:v>
                </c:pt>
                <c:pt idx="1073">
                  <c:v>39490</c:v>
                </c:pt>
                <c:pt idx="1074">
                  <c:v>39491</c:v>
                </c:pt>
                <c:pt idx="1075">
                  <c:v>39492</c:v>
                </c:pt>
                <c:pt idx="1076">
                  <c:v>39493</c:v>
                </c:pt>
                <c:pt idx="1077">
                  <c:v>39496</c:v>
                </c:pt>
                <c:pt idx="1078">
                  <c:v>39497</c:v>
                </c:pt>
                <c:pt idx="1079">
                  <c:v>39498</c:v>
                </c:pt>
                <c:pt idx="1080">
                  <c:v>39499</c:v>
                </c:pt>
                <c:pt idx="1081">
                  <c:v>39500</c:v>
                </c:pt>
                <c:pt idx="1082">
                  <c:v>39503</c:v>
                </c:pt>
                <c:pt idx="1083">
                  <c:v>39504</c:v>
                </c:pt>
                <c:pt idx="1084">
                  <c:v>39505</c:v>
                </c:pt>
                <c:pt idx="1085">
                  <c:v>39506</c:v>
                </c:pt>
                <c:pt idx="1086">
                  <c:v>39507</c:v>
                </c:pt>
                <c:pt idx="1087">
                  <c:v>39510</c:v>
                </c:pt>
                <c:pt idx="1088">
                  <c:v>39511</c:v>
                </c:pt>
                <c:pt idx="1089">
                  <c:v>39512</c:v>
                </c:pt>
                <c:pt idx="1090">
                  <c:v>39513</c:v>
                </c:pt>
                <c:pt idx="1091">
                  <c:v>39514</c:v>
                </c:pt>
                <c:pt idx="1092">
                  <c:v>39517</c:v>
                </c:pt>
                <c:pt idx="1093">
                  <c:v>39518</c:v>
                </c:pt>
                <c:pt idx="1094">
                  <c:v>39519</c:v>
                </c:pt>
                <c:pt idx="1095">
                  <c:v>39520</c:v>
                </c:pt>
                <c:pt idx="1096">
                  <c:v>39521</c:v>
                </c:pt>
                <c:pt idx="1097">
                  <c:v>39524</c:v>
                </c:pt>
                <c:pt idx="1098">
                  <c:v>39525</c:v>
                </c:pt>
                <c:pt idx="1099">
                  <c:v>39526</c:v>
                </c:pt>
                <c:pt idx="1100">
                  <c:v>39527</c:v>
                </c:pt>
                <c:pt idx="1101">
                  <c:v>39528</c:v>
                </c:pt>
                <c:pt idx="1102">
                  <c:v>39531</c:v>
                </c:pt>
                <c:pt idx="1103">
                  <c:v>39532</c:v>
                </c:pt>
                <c:pt idx="1104">
                  <c:v>39533</c:v>
                </c:pt>
                <c:pt idx="1105">
                  <c:v>39534</c:v>
                </c:pt>
                <c:pt idx="1106">
                  <c:v>39535</c:v>
                </c:pt>
                <c:pt idx="1107">
                  <c:v>39538</c:v>
                </c:pt>
                <c:pt idx="1108">
                  <c:v>39539</c:v>
                </c:pt>
                <c:pt idx="1109">
                  <c:v>39540</c:v>
                </c:pt>
                <c:pt idx="1110">
                  <c:v>39541</c:v>
                </c:pt>
                <c:pt idx="1111">
                  <c:v>39542</c:v>
                </c:pt>
                <c:pt idx="1112">
                  <c:v>39545</c:v>
                </c:pt>
                <c:pt idx="1113">
                  <c:v>39546</c:v>
                </c:pt>
                <c:pt idx="1114">
                  <c:v>39547</c:v>
                </c:pt>
                <c:pt idx="1115">
                  <c:v>39548</c:v>
                </c:pt>
                <c:pt idx="1116">
                  <c:v>39549</c:v>
                </c:pt>
                <c:pt idx="1117">
                  <c:v>39552</c:v>
                </c:pt>
                <c:pt idx="1118">
                  <c:v>39553</c:v>
                </c:pt>
                <c:pt idx="1119">
                  <c:v>39554</c:v>
                </c:pt>
                <c:pt idx="1120">
                  <c:v>39555</c:v>
                </c:pt>
                <c:pt idx="1121">
                  <c:v>39556</c:v>
                </c:pt>
                <c:pt idx="1122">
                  <c:v>39559</c:v>
                </c:pt>
                <c:pt idx="1123">
                  <c:v>39560</c:v>
                </c:pt>
                <c:pt idx="1124">
                  <c:v>39561</c:v>
                </c:pt>
                <c:pt idx="1125">
                  <c:v>39562</c:v>
                </c:pt>
                <c:pt idx="1126">
                  <c:v>39563</c:v>
                </c:pt>
                <c:pt idx="1127">
                  <c:v>39566</c:v>
                </c:pt>
                <c:pt idx="1128">
                  <c:v>39567</c:v>
                </c:pt>
                <c:pt idx="1129">
                  <c:v>39568</c:v>
                </c:pt>
                <c:pt idx="1130">
                  <c:v>39569</c:v>
                </c:pt>
                <c:pt idx="1131">
                  <c:v>39570</c:v>
                </c:pt>
                <c:pt idx="1132">
                  <c:v>39573</c:v>
                </c:pt>
                <c:pt idx="1133">
                  <c:v>39574</c:v>
                </c:pt>
                <c:pt idx="1134">
                  <c:v>39575</c:v>
                </c:pt>
                <c:pt idx="1135">
                  <c:v>39576</c:v>
                </c:pt>
                <c:pt idx="1136">
                  <c:v>39577</c:v>
                </c:pt>
                <c:pt idx="1137">
                  <c:v>39580</c:v>
                </c:pt>
                <c:pt idx="1138">
                  <c:v>39581</c:v>
                </c:pt>
                <c:pt idx="1139">
                  <c:v>39582</c:v>
                </c:pt>
                <c:pt idx="1140">
                  <c:v>39583</c:v>
                </c:pt>
                <c:pt idx="1141">
                  <c:v>39584</c:v>
                </c:pt>
                <c:pt idx="1142">
                  <c:v>39587</c:v>
                </c:pt>
                <c:pt idx="1143">
                  <c:v>39588</c:v>
                </c:pt>
                <c:pt idx="1144">
                  <c:v>39589</c:v>
                </c:pt>
                <c:pt idx="1145">
                  <c:v>39590</c:v>
                </c:pt>
                <c:pt idx="1146">
                  <c:v>39591</c:v>
                </c:pt>
                <c:pt idx="1147">
                  <c:v>39594</c:v>
                </c:pt>
                <c:pt idx="1148">
                  <c:v>39595</c:v>
                </c:pt>
                <c:pt idx="1149">
                  <c:v>39596</c:v>
                </c:pt>
                <c:pt idx="1150">
                  <c:v>39597</c:v>
                </c:pt>
                <c:pt idx="1151">
                  <c:v>39598</c:v>
                </c:pt>
                <c:pt idx="1152">
                  <c:v>39601</c:v>
                </c:pt>
                <c:pt idx="1153">
                  <c:v>39602</c:v>
                </c:pt>
                <c:pt idx="1154">
                  <c:v>39603</c:v>
                </c:pt>
                <c:pt idx="1155">
                  <c:v>39604</c:v>
                </c:pt>
                <c:pt idx="1156">
                  <c:v>39605</c:v>
                </c:pt>
                <c:pt idx="1157">
                  <c:v>39608</c:v>
                </c:pt>
                <c:pt idx="1158">
                  <c:v>39609</c:v>
                </c:pt>
                <c:pt idx="1159">
                  <c:v>39610</c:v>
                </c:pt>
                <c:pt idx="1160">
                  <c:v>39611</c:v>
                </c:pt>
                <c:pt idx="1161">
                  <c:v>39612</c:v>
                </c:pt>
                <c:pt idx="1162">
                  <c:v>39615</c:v>
                </c:pt>
                <c:pt idx="1163">
                  <c:v>39616</c:v>
                </c:pt>
                <c:pt idx="1164">
                  <c:v>39617</c:v>
                </c:pt>
                <c:pt idx="1165">
                  <c:v>39618</c:v>
                </c:pt>
                <c:pt idx="1166">
                  <c:v>39619</c:v>
                </c:pt>
                <c:pt idx="1167">
                  <c:v>39622</c:v>
                </c:pt>
                <c:pt idx="1168">
                  <c:v>39623</c:v>
                </c:pt>
                <c:pt idx="1169">
                  <c:v>39624</c:v>
                </c:pt>
                <c:pt idx="1170">
                  <c:v>39625</c:v>
                </c:pt>
                <c:pt idx="1171">
                  <c:v>39626</c:v>
                </c:pt>
                <c:pt idx="1172">
                  <c:v>39629</c:v>
                </c:pt>
                <c:pt idx="1173">
                  <c:v>39630</c:v>
                </c:pt>
                <c:pt idx="1174">
                  <c:v>39631</c:v>
                </c:pt>
                <c:pt idx="1175">
                  <c:v>39632</c:v>
                </c:pt>
                <c:pt idx="1176">
                  <c:v>39633</c:v>
                </c:pt>
                <c:pt idx="1177">
                  <c:v>39636</c:v>
                </c:pt>
                <c:pt idx="1178">
                  <c:v>39637</c:v>
                </c:pt>
                <c:pt idx="1179">
                  <c:v>39638</c:v>
                </c:pt>
                <c:pt idx="1180">
                  <c:v>39639</c:v>
                </c:pt>
                <c:pt idx="1181">
                  <c:v>39640</c:v>
                </c:pt>
                <c:pt idx="1182">
                  <c:v>39643</c:v>
                </c:pt>
                <c:pt idx="1183">
                  <c:v>39644</c:v>
                </c:pt>
                <c:pt idx="1184">
                  <c:v>39645</c:v>
                </c:pt>
                <c:pt idx="1185">
                  <c:v>39646</c:v>
                </c:pt>
                <c:pt idx="1186">
                  <c:v>39647</c:v>
                </c:pt>
                <c:pt idx="1187">
                  <c:v>39650</c:v>
                </c:pt>
                <c:pt idx="1188">
                  <c:v>39651</c:v>
                </c:pt>
                <c:pt idx="1189">
                  <c:v>39652</c:v>
                </c:pt>
                <c:pt idx="1190">
                  <c:v>39653</c:v>
                </c:pt>
                <c:pt idx="1191">
                  <c:v>39654</c:v>
                </c:pt>
                <c:pt idx="1192">
                  <c:v>39657</c:v>
                </c:pt>
                <c:pt idx="1193">
                  <c:v>39658</c:v>
                </c:pt>
                <c:pt idx="1194">
                  <c:v>39659</c:v>
                </c:pt>
                <c:pt idx="1195">
                  <c:v>39660</c:v>
                </c:pt>
                <c:pt idx="1196">
                  <c:v>39661</c:v>
                </c:pt>
                <c:pt idx="1197">
                  <c:v>39664</c:v>
                </c:pt>
                <c:pt idx="1198">
                  <c:v>39665</c:v>
                </c:pt>
                <c:pt idx="1199">
                  <c:v>39666</c:v>
                </c:pt>
                <c:pt idx="1200">
                  <c:v>39667</c:v>
                </c:pt>
                <c:pt idx="1201">
                  <c:v>39668</c:v>
                </c:pt>
                <c:pt idx="1202">
                  <c:v>39671</c:v>
                </c:pt>
                <c:pt idx="1203">
                  <c:v>39672</c:v>
                </c:pt>
                <c:pt idx="1204">
                  <c:v>39673</c:v>
                </c:pt>
                <c:pt idx="1205">
                  <c:v>39674</c:v>
                </c:pt>
                <c:pt idx="1206">
                  <c:v>39675</c:v>
                </c:pt>
                <c:pt idx="1207">
                  <c:v>39678</c:v>
                </c:pt>
                <c:pt idx="1208">
                  <c:v>39679</c:v>
                </c:pt>
                <c:pt idx="1209">
                  <c:v>39680</c:v>
                </c:pt>
                <c:pt idx="1210">
                  <c:v>39681</c:v>
                </c:pt>
                <c:pt idx="1211">
                  <c:v>39682</c:v>
                </c:pt>
                <c:pt idx="1212">
                  <c:v>39685</c:v>
                </c:pt>
                <c:pt idx="1213">
                  <c:v>39686</c:v>
                </c:pt>
                <c:pt idx="1214">
                  <c:v>39687</c:v>
                </c:pt>
                <c:pt idx="1215">
                  <c:v>39688</c:v>
                </c:pt>
                <c:pt idx="1216">
                  <c:v>39689</c:v>
                </c:pt>
                <c:pt idx="1217">
                  <c:v>39692</c:v>
                </c:pt>
                <c:pt idx="1218">
                  <c:v>39693</c:v>
                </c:pt>
                <c:pt idx="1219">
                  <c:v>39694</c:v>
                </c:pt>
                <c:pt idx="1220">
                  <c:v>39695</c:v>
                </c:pt>
                <c:pt idx="1221">
                  <c:v>39696</c:v>
                </c:pt>
                <c:pt idx="1222">
                  <c:v>39699</c:v>
                </c:pt>
                <c:pt idx="1223">
                  <c:v>39700</c:v>
                </c:pt>
                <c:pt idx="1224">
                  <c:v>39701</c:v>
                </c:pt>
                <c:pt idx="1225">
                  <c:v>39702</c:v>
                </c:pt>
                <c:pt idx="1226">
                  <c:v>39703</c:v>
                </c:pt>
                <c:pt idx="1227">
                  <c:v>39706</c:v>
                </c:pt>
                <c:pt idx="1228">
                  <c:v>39707</c:v>
                </c:pt>
                <c:pt idx="1229">
                  <c:v>39708</c:v>
                </c:pt>
                <c:pt idx="1230">
                  <c:v>39709</c:v>
                </c:pt>
                <c:pt idx="1231">
                  <c:v>39710</c:v>
                </c:pt>
                <c:pt idx="1232">
                  <c:v>39713</c:v>
                </c:pt>
                <c:pt idx="1233">
                  <c:v>39714</c:v>
                </c:pt>
                <c:pt idx="1234">
                  <c:v>39715</c:v>
                </c:pt>
                <c:pt idx="1235">
                  <c:v>39716</c:v>
                </c:pt>
                <c:pt idx="1236">
                  <c:v>39717</c:v>
                </c:pt>
                <c:pt idx="1237">
                  <c:v>39720</c:v>
                </c:pt>
                <c:pt idx="1238">
                  <c:v>39721</c:v>
                </c:pt>
                <c:pt idx="1239">
                  <c:v>39722</c:v>
                </c:pt>
                <c:pt idx="1240">
                  <c:v>39723</c:v>
                </c:pt>
                <c:pt idx="1241">
                  <c:v>39724</c:v>
                </c:pt>
                <c:pt idx="1242">
                  <c:v>39727</c:v>
                </c:pt>
                <c:pt idx="1243">
                  <c:v>39728</c:v>
                </c:pt>
                <c:pt idx="1244">
                  <c:v>39729</c:v>
                </c:pt>
                <c:pt idx="1245">
                  <c:v>39730</c:v>
                </c:pt>
                <c:pt idx="1246">
                  <c:v>39731</c:v>
                </c:pt>
                <c:pt idx="1247">
                  <c:v>39734</c:v>
                </c:pt>
                <c:pt idx="1248">
                  <c:v>39735</c:v>
                </c:pt>
                <c:pt idx="1249">
                  <c:v>39736</c:v>
                </c:pt>
                <c:pt idx="1250">
                  <c:v>39737</c:v>
                </c:pt>
                <c:pt idx="1251">
                  <c:v>39738</c:v>
                </c:pt>
                <c:pt idx="1252">
                  <c:v>39741</c:v>
                </c:pt>
                <c:pt idx="1253">
                  <c:v>39742</c:v>
                </c:pt>
                <c:pt idx="1254">
                  <c:v>39743</c:v>
                </c:pt>
                <c:pt idx="1255">
                  <c:v>39744</c:v>
                </c:pt>
                <c:pt idx="1256">
                  <c:v>39745</c:v>
                </c:pt>
                <c:pt idx="1257">
                  <c:v>39748</c:v>
                </c:pt>
                <c:pt idx="1258">
                  <c:v>39749</c:v>
                </c:pt>
                <c:pt idx="1259">
                  <c:v>39750</c:v>
                </c:pt>
                <c:pt idx="1260">
                  <c:v>39751</c:v>
                </c:pt>
                <c:pt idx="1261">
                  <c:v>39752</c:v>
                </c:pt>
                <c:pt idx="1262">
                  <c:v>39755</c:v>
                </c:pt>
                <c:pt idx="1263">
                  <c:v>39756</c:v>
                </c:pt>
                <c:pt idx="1264">
                  <c:v>39757</c:v>
                </c:pt>
                <c:pt idx="1265">
                  <c:v>39758</c:v>
                </c:pt>
                <c:pt idx="1266">
                  <c:v>39759</c:v>
                </c:pt>
                <c:pt idx="1267">
                  <c:v>39762</c:v>
                </c:pt>
                <c:pt idx="1268">
                  <c:v>39763</c:v>
                </c:pt>
                <c:pt idx="1269">
                  <c:v>39764</c:v>
                </c:pt>
                <c:pt idx="1270">
                  <c:v>39765</c:v>
                </c:pt>
                <c:pt idx="1271">
                  <c:v>39766</c:v>
                </c:pt>
                <c:pt idx="1272">
                  <c:v>39769</c:v>
                </c:pt>
                <c:pt idx="1273">
                  <c:v>39770</c:v>
                </c:pt>
                <c:pt idx="1274">
                  <c:v>39771</c:v>
                </c:pt>
                <c:pt idx="1275">
                  <c:v>39772</c:v>
                </c:pt>
                <c:pt idx="1276">
                  <c:v>39773</c:v>
                </c:pt>
                <c:pt idx="1277">
                  <c:v>39776</c:v>
                </c:pt>
                <c:pt idx="1278">
                  <c:v>39777</c:v>
                </c:pt>
                <c:pt idx="1279">
                  <c:v>39778</c:v>
                </c:pt>
                <c:pt idx="1280">
                  <c:v>39779</c:v>
                </c:pt>
                <c:pt idx="1281">
                  <c:v>39780</c:v>
                </c:pt>
                <c:pt idx="1282">
                  <c:v>39783</c:v>
                </c:pt>
                <c:pt idx="1283">
                  <c:v>39784</c:v>
                </c:pt>
                <c:pt idx="1284">
                  <c:v>39785</c:v>
                </c:pt>
                <c:pt idx="1285">
                  <c:v>39786</c:v>
                </c:pt>
                <c:pt idx="1286">
                  <c:v>39787</c:v>
                </c:pt>
                <c:pt idx="1287">
                  <c:v>39790</c:v>
                </c:pt>
                <c:pt idx="1288">
                  <c:v>39791</c:v>
                </c:pt>
                <c:pt idx="1289">
                  <c:v>39792</c:v>
                </c:pt>
                <c:pt idx="1290">
                  <c:v>39793</c:v>
                </c:pt>
                <c:pt idx="1291">
                  <c:v>39794</c:v>
                </c:pt>
                <c:pt idx="1292">
                  <c:v>39797</c:v>
                </c:pt>
                <c:pt idx="1293">
                  <c:v>39798</c:v>
                </c:pt>
                <c:pt idx="1294">
                  <c:v>39799</c:v>
                </c:pt>
                <c:pt idx="1295">
                  <c:v>39800</c:v>
                </c:pt>
                <c:pt idx="1296">
                  <c:v>39801</c:v>
                </c:pt>
                <c:pt idx="1297">
                  <c:v>39804</c:v>
                </c:pt>
                <c:pt idx="1298">
                  <c:v>39805</c:v>
                </c:pt>
                <c:pt idx="1299">
                  <c:v>39806</c:v>
                </c:pt>
                <c:pt idx="1300">
                  <c:v>39807</c:v>
                </c:pt>
                <c:pt idx="1301">
                  <c:v>39808</c:v>
                </c:pt>
                <c:pt idx="1302">
                  <c:v>39811</c:v>
                </c:pt>
                <c:pt idx="1303">
                  <c:v>39812</c:v>
                </c:pt>
                <c:pt idx="1304">
                  <c:v>39813</c:v>
                </c:pt>
                <c:pt idx="1305">
                  <c:v>39814</c:v>
                </c:pt>
                <c:pt idx="1306">
                  <c:v>39815</c:v>
                </c:pt>
                <c:pt idx="1307">
                  <c:v>39818</c:v>
                </c:pt>
                <c:pt idx="1308">
                  <c:v>39819</c:v>
                </c:pt>
                <c:pt idx="1309">
                  <c:v>39820</c:v>
                </c:pt>
                <c:pt idx="1310">
                  <c:v>39821</c:v>
                </c:pt>
                <c:pt idx="1311">
                  <c:v>39822</c:v>
                </c:pt>
                <c:pt idx="1312">
                  <c:v>39825</c:v>
                </c:pt>
                <c:pt idx="1313">
                  <c:v>39826</c:v>
                </c:pt>
                <c:pt idx="1314">
                  <c:v>39827</c:v>
                </c:pt>
                <c:pt idx="1315">
                  <c:v>39828</c:v>
                </c:pt>
                <c:pt idx="1316">
                  <c:v>39829</c:v>
                </c:pt>
                <c:pt idx="1317">
                  <c:v>39832</c:v>
                </c:pt>
                <c:pt idx="1318">
                  <c:v>39833</c:v>
                </c:pt>
                <c:pt idx="1319">
                  <c:v>39834</c:v>
                </c:pt>
                <c:pt idx="1320">
                  <c:v>39835</c:v>
                </c:pt>
                <c:pt idx="1321">
                  <c:v>39836</c:v>
                </c:pt>
                <c:pt idx="1322">
                  <c:v>39839</c:v>
                </c:pt>
                <c:pt idx="1323">
                  <c:v>39840</c:v>
                </c:pt>
                <c:pt idx="1324">
                  <c:v>39841</c:v>
                </c:pt>
                <c:pt idx="1325">
                  <c:v>39842</c:v>
                </c:pt>
                <c:pt idx="1326">
                  <c:v>39843</c:v>
                </c:pt>
                <c:pt idx="1327">
                  <c:v>39846</c:v>
                </c:pt>
                <c:pt idx="1328">
                  <c:v>39847</c:v>
                </c:pt>
                <c:pt idx="1329">
                  <c:v>39848</c:v>
                </c:pt>
                <c:pt idx="1330">
                  <c:v>39849</c:v>
                </c:pt>
                <c:pt idx="1331">
                  <c:v>39850</c:v>
                </c:pt>
                <c:pt idx="1332">
                  <c:v>39853</c:v>
                </c:pt>
                <c:pt idx="1333">
                  <c:v>39854</c:v>
                </c:pt>
                <c:pt idx="1334">
                  <c:v>39855</c:v>
                </c:pt>
                <c:pt idx="1335">
                  <c:v>39856</c:v>
                </c:pt>
                <c:pt idx="1336">
                  <c:v>39857</c:v>
                </c:pt>
                <c:pt idx="1337">
                  <c:v>39858</c:v>
                </c:pt>
                <c:pt idx="1338">
                  <c:v>39859</c:v>
                </c:pt>
                <c:pt idx="1339">
                  <c:v>39860</c:v>
                </c:pt>
                <c:pt idx="1340">
                  <c:v>39861</c:v>
                </c:pt>
                <c:pt idx="1341">
                  <c:v>39862</c:v>
                </c:pt>
                <c:pt idx="1342">
                  <c:v>39863</c:v>
                </c:pt>
                <c:pt idx="1343">
                  <c:v>39864</c:v>
                </c:pt>
                <c:pt idx="1344">
                  <c:v>39865</c:v>
                </c:pt>
                <c:pt idx="1345">
                  <c:v>39866</c:v>
                </c:pt>
                <c:pt idx="1346">
                  <c:v>39867</c:v>
                </c:pt>
                <c:pt idx="1347">
                  <c:v>39868</c:v>
                </c:pt>
                <c:pt idx="1348">
                  <c:v>39869</c:v>
                </c:pt>
                <c:pt idx="1349">
                  <c:v>39870</c:v>
                </c:pt>
                <c:pt idx="1350">
                  <c:v>39871</c:v>
                </c:pt>
                <c:pt idx="1351">
                  <c:v>39872</c:v>
                </c:pt>
                <c:pt idx="1352">
                  <c:v>39873</c:v>
                </c:pt>
                <c:pt idx="1353">
                  <c:v>39874</c:v>
                </c:pt>
                <c:pt idx="1354">
                  <c:v>39875</c:v>
                </c:pt>
                <c:pt idx="1355">
                  <c:v>39876</c:v>
                </c:pt>
                <c:pt idx="1356">
                  <c:v>39877</c:v>
                </c:pt>
                <c:pt idx="1357">
                  <c:v>39878</c:v>
                </c:pt>
                <c:pt idx="1358">
                  <c:v>39879</c:v>
                </c:pt>
              </c:numCache>
            </c:numRef>
          </c:cat>
          <c:val>
            <c:numRef>
              <c:f>Sheet1!$B$2:$B$1328</c:f>
              <c:numCache>
                <c:formatCode>General</c:formatCode>
                <c:ptCount val="1327"/>
                <c:pt idx="0">
                  <c:v>#N/A</c:v>
                </c:pt>
                <c:pt idx="1">
                  <c:v>#N/A</c:v>
                </c:pt>
                <c:pt idx="2">
                  <c:v>100</c:v>
                </c:pt>
                <c:pt idx="3">
                  <c:v>101.6754270696452</c:v>
                </c:pt>
                <c:pt idx="4">
                  <c:v>101.93823915900131</c:v>
                </c:pt>
                <c:pt idx="5">
                  <c:v>105.0262812089356</c:v>
                </c:pt>
                <c:pt idx="6">
                  <c:v>104.33639947437582</c:v>
                </c:pt>
                <c:pt idx="7">
                  <c:v>106.96452036793717</c:v>
                </c:pt>
                <c:pt idx="8">
                  <c:v>104.92772667542712</c:v>
                </c:pt>
                <c:pt idx="9">
                  <c:v>104.27069645203665</c:v>
                </c:pt>
                <c:pt idx="10">
                  <c:v>102.43101182654401</c:v>
                </c:pt>
                <c:pt idx="11">
                  <c:v>104.3035479632063</c:v>
                </c:pt>
                <c:pt idx="12">
                  <c:v>#N/A</c:v>
                </c:pt>
                <c:pt idx="13">
                  <c:v>106.14323258869908</c:v>
                </c:pt>
                <c:pt idx="14">
                  <c:v>106.73455978975061</c:v>
                </c:pt>
                <c:pt idx="15">
                  <c:v>103.87647831800231</c:v>
                </c:pt>
                <c:pt idx="16">
                  <c:v>104.96057818659632</c:v>
                </c:pt>
                <c:pt idx="17">
                  <c:v>102.92378449408668</c:v>
                </c:pt>
                <c:pt idx="18">
                  <c:v>100.85413929040736</c:v>
                </c:pt>
                <c:pt idx="19">
                  <c:v>99.507227332457248</c:v>
                </c:pt>
                <c:pt idx="20">
                  <c:v>98.028909329829148</c:v>
                </c:pt>
                <c:pt idx="21">
                  <c:v>97.503285151116941</c:v>
                </c:pt>
                <c:pt idx="22">
                  <c:v>100.72273324572915</c:v>
                </c:pt>
                <c:pt idx="23">
                  <c:v>95.367936925098547</c:v>
                </c:pt>
                <c:pt idx="24">
                  <c:v>95.729303547963198</c:v>
                </c:pt>
                <c:pt idx="25">
                  <c:v>97.437582128777933</c:v>
                </c:pt>
                <c:pt idx="26">
                  <c:v>94.086727989487514</c:v>
                </c:pt>
                <c:pt idx="27">
                  <c:v>96.714848883048617</c:v>
                </c:pt>
                <c:pt idx="28">
                  <c:v>100.03285151116935</c:v>
                </c:pt>
                <c:pt idx="29">
                  <c:v>99.638633377135278</c:v>
                </c:pt>
                <c:pt idx="30">
                  <c:v>99.868593955321941</c:v>
                </c:pt>
                <c:pt idx="31">
                  <c:v>102.00394218134036</c:v>
                </c:pt>
                <c:pt idx="32">
                  <c:v>#N/A</c:v>
                </c:pt>
                <c:pt idx="33">
                  <c:v>103.580814717477</c:v>
                </c:pt>
                <c:pt idx="34">
                  <c:v>103.25229960578186</c:v>
                </c:pt>
                <c:pt idx="35">
                  <c:v>103.38370565045963</c:v>
                </c:pt>
                <c:pt idx="36">
                  <c:v>103.15374507227314</c:v>
                </c:pt>
                <c:pt idx="37">
                  <c:v>104.00788436268053</c:v>
                </c:pt>
                <c:pt idx="38">
                  <c:v>104.3035479632063</c:v>
                </c:pt>
                <c:pt idx="39">
                  <c:v>107.06307490144549</c:v>
                </c:pt>
                <c:pt idx="40">
                  <c:v>106.76741130091983</c:v>
                </c:pt>
                <c:pt idx="41">
                  <c:v>109.23127463863339</c:v>
                </c:pt>
                <c:pt idx="42">
                  <c:v>113.17345597897504</c:v>
                </c:pt>
                <c:pt idx="43">
                  <c:v>111.85939553219416</c:v>
                </c:pt>
                <c:pt idx="44">
                  <c:v>109.23127463863339</c:v>
                </c:pt>
                <c:pt idx="45">
                  <c:v>111.85939553219416</c:v>
                </c:pt>
                <c:pt idx="46">
                  <c:v>112.7463863337712</c:v>
                </c:pt>
                <c:pt idx="47">
                  <c:v>111.20236530880418</c:v>
                </c:pt>
                <c:pt idx="48">
                  <c:v>109.23127463863339</c:v>
                </c:pt>
                <c:pt idx="49">
                  <c:v>108.9684625492775</c:v>
                </c:pt>
                <c:pt idx="50">
                  <c:v>111.26806833114323</c:v>
                </c:pt>
                <c:pt idx="51">
                  <c:v>109.59264126149802</c:v>
                </c:pt>
                <c:pt idx="52">
                  <c:v>114.65177398160314</c:v>
                </c:pt>
                <c:pt idx="53">
                  <c:v>113.86333771353442</c:v>
                </c:pt>
                <c:pt idx="54">
                  <c:v>113.79763469119607</c:v>
                </c:pt>
                <c:pt idx="55">
                  <c:v>112.61498028909332</c:v>
                </c:pt>
                <c:pt idx="56">
                  <c:v>113.3377135348226</c:v>
                </c:pt>
                <c:pt idx="57">
                  <c:v>113.00919842312746</c:v>
                </c:pt>
                <c:pt idx="58">
                  <c:v>113.69908015768699</c:v>
                </c:pt>
                <c:pt idx="59">
                  <c:v>111.72798948751642</c:v>
                </c:pt>
                <c:pt idx="60">
                  <c:v>107.81865965834443</c:v>
                </c:pt>
                <c:pt idx="61">
                  <c:v>107.98291721419169</c:v>
                </c:pt>
                <c:pt idx="62">
                  <c:v>106.50459921156373</c:v>
                </c:pt>
                <c:pt idx="63">
                  <c:v>109.19842312746371</c:v>
                </c:pt>
                <c:pt idx="64">
                  <c:v>106.37319316688553</c:v>
                </c:pt>
                <c:pt idx="65">
                  <c:v>106.89881734559788</c:v>
                </c:pt>
                <c:pt idx="66">
                  <c:v>102.43101182654401</c:v>
                </c:pt>
                <c:pt idx="67">
                  <c:v>102.69382391590028</c:v>
                </c:pt>
                <c:pt idx="68">
                  <c:v>105.61760840998684</c:v>
                </c:pt>
                <c:pt idx="69">
                  <c:v>109.19842312746371</c:v>
                </c:pt>
                <c:pt idx="70">
                  <c:v>111.79369250985546</c:v>
                </c:pt>
                <c:pt idx="71">
                  <c:v>#N/A</c:v>
                </c:pt>
                <c:pt idx="72">
                  <c:v>111.36662286465175</c:v>
                </c:pt>
                <c:pt idx="73">
                  <c:v>110.80814717476976</c:v>
                </c:pt>
                <c:pt idx="74">
                  <c:v>110.54533508541391</c:v>
                </c:pt>
                <c:pt idx="75">
                  <c:v>112.68068331143228</c:v>
                </c:pt>
                <c:pt idx="76">
                  <c:v>112.02365308804234</c:v>
                </c:pt>
                <c:pt idx="77">
                  <c:v>111.23521681997372</c:v>
                </c:pt>
                <c:pt idx="78">
                  <c:v>109.36268068331142</c:v>
                </c:pt>
                <c:pt idx="79">
                  <c:v>108.73850197109067</c:v>
                </c:pt>
                <c:pt idx="80">
                  <c:v>111.33377135348184</c:v>
                </c:pt>
                <c:pt idx="81">
                  <c:v>109.13272010512456</c:v>
                </c:pt>
                <c:pt idx="82">
                  <c:v>110.87385019710882</c:v>
                </c:pt>
                <c:pt idx="83">
                  <c:v>113.46911957950081</c:v>
                </c:pt>
                <c:pt idx="84">
                  <c:v>112.71353482260169</c:v>
                </c:pt>
                <c:pt idx="85">
                  <c:v>115.27595269382375</c:v>
                </c:pt>
                <c:pt idx="86">
                  <c:v>113.99474375821312</c:v>
                </c:pt>
                <c:pt idx="87">
                  <c:v>114.323258869908</c:v>
                </c:pt>
                <c:pt idx="88">
                  <c:v>119.21813403416556</c:v>
                </c:pt>
                <c:pt idx="89">
                  <c:v>122.24047306176089</c:v>
                </c:pt>
                <c:pt idx="90">
                  <c:v>122.07621550591332</c:v>
                </c:pt>
                <c:pt idx="91">
                  <c:v>123.09461235216818</c:v>
                </c:pt>
                <c:pt idx="92">
                  <c:v>119.28383705650423</c:v>
                </c:pt>
                <c:pt idx="93">
                  <c:v>124.01445466491487</c:v>
                </c:pt>
                <c:pt idx="94">
                  <c:v>126.24835742444151</c:v>
                </c:pt>
                <c:pt idx="95">
                  <c:v>127.39816031537451</c:v>
                </c:pt>
                <c:pt idx="96">
                  <c:v>128.67936925098556</c:v>
                </c:pt>
                <c:pt idx="97">
                  <c:v>127.95663600525624</c:v>
                </c:pt>
                <c:pt idx="98">
                  <c:v>124.11300919842297</c:v>
                </c:pt>
                <c:pt idx="99">
                  <c:v>128.18659658344285</c:v>
                </c:pt>
                <c:pt idx="100">
                  <c:v>125.22996057818658</c:v>
                </c:pt>
                <c:pt idx="101">
                  <c:v>123.55453350854138</c:v>
                </c:pt>
                <c:pt idx="102">
                  <c:v>127.16819973718788</c:v>
                </c:pt>
                <c:pt idx="103">
                  <c:v>123.12746386333772</c:v>
                </c:pt>
                <c:pt idx="104">
                  <c:v>122.93035479632063</c:v>
                </c:pt>
                <c:pt idx="105">
                  <c:v>119.48094612352139</c:v>
                </c:pt>
                <c:pt idx="106">
                  <c:v>121.12352168199753</c:v>
                </c:pt>
                <c:pt idx="107">
                  <c:v>121.55059132720105</c:v>
                </c:pt>
                <c:pt idx="108">
                  <c:v>129.43495400788436</c:v>
                </c:pt>
                <c:pt idx="109">
                  <c:v>121.48488830486201</c:v>
                </c:pt>
                <c:pt idx="110">
                  <c:v>119.71090670170832</c:v>
                </c:pt>
                <c:pt idx="111">
                  <c:v>117.24704336399473</c:v>
                </c:pt>
                <c:pt idx="112">
                  <c:v>117.50985545335087</c:v>
                </c:pt>
                <c:pt idx="113">
                  <c:v>114.65177398160314</c:v>
                </c:pt>
                <c:pt idx="114">
                  <c:v>116.49145860709592</c:v>
                </c:pt>
                <c:pt idx="115">
                  <c:v>117.24704336399473</c:v>
                </c:pt>
                <c:pt idx="116">
                  <c:v>115.73587385019708</c:v>
                </c:pt>
                <c:pt idx="117">
                  <c:v>115.73587385019708</c:v>
                </c:pt>
                <c:pt idx="118">
                  <c:v>115.04599211563728</c:v>
                </c:pt>
                <c:pt idx="119">
                  <c:v>115.73587385019708</c:v>
                </c:pt>
                <c:pt idx="120">
                  <c:v>118.98817345597899</c:v>
                </c:pt>
                <c:pt idx="121">
                  <c:v>117.14848883048573</c:v>
                </c:pt>
                <c:pt idx="122">
                  <c:v>113.27201051248318</c:v>
                </c:pt>
                <c:pt idx="123">
                  <c:v>115.47306176084099</c:v>
                </c:pt>
                <c:pt idx="124">
                  <c:v>112.61498028909332</c:v>
                </c:pt>
                <c:pt idx="125">
                  <c:v>113.99474375821312</c:v>
                </c:pt>
                <c:pt idx="126">
                  <c:v>112.91064388961919</c:v>
                </c:pt>
                <c:pt idx="127">
                  <c:v>108.50854139290384</c:v>
                </c:pt>
                <c:pt idx="128">
                  <c:v>106.34034165571614</c:v>
                </c:pt>
                <c:pt idx="129">
                  <c:v>111.59658344283839</c:v>
                </c:pt>
                <c:pt idx="130">
                  <c:v>117.11563731931668</c:v>
                </c:pt>
                <c:pt idx="131">
                  <c:v>116.16294349540078</c:v>
                </c:pt>
                <c:pt idx="132">
                  <c:v>117.37844940867278</c:v>
                </c:pt>
                <c:pt idx="133">
                  <c:v>120.07227332457288</c:v>
                </c:pt>
                <c:pt idx="134">
                  <c:v>119.90801576872536</c:v>
                </c:pt>
                <c:pt idx="135">
                  <c:v>124.01445466491487</c:v>
                </c:pt>
                <c:pt idx="136">
                  <c:v>122.86465177398158</c:v>
                </c:pt>
                <c:pt idx="137">
                  <c:v>121.12352168199753</c:v>
                </c:pt>
                <c:pt idx="138">
                  <c:v>120.4007884362679</c:v>
                </c:pt>
                <c:pt idx="139">
                  <c:v>125.62417871222046</c:v>
                </c:pt>
                <c:pt idx="140">
                  <c:v>128.08804204993481</c:v>
                </c:pt>
                <c:pt idx="141">
                  <c:v>127.49671484888304</c:v>
                </c:pt>
                <c:pt idx="142">
                  <c:v>128.54796320630692</c:v>
                </c:pt>
                <c:pt idx="143">
                  <c:v>125.62417871222046</c:v>
                </c:pt>
                <c:pt idx="144">
                  <c:v>126.8068331143231</c:v>
                </c:pt>
                <c:pt idx="145">
                  <c:v>129.43495400788436</c:v>
                </c:pt>
                <c:pt idx="146">
                  <c:v>129.99342969776609</c:v>
                </c:pt>
                <c:pt idx="147">
                  <c:v>129.82917214191852</c:v>
                </c:pt>
                <c:pt idx="148">
                  <c:v>131.53745072273324</c:v>
                </c:pt>
                <c:pt idx="149">
                  <c:v>135.24967148488756</c:v>
                </c:pt>
                <c:pt idx="150">
                  <c:v>135.44678055190536</c:v>
                </c:pt>
                <c:pt idx="151">
                  <c:v>137.12220762155059</c:v>
                </c:pt>
                <c:pt idx="152">
                  <c:v>135.80814717477037</c:v>
                </c:pt>
                <c:pt idx="153">
                  <c:v>137.74638633377134</c:v>
                </c:pt>
                <c:pt idx="154">
                  <c:v>134.42838370565067</c:v>
                </c:pt>
                <c:pt idx="155">
                  <c:v>139.45466491458598</c:v>
                </c:pt>
                <c:pt idx="156">
                  <c:v>138.69908015768723</c:v>
                </c:pt>
                <c:pt idx="157">
                  <c:v>140.96583442838369</c:v>
                </c:pt>
                <c:pt idx="158">
                  <c:v>139.58607095926445</c:v>
                </c:pt>
                <c:pt idx="159">
                  <c:v>140.63731931668897</c:v>
                </c:pt>
                <c:pt idx="160">
                  <c:v>142.70696452036731</c:v>
                </c:pt>
                <c:pt idx="161">
                  <c:v>147.33902759526941</c:v>
                </c:pt>
                <c:pt idx="162">
                  <c:v>147.8318002628121</c:v>
                </c:pt>
                <c:pt idx="163">
                  <c:v>144.87516425755578</c:v>
                </c:pt>
                <c:pt idx="164">
                  <c:v>144.5466491458607</c:v>
                </c:pt>
                <c:pt idx="165">
                  <c:v>149.83574244415232</c:v>
                </c:pt>
                <c:pt idx="166">
                  <c:v>146.51773981603185</c:v>
                </c:pt>
                <c:pt idx="167">
                  <c:v>145.20367936925055</c:v>
                </c:pt>
                <c:pt idx="168">
                  <c:v>141.09724047306187</c:v>
                </c:pt>
                <c:pt idx="169">
                  <c:v>135.9724047306176</c:v>
                </c:pt>
                <c:pt idx="170">
                  <c:v>133.44283837056534</c:v>
                </c:pt>
                <c:pt idx="171">
                  <c:v>133.90275952693818</c:v>
                </c:pt>
                <c:pt idx="172">
                  <c:v>134.09986859395499</c:v>
                </c:pt>
                <c:pt idx="173">
                  <c:v>130.19053876478318</c:v>
                </c:pt>
                <c:pt idx="174">
                  <c:v>135.9724047306176</c:v>
                </c:pt>
                <c:pt idx="175">
                  <c:v>138.53482260183958</c:v>
                </c:pt>
                <c:pt idx="176">
                  <c:v>134.36268068331142</c:v>
                </c:pt>
                <c:pt idx="177">
                  <c:v>134.26412614980256</c:v>
                </c:pt>
                <c:pt idx="178">
                  <c:v>133.44283837056534</c:v>
                </c:pt>
                <c:pt idx="179">
                  <c:v>131.53745072273324</c:v>
                </c:pt>
                <c:pt idx="180">
                  <c:v>137.51642575558481</c:v>
                </c:pt>
                <c:pt idx="181">
                  <c:v>130.28909329829139</c:v>
                </c:pt>
                <c:pt idx="182">
                  <c:v>132.75295663600525</c:v>
                </c:pt>
                <c:pt idx="183">
                  <c:v>136.6951379763469</c:v>
                </c:pt>
                <c:pt idx="184">
                  <c:v>138.07490144546648</c:v>
                </c:pt>
                <c:pt idx="185">
                  <c:v>137.84494086728026</c:v>
                </c:pt>
                <c:pt idx="186">
                  <c:v>142.57555847568986</c:v>
                </c:pt>
                <c:pt idx="187">
                  <c:v>145.20367936925055</c:v>
                </c:pt>
                <c:pt idx="188">
                  <c:v>145.92641261498059</c:v>
                </c:pt>
                <c:pt idx="189">
                  <c:v>149.17871222076172</c:v>
                </c:pt>
                <c:pt idx="190">
                  <c:v>151.21550591327156</c:v>
                </c:pt>
                <c:pt idx="191">
                  <c:v>152.52956636005223</c:v>
                </c:pt>
                <c:pt idx="192">
                  <c:v>155.05913272010483</c:v>
                </c:pt>
                <c:pt idx="193">
                  <c:v>156.37319316688522</c:v>
                </c:pt>
                <c:pt idx="194">
                  <c:v>155.05913272010483</c:v>
                </c:pt>
                <c:pt idx="195">
                  <c:v>155.42049934297052</c:v>
                </c:pt>
                <c:pt idx="196">
                  <c:v>153.48226018396846</c:v>
                </c:pt>
                <c:pt idx="197">
                  <c:v>154.69776609724045</c:v>
                </c:pt>
                <c:pt idx="198">
                  <c:v>154.69776609724045</c:v>
                </c:pt>
                <c:pt idx="199">
                  <c:v>158.0814717477007</c:v>
                </c:pt>
                <c:pt idx="200">
                  <c:v>160.57818659658344</c:v>
                </c:pt>
                <c:pt idx="201">
                  <c:v>164.65177398160321</c:v>
                </c:pt>
                <c:pt idx="202">
                  <c:v>168.42969776609718</c:v>
                </c:pt>
                <c:pt idx="203">
                  <c:v>171.09067017082754</c:v>
                </c:pt>
                <c:pt idx="204">
                  <c:v>166.85282522996056</c:v>
                </c:pt>
                <c:pt idx="205">
                  <c:v>168.16688567674063</c:v>
                </c:pt>
                <c:pt idx="206">
                  <c:v>167.93692509855452</c:v>
                </c:pt>
                <c:pt idx="207">
                  <c:v>161.39947437582128</c:v>
                </c:pt>
                <c:pt idx="208">
                  <c:v>162.12220762155059</c:v>
                </c:pt>
                <c:pt idx="209">
                  <c:v>167.47700394218131</c:v>
                </c:pt>
                <c:pt idx="210">
                  <c:v>170.82785808147187</c:v>
                </c:pt>
                <c:pt idx="211">
                  <c:v>170.66360052562419</c:v>
                </c:pt>
                <c:pt idx="212">
                  <c:v>168.16688567674063</c:v>
                </c:pt>
                <c:pt idx="213">
                  <c:v>167.08278580814718</c:v>
                </c:pt>
                <c:pt idx="214">
                  <c:v>161.23521681997406</c:v>
                </c:pt>
                <c:pt idx="215">
                  <c:v>161.03810775295696</c:v>
                </c:pt>
                <c:pt idx="216">
                  <c:v>160.01971090670139</c:v>
                </c:pt>
                <c:pt idx="217">
                  <c:v>161.36662286465176</c:v>
                </c:pt>
                <c:pt idx="218">
                  <c:v>151.93823915900163</c:v>
                </c:pt>
                <c:pt idx="219">
                  <c:v>153.35085413929039</c:v>
                </c:pt>
                <c:pt idx="220">
                  <c:v>148.88304862023685</c:v>
                </c:pt>
                <c:pt idx="221">
                  <c:v>148.22601839684592</c:v>
                </c:pt>
                <c:pt idx="222">
                  <c:v>146.64914586070958</c:v>
                </c:pt>
                <c:pt idx="223">
                  <c:v>142.14848883048651</c:v>
                </c:pt>
                <c:pt idx="224">
                  <c:v>139.84888304862054</c:v>
                </c:pt>
                <c:pt idx="225">
                  <c:v>140.70302233902729</c:v>
                </c:pt>
                <c:pt idx="226">
                  <c:v>134.98685939553221</c:v>
                </c:pt>
                <c:pt idx="227">
                  <c:v>129.17214191852824</c:v>
                </c:pt>
                <c:pt idx="228">
                  <c:v>134.92115637319361</c:v>
                </c:pt>
                <c:pt idx="229">
                  <c:v>132.62155059132675</c:v>
                </c:pt>
                <c:pt idx="230">
                  <c:v>134.03416557161597</c:v>
                </c:pt>
                <c:pt idx="231">
                  <c:v>140.07884362680647</c:v>
                </c:pt>
                <c:pt idx="232">
                  <c:v>143.06833114323288</c:v>
                </c:pt>
                <c:pt idx="233">
                  <c:v>141.36005256241788</c:v>
                </c:pt>
                <c:pt idx="234">
                  <c:v>141.55716162943497</c:v>
                </c:pt>
                <c:pt idx="235">
                  <c:v>#N/A</c:v>
                </c:pt>
                <c:pt idx="236">
                  <c:v>#N/A</c:v>
                </c:pt>
                <c:pt idx="237">
                  <c:v>145.17082785808176</c:v>
                </c:pt>
                <c:pt idx="238">
                  <c:v>145.30223390275992</c:v>
                </c:pt>
                <c:pt idx="239">
                  <c:v>135.3153745072274</c:v>
                </c:pt>
                <c:pt idx="240">
                  <c:v>131.60315374507178</c:v>
                </c:pt>
                <c:pt idx="241">
                  <c:v>124.11300919842297</c:v>
                </c:pt>
                <c:pt idx="242">
                  <c:v>126.28120893561102</c:v>
                </c:pt>
                <c:pt idx="243">
                  <c:v>121.91195795006585</c:v>
                </c:pt>
                <c:pt idx="244">
                  <c:v>121.22207621550569</c:v>
                </c:pt>
                <c:pt idx="245">
                  <c:v>125.85413929040736</c:v>
                </c:pt>
                <c:pt idx="246">
                  <c:v>119.21813403416556</c:v>
                </c:pt>
                <c:pt idx="247">
                  <c:v>120.79500657030223</c:v>
                </c:pt>
                <c:pt idx="248">
                  <c:v>121.6491458607096</c:v>
                </c:pt>
                <c:pt idx="249">
                  <c:v>136.43232588699124</c:v>
                </c:pt>
                <c:pt idx="250">
                  <c:v>137.6806833114324</c:v>
                </c:pt>
                <c:pt idx="251">
                  <c:v>142.73981603153732</c:v>
                </c:pt>
                <c:pt idx="252">
                  <c:v>141.16294349540081</c:v>
                </c:pt>
                <c:pt idx="253">
                  <c:v>140.90013140604466</c:v>
                </c:pt>
                <c:pt idx="254">
                  <c:v>139.22470433639938</c:v>
                </c:pt>
                <c:pt idx="255">
                  <c:v>132.35873850197146</c:v>
                </c:pt>
                <c:pt idx="256">
                  <c:v>#N/A</c:v>
                </c:pt>
                <c:pt idx="257">
                  <c:v>129.79632063074868</c:v>
                </c:pt>
                <c:pt idx="258">
                  <c:v>132.1944809461236</c:v>
                </c:pt>
                <c:pt idx="259">
                  <c:v>127.89093298291722</c:v>
                </c:pt>
                <c:pt idx="260">
                  <c:v>130.71616294349539</c:v>
                </c:pt>
                <c:pt idx="261">
                  <c:v>132.65440210249687</c:v>
                </c:pt>
                <c:pt idx="262">
                  <c:v>133.24572930354765</c:v>
                </c:pt>
                <c:pt idx="263">
                  <c:v>128.61366622864588</c:v>
                </c:pt>
                <c:pt idx="264">
                  <c:v>134.69119579500625</c:v>
                </c:pt>
                <c:pt idx="265">
                  <c:v>133.21287779237798</c:v>
                </c:pt>
                <c:pt idx="266">
                  <c:v>142.18134034165621</c:v>
                </c:pt>
                <c:pt idx="267">
                  <c:v>142.57555847568986</c:v>
                </c:pt>
                <c:pt idx="268">
                  <c:v>142.73981603153732</c:v>
                </c:pt>
                <c:pt idx="269">
                  <c:v>144.5466491458607</c:v>
                </c:pt>
                <c:pt idx="270">
                  <c:v>149.7371879106442</c:v>
                </c:pt>
                <c:pt idx="271">
                  <c:v>148.68593955321987</c:v>
                </c:pt>
                <c:pt idx="272">
                  <c:v>#N/A</c:v>
                </c:pt>
                <c:pt idx="273">
                  <c:v>148.42312746386341</c:v>
                </c:pt>
                <c:pt idx="274">
                  <c:v>148.78449408672799</c:v>
                </c:pt>
                <c:pt idx="275">
                  <c:v>145.72930354796321</c:v>
                </c:pt>
                <c:pt idx="276">
                  <c:v>150.72273324572944</c:v>
                </c:pt>
                <c:pt idx="277">
                  <c:v>150.91984231274637</c:v>
                </c:pt>
                <c:pt idx="278">
                  <c:v>152.20105124835692</c:v>
                </c:pt>
                <c:pt idx="279">
                  <c:v>151.08409986859428</c:v>
                </c:pt>
                <c:pt idx="280">
                  <c:v>152.79237844940866</c:v>
                </c:pt>
                <c:pt idx="281">
                  <c:v>147.01051248357425</c:v>
                </c:pt>
                <c:pt idx="282">
                  <c:v>146.71484888304855</c:v>
                </c:pt>
                <c:pt idx="283">
                  <c:v>148.71879106438834</c:v>
                </c:pt>
                <c:pt idx="284">
                  <c:v>145.59789750328545</c:v>
                </c:pt>
                <c:pt idx="285">
                  <c:v>142.18134034165621</c:v>
                </c:pt>
                <c:pt idx="286">
                  <c:v>142.60840998685941</c:v>
                </c:pt>
                <c:pt idx="287">
                  <c:v>140.76872536136631</c:v>
                </c:pt>
                <c:pt idx="288">
                  <c:v>141.06438896189218</c:v>
                </c:pt>
                <c:pt idx="289">
                  <c:v>139.35611038107785</c:v>
                </c:pt>
                <c:pt idx="290">
                  <c:v>144.44809461235215</c:v>
                </c:pt>
                <c:pt idx="291">
                  <c:v>145.66360052562419</c:v>
                </c:pt>
                <c:pt idx="292">
                  <c:v>145.99211563731944</c:v>
                </c:pt>
                <c:pt idx="293">
                  <c:v>147.20762155059134</c:v>
                </c:pt>
                <c:pt idx="294">
                  <c:v>148.88304862023685</c:v>
                </c:pt>
                <c:pt idx="295">
                  <c:v>148.88304862023685</c:v>
                </c:pt>
                <c:pt idx="296">
                  <c:v>150.32851511169542</c:v>
                </c:pt>
                <c:pt idx="297">
                  <c:v>#N/A</c:v>
                </c:pt>
                <c:pt idx="298">
                  <c:v>154.07358738501969</c:v>
                </c:pt>
                <c:pt idx="299">
                  <c:v>156.66885676741128</c:v>
                </c:pt>
                <c:pt idx="300">
                  <c:v>161.20236530880419</c:v>
                </c:pt>
                <c:pt idx="301">
                  <c:v>165.07884362680647</c:v>
                </c:pt>
                <c:pt idx="302">
                  <c:v>165.34165571616231</c:v>
                </c:pt>
                <c:pt idx="303">
                  <c:v>166.45860709592674</c:v>
                </c:pt>
                <c:pt idx="304">
                  <c:v>168.36399474375776</c:v>
                </c:pt>
                <c:pt idx="305">
                  <c:v>174.40867279894817</c:v>
                </c:pt>
                <c:pt idx="306">
                  <c:v>171.81340341655715</c:v>
                </c:pt>
                <c:pt idx="307">
                  <c:v>171.38633377135349</c:v>
                </c:pt>
                <c:pt idx="308">
                  <c:v>175.59132720105126</c:v>
                </c:pt>
                <c:pt idx="309">
                  <c:v>178.25229960578184</c:v>
                </c:pt>
                <c:pt idx="310">
                  <c:v>175.32851511169542</c:v>
                </c:pt>
                <c:pt idx="311">
                  <c:v>174.93429697766143</c:v>
                </c:pt>
                <c:pt idx="312">
                  <c:v>177.49671484888304</c:v>
                </c:pt>
                <c:pt idx="313">
                  <c:v>178.54796320630692</c:v>
                </c:pt>
                <c:pt idx="314">
                  <c:v>180.5190538764779</c:v>
                </c:pt>
                <c:pt idx="315">
                  <c:v>184.98685939553221</c:v>
                </c:pt>
                <c:pt idx="316">
                  <c:v>184.7897503285148</c:v>
                </c:pt>
                <c:pt idx="317">
                  <c:v>184.19842312746417</c:v>
                </c:pt>
                <c:pt idx="318">
                  <c:v>182.45729303548003</c:v>
                </c:pt>
                <c:pt idx="319">
                  <c:v>169.74375821287717</c:v>
                </c:pt>
                <c:pt idx="320">
                  <c:v>170.17082785808176</c:v>
                </c:pt>
                <c:pt idx="321">
                  <c:v>#N/A</c:v>
                </c:pt>
                <c:pt idx="322">
                  <c:v>167.54270696452036</c:v>
                </c:pt>
                <c:pt idx="323">
                  <c:v>166.22864651774026</c:v>
                </c:pt>
                <c:pt idx="324">
                  <c:v>163.63337713534781</c:v>
                </c:pt>
                <c:pt idx="325">
                  <c:v>172.14191852825218</c:v>
                </c:pt>
                <c:pt idx="326">
                  <c:v>175.16425755584726</c:v>
                </c:pt>
                <c:pt idx="327">
                  <c:v>181.57030223390245</c:v>
                </c:pt>
                <c:pt idx="328">
                  <c:v>177.10249671484854</c:v>
                </c:pt>
                <c:pt idx="329">
                  <c:v>175.62417871222081</c:v>
                </c:pt>
                <c:pt idx="330">
                  <c:v>170.66360052562419</c:v>
                </c:pt>
                <c:pt idx="331">
                  <c:v>167.87122207621564</c:v>
                </c:pt>
                <c:pt idx="332">
                  <c:v>166.22864651774026</c:v>
                </c:pt>
                <c:pt idx="333">
                  <c:v>167.47700394218131</c:v>
                </c:pt>
                <c:pt idx="334">
                  <c:v>161.20236530880419</c:v>
                </c:pt>
                <c:pt idx="335">
                  <c:v>162.64783180026279</c:v>
                </c:pt>
                <c:pt idx="336">
                  <c:v>160.15111695138017</c:v>
                </c:pt>
                <c:pt idx="337">
                  <c:v>156.96452036793701</c:v>
                </c:pt>
                <c:pt idx="338">
                  <c:v>164.38896189224704</c:v>
                </c:pt>
                <c:pt idx="339">
                  <c:v>166.65571616294349</c:v>
                </c:pt>
                <c:pt idx="340">
                  <c:v>166.98423127463863</c:v>
                </c:pt>
                <c:pt idx="341">
                  <c:v>172.83180026281198</c:v>
                </c:pt>
                <c:pt idx="342">
                  <c:v>171.32063074901444</c:v>
                </c:pt>
                <c:pt idx="343">
                  <c:v>169.31668856767442</c:v>
                </c:pt>
                <c:pt idx="344">
                  <c:v>165.47306176084027</c:v>
                </c:pt>
                <c:pt idx="345">
                  <c:v>163.89618922470433</c:v>
                </c:pt>
                <c:pt idx="346">
                  <c:v>163.30486202365302</c:v>
                </c:pt>
                <c:pt idx="347">
                  <c:v>164.22470433639938</c:v>
                </c:pt>
                <c:pt idx="348">
                  <c:v>159.59264126149802</c:v>
                </c:pt>
                <c:pt idx="349">
                  <c:v>163.46911957950059</c:v>
                </c:pt>
                <c:pt idx="350">
                  <c:v>161.6622864651774</c:v>
                </c:pt>
                <c:pt idx="351">
                  <c:v>160.7424441524314</c:v>
                </c:pt>
                <c:pt idx="352">
                  <c:v>160.51248357424438</c:v>
                </c:pt>
                <c:pt idx="353">
                  <c:v>163.46911957950059</c:v>
                </c:pt>
                <c:pt idx="354">
                  <c:v>159.36268068331142</c:v>
                </c:pt>
                <c:pt idx="355">
                  <c:v>153.74507227332413</c:v>
                </c:pt>
                <c:pt idx="356">
                  <c:v>149.31011826544022</c:v>
                </c:pt>
                <c:pt idx="357">
                  <c:v>147.93035479632022</c:v>
                </c:pt>
                <c:pt idx="358">
                  <c:v>150.82128777923813</c:v>
                </c:pt>
                <c:pt idx="359">
                  <c:v>154.73061760840997</c:v>
                </c:pt>
                <c:pt idx="360">
                  <c:v>153.15374507227341</c:v>
                </c:pt>
                <c:pt idx="361">
                  <c:v>153.77792378449408</c:v>
                </c:pt>
                <c:pt idx="362">
                  <c:v>155.45335085413927</c:v>
                </c:pt>
                <c:pt idx="363">
                  <c:v>155.02628120893561</c:v>
                </c:pt>
                <c:pt idx="364">
                  <c:v>161.43232588699124</c:v>
                </c:pt>
                <c:pt idx="365">
                  <c:v>162.97634691195807</c:v>
                </c:pt>
                <c:pt idx="366">
                  <c:v>160.64388961892232</c:v>
                </c:pt>
                <c:pt idx="367">
                  <c:v>#N/A</c:v>
                </c:pt>
                <c:pt idx="368">
                  <c:v>160.24967148488756</c:v>
                </c:pt>
                <c:pt idx="369">
                  <c:v>163.63337713534781</c:v>
                </c:pt>
                <c:pt idx="370">
                  <c:v>166.32720105124841</c:v>
                </c:pt>
                <c:pt idx="371">
                  <c:v>168.29829172141916</c:v>
                </c:pt>
                <c:pt idx="372">
                  <c:v>170.63074901445464</c:v>
                </c:pt>
                <c:pt idx="373">
                  <c:v>167.37844940867362</c:v>
                </c:pt>
                <c:pt idx="374">
                  <c:v>168.42969776609718</c:v>
                </c:pt>
                <c:pt idx="375">
                  <c:v>166.59001314060447</c:v>
                </c:pt>
                <c:pt idx="376">
                  <c:v>168.62680683311441</c:v>
                </c:pt>
                <c:pt idx="377">
                  <c:v>168.69250985545378</c:v>
                </c:pt>
                <c:pt idx="378">
                  <c:v>173.85019710906701</c:v>
                </c:pt>
                <c:pt idx="379">
                  <c:v>175.82128777923816</c:v>
                </c:pt>
                <c:pt idx="380">
                  <c:v>176.41261498028942</c:v>
                </c:pt>
                <c:pt idx="381">
                  <c:v>186.82654402102494</c:v>
                </c:pt>
                <c:pt idx="382">
                  <c:v>187.15505913272008</c:v>
                </c:pt>
                <c:pt idx="383">
                  <c:v>188.00919842312732</c:v>
                </c:pt>
                <c:pt idx="384">
                  <c:v>183.67279894875162</c:v>
                </c:pt>
                <c:pt idx="385">
                  <c:v>186.85939553219447</c:v>
                </c:pt>
                <c:pt idx="386">
                  <c:v>188.07490144546648</c:v>
                </c:pt>
                <c:pt idx="387">
                  <c:v>192.3127463863344</c:v>
                </c:pt>
                <c:pt idx="388">
                  <c:v>189.84888304862054</c:v>
                </c:pt>
                <c:pt idx="389">
                  <c:v>181.24178712220731</c:v>
                </c:pt>
                <c:pt idx="390">
                  <c:v>181.04467805519053</c:v>
                </c:pt>
                <c:pt idx="391">
                  <c:v>184.49408672798947</c:v>
                </c:pt>
                <c:pt idx="392">
                  <c:v>187.6806833114324</c:v>
                </c:pt>
                <c:pt idx="393">
                  <c:v>189.25755584756865</c:v>
                </c:pt>
                <c:pt idx="394">
                  <c:v>191.13009198423126</c:v>
                </c:pt>
                <c:pt idx="395">
                  <c:v>188.56767411300919</c:v>
                </c:pt>
                <c:pt idx="396">
                  <c:v>193.0026281208936</c:v>
                </c:pt>
                <c:pt idx="397">
                  <c:v>183.50854139290436</c:v>
                </c:pt>
                <c:pt idx="398">
                  <c:v>194.48094612352187</c:v>
                </c:pt>
                <c:pt idx="399">
                  <c:v>191.45860709592671</c:v>
                </c:pt>
                <c:pt idx="400">
                  <c:v>186.79369250985482</c:v>
                </c:pt>
                <c:pt idx="401">
                  <c:v>187.77923784494078</c:v>
                </c:pt>
                <c:pt idx="402">
                  <c:v>185.38107752956634</c:v>
                </c:pt>
                <c:pt idx="403">
                  <c:v>187.5821287779244</c:v>
                </c:pt>
                <c:pt idx="404">
                  <c:v>186.56373193166854</c:v>
                </c:pt>
                <c:pt idx="405">
                  <c:v>184.03416557161597</c:v>
                </c:pt>
                <c:pt idx="406">
                  <c:v>188.60052562417786</c:v>
                </c:pt>
                <c:pt idx="407">
                  <c:v>190.34165571616231</c:v>
                </c:pt>
                <c:pt idx="408">
                  <c:v>193.85676741130089</c:v>
                </c:pt>
                <c:pt idx="409">
                  <c:v>193.06833114323291</c:v>
                </c:pt>
                <c:pt idx="410">
                  <c:v>193.26544021024966</c:v>
                </c:pt>
                <c:pt idx="411">
                  <c:v>198.16031537450718</c:v>
                </c:pt>
                <c:pt idx="412">
                  <c:v>200.427069645204</c:v>
                </c:pt>
                <c:pt idx="413">
                  <c:v>199.01445466491415</c:v>
                </c:pt>
                <c:pt idx="414">
                  <c:v>198.55453350854106</c:v>
                </c:pt>
                <c:pt idx="415">
                  <c:v>200.45992115637321</c:v>
                </c:pt>
                <c:pt idx="416">
                  <c:v>200.82128777923816</c:v>
                </c:pt>
                <c:pt idx="417">
                  <c:v>206.83311432325854</c:v>
                </c:pt>
                <c:pt idx="418">
                  <c:v>207.9172141918522</c:v>
                </c:pt>
                <c:pt idx="419">
                  <c:v>211.00525624178712</c:v>
                </c:pt>
                <c:pt idx="420">
                  <c:v>218.0026281208936</c:v>
                </c:pt>
                <c:pt idx="421">
                  <c:v>223.58738501971089</c:v>
                </c:pt>
                <c:pt idx="422">
                  <c:v>221.68199737187942</c:v>
                </c:pt>
                <c:pt idx="423">
                  <c:v>214.68462549277234</c:v>
                </c:pt>
                <c:pt idx="424">
                  <c:v>209.1327201051248</c:v>
                </c:pt>
                <c:pt idx="425">
                  <c:v>203.67936925098553</c:v>
                </c:pt>
                <c:pt idx="426">
                  <c:v>211.76084099868601</c:v>
                </c:pt>
                <c:pt idx="427">
                  <c:v>217.87122207621547</c:v>
                </c:pt>
                <c:pt idx="428">
                  <c:v>215.53876478317972</c:v>
                </c:pt>
                <c:pt idx="429">
                  <c:v>215.83442838370607</c:v>
                </c:pt>
                <c:pt idx="430">
                  <c:v>217.57555847568989</c:v>
                </c:pt>
                <c:pt idx="431">
                  <c:v>217.904073587385</c:v>
                </c:pt>
                <c:pt idx="432">
                  <c:v>216.3929040735874</c:v>
                </c:pt>
                <c:pt idx="433">
                  <c:v>216.55716162943494</c:v>
                </c:pt>
                <c:pt idx="434">
                  <c:v>218.69250985545378</c:v>
                </c:pt>
                <c:pt idx="435">
                  <c:v>218.75821287779272</c:v>
                </c:pt>
                <c:pt idx="436">
                  <c:v>215.99868593955318</c:v>
                </c:pt>
                <c:pt idx="437">
                  <c:v>210.77529566360016</c:v>
                </c:pt>
                <c:pt idx="438">
                  <c:v>209.95400788436265</c:v>
                </c:pt>
                <c:pt idx="439">
                  <c:v>208.27858081471732</c:v>
                </c:pt>
                <c:pt idx="440">
                  <c:v>201.90538764783184</c:v>
                </c:pt>
                <c:pt idx="441">
                  <c:v>204.73061760840997</c:v>
                </c:pt>
                <c:pt idx="442">
                  <c:v>198.78449408672796</c:v>
                </c:pt>
                <c:pt idx="443">
                  <c:v>200.82128777923816</c:v>
                </c:pt>
                <c:pt idx="444">
                  <c:v>201.01839684625526</c:v>
                </c:pt>
                <c:pt idx="445">
                  <c:v>201.21550591327156</c:v>
                </c:pt>
                <c:pt idx="446">
                  <c:v>196.55059132720103</c:v>
                </c:pt>
                <c:pt idx="447">
                  <c:v>209.39553219448095</c:v>
                </c:pt>
                <c:pt idx="448">
                  <c:v>206.17608409986786</c:v>
                </c:pt>
                <c:pt idx="449">
                  <c:v>210.54533508541425</c:v>
                </c:pt>
                <c:pt idx="450">
                  <c:v>212.15505913272008</c:v>
                </c:pt>
                <c:pt idx="451">
                  <c:v>204.04073587384988</c:v>
                </c:pt>
                <c:pt idx="452">
                  <c:v>202.95663600525654</c:v>
                </c:pt>
                <c:pt idx="453">
                  <c:v>205.68331143232587</c:v>
                </c:pt>
                <c:pt idx="454">
                  <c:v>205.84756898817344</c:v>
                </c:pt>
                <c:pt idx="455">
                  <c:v>203.25229960578184</c:v>
                </c:pt>
                <c:pt idx="456">
                  <c:v>199.90144546649177</c:v>
                </c:pt>
                <c:pt idx="457">
                  <c:v>199.70433639947441</c:v>
                </c:pt>
                <c:pt idx="458">
                  <c:v>191.59001314060447</c:v>
                </c:pt>
                <c:pt idx="459">
                  <c:v>192.44415243101147</c:v>
                </c:pt>
                <c:pt idx="460">
                  <c:v>185.44678055190539</c:v>
                </c:pt>
                <c:pt idx="461">
                  <c:v>185.90670170827858</c:v>
                </c:pt>
                <c:pt idx="462">
                  <c:v>185.41392904073587</c:v>
                </c:pt>
                <c:pt idx="463">
                  <c:v>188.99474375821288</c:v>
                </c:pt>
                <c:pt idx="464">
                  <c:v>195.33508541392933</c:v>
                </c:pt>
                <c:pt idx="465">
                  <c:v>193.92247043364029</c:v>
                </c:pt>
                <c:pt idx="466">
                  <c:v>192.60840998685941</c:v>
                </c:pt>
                <c:pt idx="467">
                  <c:v>197.07621550591327</c:v>
                </c:pt>
                <c:pt idx="468">
                  <c:v>193.26544021024966</c:v>
                </c:pt>
                <c:pt idx="469">
                  <c:v>191.29434954007883</c:v>
                </c:pt>
                <c:pt idx="470">
                  <c:v>187.71353482260147</c:v>
                </c:pt>
                <c:pt idx="471">
                  <c:v>187.77923784494078</c:v>
                </c:pt>
                <c:pt idx="472">
                  <c:v>190.07884362680647</c:v>
                </c:pt>
                <c:pt idx="473">
                  <c:v>193.62680683311441</c:v>
                </c:pt>
                <c:pt idx="474">
                  <c:v>191.78712220762188</c:v>
                </c:pt>
                <c:pt idx="475">
                  <c:v>190.27595269382329</c:v>
                </c:pt>
                <c:pt idx="476">
                  <c:v>196.02496714848883</c:v>
                </c:pt>
                <c:pt idx="477">
                  <c:v>193.06833114323291</c:v>
                </c:pt>
                <c:pt idx="478">
                  <c:v>188.20630749014452</c:v>
                </c:pt>
                <c:pt idx="479">
                  <c:v>194.25098554533508</c:v>
                </c:pt>
                <c:pt idx="480">
                  <c:v>197.60183968462547</c:v>
                </c:pt>
                <c:pt idx="481">
                  <c:v>200.32851511169542</c:v>
                </c:pt>
                <c:pt idx="482">
                  <c:v>192.80551905387645</c:v>
                </c:pt>
                <c:pt idx="483">
                  <c:v>192.47700394218134</c:v>
                </c:pt>
                <c:pt idx="484">
                  <c:v>191.88567674113008</c:v>
                </c:pt>
                <c:pt idx="485">
                  <c:v>185.77529566360016</c:v>
                </c:pt>
                <c:pt idx="486">
                  <c:v>177.56241787122249</c:v>
                </c:pt>
                <c:pt idx="487">
                  <c:v>176.08409986859428</c:v>
                </c:pt>
                <c:pt idx="488">
                  <c:v>177.49671484888304</c:v>
                </c:pt>
                <c:pt idx="489">
                  <c:v>174.96714848883101</c:v>
                </c:pt>
                <c:pt idx="490">
                  <c:v>175.36136662286467</c:v>
                </c:pt>
                <c:pt idx="491">
                  <c:v>171.28777923784492</c:v>
                </c:pt>
                <c:pt idx="492">
                  <c:v>172.99605781866006</c:v>
                </c:pt>
                <c:pt idx="493">
                  <c:v>175.72273324572944</c:v>
                </c:pt>
                <c:pt idx="494">
                  <c:v>173.06176084099869</c:v>
                </c:pt>
                <c:pt idx="495">
                  <c:v>172.01051248357425</c:v>
                </c:pt>
                <c:pt idx="496">
                  <c:v>171.32063074901444</c:v>
                </c:pt>
                <c:pt idx="497">
                  <c:v>170.53219448094617</c:v>
                </c:pt>
                <c:pt idx="498">
                  <c:v>171.91195795006581</c:v>
                </c:pt>
                <c:pt idx="499">
                  <c:v>171.97766097240481</c:v>
                </c:pt>
                <c:pt idx="500">
                  <c:v>173.29172141918528</c:v>
                </c:pt>
                <c:pt idx="501">
                  <c:v>177.43101182654399</c:v>
                </c:pt>
                <c:pt idx="502">
                  <c:v>180.19053876478318</c:v>
                </c:pt>
                <c:pt idx="503">
                  <c:v>179.13929040735852</c:v>
                </c:pt>
                <c:pt idx="504">
                  <c:v>177.4638633377136</c:v>
                </c:pt>
                <c:pt idx="505">
                  <c:v>181.2746386333767</c:v>
                </c:pt>
                <c:pt idx="506">
                  <c:v>184.72404730617606</c:v>
                </c:pt>
                <c:pt idx="507">
                  <c:v>184.88830486202434</c:v>
                </c:pt>
                <c:pt idx="508">
                  <c:v>193.69250985545378</c:v>
                </c:pt>
                <c:pt idx="509">
                  <c:v>196.09067017082754</c:v>
                </c:pt>
                <c:pt idx="510">
                  <c:v>196.35348226018397</c:v>
                </c:pt>
                <c:pt idx="511">
                  <c:v>192.37844940867362</c:v>
                </c:pt>
                <c:pt idx="512">
                  <c:v>185.7424441524314</c:v>
                </c:pt>
                <c:pt idx="513">
                  <c:v>185.11826544021025</c:v>
                </c:pt>
                <c:pt idx="514">
                  <c:v>185.11826544021025</c:v>
                </c:pt>
                <c:pt idx="515">
                  <c:v>187.97634691195807</c:v>
                </c:pt>
                <c:pt idx="516">
                  <c:v>184.62549277266754</c:v>
                </c:pt>
                <c:pt idx="517">
                  <c:v>185.47963206307475</c:v>
                </c:pt>
                <c:pt idx="518">
                  <c:v>182.78580814717481</c:v>
                </c:pt>
                <c:pt idx="519">
                  <c:v>187.12220762155059</c:v>
                </c:pt>
                <c:pt idx="520">
                  <c:v>190.27595269382329</c:v>
                </c:pt>
                <c:pt idx="521">
                  <c:v>192.83837056504601</c:v>
                </c:pt>
                <c:pt idx="522">
                  <c:v>#N/A</c:v>
                </c:pt>
                <c:pt idx="523">
                  <c:v>203.12089356110349</c:v>
                </c:pt>
                <c:pt idx="524">
                  <c:v>202.26675427069614</c:v>
                </c:pt>
                <c:pt idx="525">
                  <c:v>204.13929040735852</c:v>
                </c:pt>
                <c:pt idx="526">
                  <c:v>206.73455978974968</c:v>
                </c:pt>
                <c:pt idx="527">
                  <c:v>206.99737187910642</c:v>
                </c:pt>
                <c:pt idx="528">
                  <c:v>206.96452036793701</c:v>
                </c:pt>
                <c:pt idx="529">
                  <c:v>203.84362680683321</c:v>
                </c:pt>
                <c:pt idx="530">
                  <c:v>207.62155059132675</c:v>
                </c:pt>
                <c:pt idx="531">
                  <c:v>201.80683311432324</c:v>
                </c:pt>
                <c:pt idx="532">
                  <c:v>204.30354796320628</c:v>
                </c:pt>
                <c:pt idx="533">
                  <c:v>207.12877792378447</c:v>
                </c:pt>
                <c:pt idx="534">
                  <c:v>207.95006570302232</c:v>
                </c:pt>
                <c:pt idx="535">
                  <c:v>208.0814717477007</c:v>
                </c:pt>
                <c:pt idx="536">
                  <c:v>210.9724047306176</c:v>
                </c:pt>
                <c:pt idx="537">
                  <c:v>209.7897503285148</c:v>
                </c:pt>
                <c:pt idx="538">
                  <c:v>205.71616294349539</c:v>
                </c:pt>
                <c:pt idx="539">
                  <c:v>202.56241787122249</c:v>
                </c:pt>
                <c:pt idx="540">
                  <c:v>203.61366622864588</c:v>
                </c:pt>
                <c:pt idx="541">
                  <c:v>212.81208935611068</c:v>
                </c:pt>
                <c:pt idx="542">
                  <c:v>213.83048620236562</c:v>
                </c:pt>
                <c:pt idx="543">
                  <c:v>207.16162943495399</c:v>
                </c:pt>
                <c:pt idx="544">
                  <c:v>215.76872536136634</c:v>
                </c:pt>
                <c:pt idx="545">
                  <c:v>208.70565045992115</c:v>
                </c:pt>
                <c:pt idx="546">
                  <c:v>204.92772667542749</c:v>
                </c:pt>
                <c:pt idx="547">
                  <c:v>207.1944809461236</c:v>
                </c:pt>
                <c:pt idx="548">
                  <c:v>201.6754270696452</c:v>
                </c:pt>
                <c:pt idx="549">
                  <c:v>198.65308804204994</c:v>
                </c:pt>
                <c:pt idx="550">
                  <c:v>197.60183968462547</c:v>
                </c:pt>
                <c:pt idx="551">
                  <c:v>194.18528252299606</c:v>
                </c:pt>
                <c:pt idx="552">
                  <c:v>192.54270696452036</c:v>
                </c:pt>
                <c:pt idx="553">
                  <c:v>189.618922470434</c:v>
                </c:pt>
                <c:pt idx="554">
                  <c:v>187.64783180026279</c:v>
                </c:pt>
                <c:pt idx="555">
                  <c:v>184.23127463863341</c:v>
                </c:pt>
                <c:pt idx="556">
                  <c:v>190.24310118265439</c:v>
                </c:pt>
                <c:pt idx="557">
                  <c:v>195.46649145860752</c:v>
                </c:pt>
                <c:pt idx="558">
                  <c:v>191.85282522996056</c:v>
                </c:pt>
                <c:pt idx="559">
                  <c:v>189.75032851511187</c:v>
                </c:pt>
                <c:pt idx="560">
                  <c:v>189.75032851511187</c:v>
                </c:pt>
                <c:pt idx="561">
                  <c:v>194.41524310118234</c:v>
                </c:pt>
                <c:pt idx="562">
                  <c:v>191.98423127463863</c:v>
                </c:pt>
                <c:pt idx="563">
                  <c:v>193.42969776609718</c:v>
                </c:pt>
                <c:pt idx="564">
                  <c:v>196.94480946123522</c:v>
                </c:pt>
                <c:pt idx="565">
                  <c:v>200.72273324572944</c:v>
                </c:pt>
                <c:pt idx="566">
                  <c:v>204.13929040735852</c:v>
                </c:pt>
                <c:pt idx="567">
                  <c:v>198.78449408672796</c:v>
                </c:pt>
                <c:pt idx="568">
                  <c:v>193.46254927726687</c:v>
                </c:pt>
                <c:pt idx="569">
                  <c:v>188.07490144546648</c:v>
                </c:pt>
                <c:pt idx="570">
                  <c:v>189.38896189224704</c:v>
                </c:pt>
                <c:pt idx="571">
                  <c:v>190.11169513797603</c:v>
                </c:pt>
                <c:pt idx="572">
                  <c:v>199.54007884362684</c:v>
                </c:pt>
                <c:pt idx="573">
                  <c:v>204.30354796320628</c:v>
                </c:pt>
                <c:pt idx="574">
                  <c:v>206.70170827858078</c:v>
                </c:pt>
                <c:pt idx="575">
                  <c:v>203.58081471747701</c:v>
                </c:pt>
                <c:pt idx="576">
                  <c:v>208.40998685939564</c:v>
                </c:pt>
                <c:pt idx="577">
                  <c:v>204.33639947437581</c:v>
                </c:pt>
                <c:pt idx="578">
                  <c:v>195.20367936925055</c:v>
                </c:pt>
                <c:pt idx="579">
                  <c:v>199.37582128777927</c:v>
                </c:pt>
                <c:pt idx="580">
                  <c:v>201.37976346911913</c:v>
                </c:pt>
                <c:pt idx="581">
                  <c:v>205.25624178712221</c:v>
                </c:pt>
                <c:pt idx="582">
                  <c:v>204.63206307490111</c:v>
                </c:pt>
                <c:pt idx="583">
                  <c:v>210.28252299605751</c:v>
                </c:pt>
                <c:pt idx="584">
                  <c:v>213.96189224704341</c:v>
                </c:pt>
                <c:pt idx="585">
                  <c:v>217.47700394218134</c:v>
                </c:pt>
                <c:pt idx="586">
                  <c:v>217.83837056504601</c:v>
                </c:pt>
                <c:pt idx="587">
                  <c:v>221.84625492772668</c:v>
                </c:pt>
                <c:pt idx="588">
                  <c:v>217.50985545335041</c:v>
                </c:pt>
                <c:pt idx="589">
                  <c:v>219.90801576872533</c:v>
                </c:pt>
                <c:pt idx="590">
                  <c:v>221.68199737187942</c:v>
                </c:pt>
                <c:pt idx="591">
                  <c:v>220.13797634691201</c:v>
                </c:pt>
                <c:pt idx="592">
                  <c:v>223.71879106438831</c:v>
                </c:pt>
                <c:pt idx="593">
                  <c:v>225.85413929040737</c:v>
                </c:pt>
                <c:pt idx="594">
                  <c:v>229.04073587384988</c:v>
                </c:pt>
                <c:pt idx="595">
                  <c:v>228.48226018396844</c:v>
                </c:pt>
                <c:pt idx="596">
                  <c:v>227.4638633377136</c:v>
                </c:pt>
                <c:pt idx="597">
                  <c:v>231.40604467805517</c:v>
                </c:pt>
                <c:pt idx="598">
                  <c:v>233.67279894875162</c:v>
                </c:pt>
                <c:pt idx="599">
                  <c:v>239.48751642575564</c:v>
                </c:pt>
                <c:pt idx="600">
                  <c:v>239.09329829172111</c:v>
                </c:pt>
                <c:pt idx="601">
                  <c:v>243.88961892247067</c:v>
                </c:pt>
                <c:pt idx="602">
                  <c:v>243.95532194480947</c:v>
                </c:pt>
                <c:pt idx="603">
                  <c:v>241.16294349540081</c:v>
                </c:pt>
                <c:pt idx="604">
                  <c:v>243.39684625492805</c:v>
                </c:pt>
                <c:pt idx="605">
                  <c:v>237.91064388961891</c:v>
                </c:pt>
                <c:pt idx="606">
                  <c:v>238.83048620236562</c:v>
                </c:pt>
                <c:pt idx="607">
                  <c:v>242.83837056504601</c:v>
                </c:pt>
                <c:pt idx="608">
                  <c:v>246.38633377135346</c:v>
                </c:pt>
                <c:pt idx="609">
                  <c:v>244.02102496714838</c:v>
                </c:pt>
                <c:pt idx="610">
                  <c:v>237.81208935611068</c:v>
                </c:pt>
                <c:pt idx="611">
                  <c:v>235.77529566360016</c:v>
                </c:pt>
                <c:pt idx="612">
                  <c:v>222.79894875164254</c:v>
                </c:pt>
                <c:pt idx="613">
                  <c:v>230.71616294349539</c:v>
                </c:pt>
                <c:pt idx="614">
                  <c:v>228.18659658344282</c:v>
                </c:pt>
                <c:pt idx="615">
                  <c:v>235.9724047306176</c:v>
                </c:pt>
                <c:pt idx="616">
                  <c:v>232.26018396846223</c:v>
                </c:pt>
                <c:pt idx="617">
                  <c:v>223.68593955321987</c:v>
                </c:pt>
                <c:pt idx="618">
                  <c:v>223.58738501971089</c:v>
                </c:pt>
                <c:pt idx="619">
                  <c:v>220.63074901445464</c:v>
                </c:pt>
                <c:pt idx="620">
                  <c:v>220.40078843626802</c:v>
                </c:pt>
                <c:pt idx="621">
                  <c:v>218.88961892247067</c:v>
                </c:pt>
                <c:pt idx="622">
                  <c:v>216.3929040735874</c:v>
                </c:pt>
                <c:pt idx="623">
                  <c:v>224.44152431011818</c:v>
                </c:pt>
                <c:pt idx="624">
                  <c:v>223.39027595269445</c:v>
                </c:pt>
                <c:pt idx="625">
                  <c:v>223.58738501971089</c:v>
                </c:pt>
                <c:pt idx="626">
                  <c:v>228.08804204993481</c:v>
                </c:pt>
                <c:pt idx="627">
                  <c:v>225.72273324572927</c:v>
                </c:pt>
                <c:pt idx="628">
                  <c:v>226.18265440210232</c:v>
                </c:pt>
                <c:pt idx="629">
                  <c:v>218.79106438896179</c:v>
                </c:pt>
                <c:pt idx="630">
                  <c:v>222.73324572930309</c:v>
                </c:pt>
                <c:pt idx="631">
                  <c:v>221.58344283837064</c:v>
                </c:pt>
                <c:pt idx="632">
                  <c:v>223.91590013140598</c:v>
                </c:pt>
                <c:pt idx="633">
                  <c:v>221.02496714848883</c:v>
                </c:pt>
                <c:pt idx="634">
                  <c:v>217.47700394218134</c:v>
                </c:pt>
                <c:pt idx="635">
                  <c:v>212.84494086728029</c:v>
                </c:pt>
                <c:pt idx="636">
                  <c:v>225.13140604467804</c:v>
                </c:pt>
                <c:pt idx="637">
                  <c:v>223.45597897503325</c:v>
                </c:pt>
                <c:pt idx="638">
                  <c:v>212.6149802890933</c:v>
                </c:pt>
                <c:pt idx="639">
                  <c:v>211.30091984231302</c:v>
                </c:pt>
                <c:pt idx="640">
                  <c:v>213.00919842312732</c:v>
                </c:pt>
                <c:pt idx="641">
                  <c:v>209.62549277266754</c:v>
                </c:pt>
                <c:pt idx="642">
                  <c:v>217.6412614980286</c:v>
                </c:pt>
                <c:pt idx="643">
                  <c:v>221.38633377135346</c:v>
                </c:pt>
                <c:pt idx="644">
                  <c:v>223.35742444152476</c:v>
                </c:pt>
                <c:pt idx="645">
                  <c:v>229.5663600525624</c:v>
                </c:pt>
                <c:pt idx="646">
                  <c:v>230.9789750328512</c:v>
                </c:pt>
                <c:pt idx="647">
                  <c:v>231.11038107752961</c:v>
                </c:pt>
                <c:pt idx="648">
                  <c:v>235.7424441524314</c:v>
                </c:pt>
                <c:pt idx="649">
                  <c:v>237.05650459921122</c:v>
                </c:pt>
                <c:pt idx="650">
                  <c:v>241.26149802890941</c:v>
                </c:pt>
                <c:pt idx="651">
                  <c:v>242.11563731931668</c:v>
                </c:pt>
                <c:pt idx="652">
                  <c:v>244.5466491458607</c:v>
                </c:pt>
                <c:pt idx="653">
                  <c:v>242.01708278580776</c:v>
                </c:pt>
                <c:pt idx="654">
                  <c:v>239.75032851511187</c:v>
                </c:pt>
                <c:pt idx="655">
                  <c:v>240.37450722733232</c:v>
                </c:pt>
                <c:pt idx="656">
                  <c:v>243.56110381077559</c:v>
                </c:pt>
                <c:pt idx="657">
                  <c:v>237.64783180026282</c:v>
                </c:pt>
                <c:pt idx="658">
                  <c:v>240.11169513797603</c:v>
                </c:pt>
                <c:pt idx="659">
                  <c:v>238.89618922470433</c:v>
                </c:pt>
                <c:pt idx="660">
                  <c:v>246.09067017082754</c:v>
                </c:pt>
                <c:pt idx="661">
                  <c:v>248.88304862023685</c:v>
                </c:pt>
                <c:pt idx="662">
                  <c:v>245.56504599211559</c:v>
                </c:pt>
                <c:pt idx="663">
                  <c:v>244.48094612352187</c:v>
                </c:pt>
                <c:pt idx="664">
                  <c:v>232.45729303548006</c:v>
                </c:pt>
                <c:pt idx="665">
                  <c:v>235.9724047306176</c:v>
                </c:pt>
                <c:pt idx="666">
                  <c:v>237.5492772667539</c:v>
                </c:pt>
                <c:pt idx="667">
                  <c:v>234.69119579500625</c:v>
                </c:pt>
                <c:pt idx="668">
                  <c:v>236.00525624178712</c:v>
                </c:pt>
                <c:pt idx="669">
                  <c:v>241.16294349540081</c:v>
                </c:pt>
                <c:pt idx="670">
                  <c:v>247.40473061760841</c:v>
                </c:pt>
                <c:pt idx="671">
                  <c:v>244.0867279894878</c:v>
                </c:pt>
                <c:pt idx="672">
                  <c:v>246.71484888304855</c:v>
                </c:pt>
                <c:pt idx="673">
                  <c:v>252.10249671484854</c:v>
                </c:pt>
                <c:pt idx="674">
                  <c:v>256.17608409986946</c:v>
                </c:pt>
                <c:pt idx="675">
                  <c:v>251.24835742444122</c:v>
                </c:pt>
                <c:pt idx="676">
                  <c:v>252.06964520367939</c:v>
                </c:pt>
                <c:pt idx="677">
                  <c:v>255.9789750328512</c:v>
                </c:pt>
                <c:pt idx="678">
                  <c:v>256.34034165571717</c:v>
                </c:pt>
                <c:pt idx="679">
                  <c:v>257.75295663600531</c:v>
                </c:pt>
                <c:pt idx="680">
                  <c:v>247.83180026281198</c:v>
                </c:pt>
                <c:pt idx="681">
                  <c:v>246.18922470433606</c:v>
                </c:pt>
                <c:pt idx="682">
                  <c:v>241.55716162943494</c:v>
                </c:pt>
                <c:pt idx="683">
                  <c:v>241.85282522996059</c:v>
                </c:pt>
                <c:pt idx="684">
                  <c:v>238.89618922470433</c:v>
                </c:pt>
                <c:pt idx="685">
                  <c:v>229.53350854139259</c:v>
                </c:pt>
                <c:pt idx="686">
                  <c:v>232.42444152431011</c:v>
                </c:pt>
                <c:pt idx="687">
                  <c:v>236.10381077529559</c:v>
                </c:pt>
                <c:pt idx="688">
                  <c:v>234.42838370565067</c:v>
                </c:pt>
                <c:pt idx="689">
                  <c:v>231.34034165571649</c:v>
                </c:pt>
                <c:pt idx="690">
                  <c:v>232.62155059132675</c:v>
                </c:pt>
                <c:pt idx="691">
                  <c:v>236.49802890933017</c:v>
                </c:pt>
                <c:pt idx="692">
                  <c:v>226.18265440210232</c:v>
                </c:pt>
                <c:pt idx="693">
                  <c:v>215.53876478317972</c:v>
                </c:pt>
                <c:pt idx="694">
                  <c:v>217.47700394218134</c:v>
                </c:pt>
                <c:pt idx="695">
                  <c:v>218.10118265440198</c:v>
                </c:pt>
                <c:pt idx="696">
                  <c:v>227.39816031537492</c:v>
                </c:pt>
                <c:pt idx="697">
                  <c:v>221.25492772667539</c:v>
                </c:pt>
                <c:pt idx="698">
                  <c:v>212.51642575558481</c:v>
                </c:pt>
                <c:pt idx="699">
                  <c:v>211.26806833114318</c:v>
                </c:pt>
                <c:pt idx="700">
                  <c:v>208.34428383705651</c:v>
                </c:pt>
                <c:pt idx="701">
                  <c:v>208.11432325886992</c:v>
                </c:pt>
                <c:pt idx="702">
                  <c:v>201.90538764783184</c:v>
                </c:pt>
                <c:pt idx="703">
                  <c:v>201.47831800262855</c:v>
                </c:pt>
                <c:pt idx="704">
                  <c:v>198.35742444152481</c:v>
                </c:pt>
                <c:pt idx="705">
                  <c:v>196.61629434953997</c:v>
                </c:pt>
                <c:pt idx="706">
                  <c:v>196.38633377135349</c:v>
                </c:pt>
                <c:pt idx="707">
                  <c:v>200.45992115637321</c:v>
                </c:pt>
                <c:pt idx="708">
                  <c:v>203.90932982917212</c:v>
                </c:pt>
                <c:pt idx="709">
                  <c:v>192.6412614980286</c:v>
                </c:pt>
                <c:pt idx="710">
                  <c:v>193.39684625492802</c:v>
                </c:pt>
                <c:pt idx="711">
                  <c:v>191.88567674113008</c:v>
                </c:pt>
                <c:pt idx="712">
                  <c:v>188.8633377135352</c:v>
                </c:pt>
                <c:pt idx="713">
                  <c:v>190.30880420499341</c:v>
                </c:pt>
                <c:pt idx="714">
                  <c:v>187.25361366622815</c:v>
                </c:pt>
                <c:pt idx="715">
                  <c:v>197.37187910643888</c:v>
                </c:pt>
                <c:pt idx="716">
                  <c:v>192.14848883048651</c:v>
                </c:pt>
                <c:pt idx="717">
                  <c:v>191.19579500656999</c:v>
                </c:pt>
                <c:pt idx="718">
                  <c:v>182.9172141918522</c:v>
                </c:pt>
                <c:pt idx="719">
                  <c:v>181.40604467805517</c:v>
                </c:pt>
                <c:pt idx="720">
                  <c:v>186.6951379763469</c:v>
                </c:pt>
                <c:pt idx="721">
                  <c:v>183.31143232588701</c:v>
                </c:pt>
                <c:pt idx="722">
                  <c:v>192.18134034165615</c:v>
                </c:pt>
                <c:pt idx="723">
                  <c:v>187.41787122207612</c:v>
                </c:pt>
                <c:pt idx="724">
                  <c:v>187.25361366622815</c:v>
                </c:pt>
                <c:pt idx="725">
                  <c:v>188.46911957950059</c:v>
                </c:pt>
                <c:pt idx="726">
                  <c:v>192.08278580814715</c:v>
                </c:pt>
                <c:pt idx="727">
                  <c:v>189.94743758212917</c:v>
                </c:pt>
                <c:pt idx="728">
                  <c:v>197.04336399474317</c:v>
                </c:pt>
                <c:pt idx="729">
                  <c:v>191.06438896189218</c:v>
                </c:pt>
                <c:pt idx="730">
                  <c:v>188.53482260183958</c:v>
                </c:pt>
                <c:pt idx="731">
                  <c:v>189.19185282522997</c:v>
                </c:pt>
                <c:pt idx="732">
                  <c:v>183.18002628120891</c:v>
                </c:pt>
                <c:pt idx="733">
                  <c:v>186.76084099868601</c:v>
                </c:pt>
                <c:pt idx="734">
                  <c:v>190.83442838370607</c:v>
                </c:pt>
                <c:pt idx="735">
                  <c:v>189.75032851511187</c:v>
                </c:pt>
                <c:pt idx="736">
                  <c:v>187.38501971090687</c:v>
                </c:pt>
                <c:pt idx="737">
                  <c:v>184.39553219448095</c:v>
                </c:pt>
                <c:pt idx="738">
                  <c:v>181.2746386333767</c:v>
                </c:pt>
                <c:pt idx="739">
                  <c:v>182.06307490144516</c:v>
                </c:pt>
                <c:pt idx="740">
                  <c:v>181.70170827858078</c:v>
                </c:pt>
                <c:pt idx="741">
                  <c:v>182.65440210249687</c:v>
                </c:pt>
                <c:pt idx="742">
                  <c:v>183.86990801576871</c:v>
                </c:pt>
                <c:pt idx="743">
                  <c:v>185.08541392904073</c:v>
                </c:pt>
                <c:pt idx="744">
                  <c:v>185.70959264126085</c:v>
                </c:pt>
                <c:pt idx="745">
                  <c:v>184.59264126149802</c:v>
                </c:pt>
                <c:pt idx="746">
                  <c:v>190.80157687253649</c:v>
                </c:pt>
                <c:pt idx="747">
                  <c:v>183.24572930354765</c:v>
                </c:pt>
                <c:pt idx="748">
                  <c:v>186.59658344283835</c:v>
                </c:pt>
                <c:pt idx="749">
                  <c:v>186.82654402102494</c:v>
                </c:pt>
                <c:pt idx="750">
                  <c:v>196.12352168199735</c:v>
                </c:pt>
                <c:pt idx="751">
                  <c:v>187.94349540078838</c:v>
                </c:pt>
                <c:pt idx="752">
                  <c:v>189.15900131406045</c:v>
                </c:pt>
                <c:pt idx="753">
                  <c:v>196.97766097240481</c:v>
                </c:pt>
                <c:pt idx="754">
                  <c:v>194.11957950065661</c:v>
                </c:pt>
                <c:pt idx="755">
                  <c:v>199.40867279894817</c:v>
                </c:pt>
                <c:pt idx="756">
                  <c:v>202.75952693823945</c:v>
                </c:pt>
                <c:pt idx="757">
                  <c:v>202.10249671484857</c:v>
                </c:pt>
                <c:pt idx="758">
                  <c:v>201.93823915900163</c:v>
                </c:pt>
                <c:pt idx="759">
                  <c:v>204.92772667542749</c:v>
                </c:pt>
                <c:pt idx="760">
                  <c:v>213.83048620236562</c:v>
                </c:pt>
                <c:pt idx="761">
                  <c:v>215.07884362680647</c:v>
                </c:pt>
                <c:pt idx="762">
                  <c:v>212.5492772667539</c:v>
                </c:pt>
                <c:pt idx="763">
                  <c:v>211.30091984231302</c:v>
                </c:pt>
                <c:pt idx="764">
                  <c:v>211.23521681997403</c:v>
                </c:pt>
                <c:pt idx="765">
                  <c:v>209.49408672798961</c:v>
                </c:pt>
                <c:pt idx="766">
                  <c:v>211.13666228646485</c:v>
                </c:pt>
                <c:pt idx="767">
                  <c:v>207.52299605781906</c:v>
                </c:pt>
                <c:pt idx="768">
                  <c:v>207.42444152431011</c:v>
                </c:pt>
                <c:pt idx="769">
                  <c:v>205.157687253614</c:v>
                </c:pt>
                <c:pt idx="770">
                  <c:v>208.31143232588701</c:v>
                </c:pt>
                <c:pt idx="771">
                  <c:v>208.50854139290436</c:v>
                </c:pt>
                <c:pt idx="772">
                  <c:v>209.1327201051248</c:v>
                </c:pt>
                <c:pt idx="773">
                  <c:v>207.0959264126156</c:v>
                </c:pt>
                <c:pt idx="774">
                  <c:v>210.18396846254925</c:v>
                </c:pt>
                <c:pt idx="775">
                  <c:v>206.89881734559847</c:v>
                </c:pt>
                <c:pt idx="776">
                  <c:v>205.94612352168198</c:v>
                </c:pt>
                <c:pt idx="777">
                  <c:v>#N/A</c:v>
                </c:pt>
                <c:pt idx="778">
                  <c:v>#N/A</c:v>
                </c:pt>
                <c:pt idx="779">
                  <c:v>201.37976346911913</c:v>
                </c:pt>
                <c:pt idx="780">
                  <c:v>194.02102496714838</c:v>
                </c:pt>
                <c:pt idx="781">
                  <c:v>192.21419185282522</c:v>
                </c:pt>
                <c:pt idx="782">
                  <c:v>#N/A</c:v>
                </c:pt>
                <c:pt idx="783">
                  <c:v>190.17739816031536</c:v>
                </c:pt>
                <c:pt idx="784">
                  <c:v>184.06701708278624</c:v>
                </c:pt>
                <c:pt idx="785">
                  <c:v>177.33245729303547</c:v>
                </c:pt>
                <c:pt idx="786">
                  <c:v>170.79500657030218</c:v>
                </c:pt>
                <c:pt idx="787">
                  <c:v>170.72930354796321</c:v>
                </c:pt>
                <c:pt idx="788">
                  <c:v>169.28383705650461</c:v>
                </c:pt>
                <c:pt idx="789">
                  <c:v>168.39684625492802</c:v>
                </c:pt>
                <c:pt idx="790">
                  <c:v>166.65571616294349</c:v>
                </c:pt>
                <c:pt idx="791">
                  <c:v>160.9724047306176</c:v>
                </c:pt>
                <c:pt idx="792">
                  <c:v>172.83180026281198</c:v>
                </c:pt>
                <c:pt idx="793">
                  <c:v>168.62680683311441</c:v>
                </c:pt>
                <c:pt idx="794">
                  <c:v>168.16688567674063</c:v>
                </c:pt>
                <c:pt idx="795">
                  <c:v>167.3127463863344</c:v>
                </c:pt>
                <c:pt idx="796">
                  <c:v>172.10906701708279</c:v>
                </c:pt>
                <c:pt idx="797">
                  <c:v>179.92772667542749</c:v>
                </c:pt>
                <c:pt idx="798">
                  <c:v>178.97503285151114</c:v>
                </c:pt>
                <c:pt idx="799">
                  <c:v>183.01576872536074</c:v>
                </c:pt>
                <c:pt idx="800">
                  <c:v>184.85545335085445</c:v>
                </c:pt>
                <c:pt idx="801">
                  <c:v>184.26412614980259</c:v>
                </c:pt>
                <c:pt idx="802">
                  <c:v>182.35873850197146</c:v>
                </c:pt>
                <c:pt idx="803">
                  <c:v>182.29303547963198</c:v>
                </c:pt>
                <c:pt idx="804">
                  <c:v>188.30486202365302</c:v>
                </c:pt>
                <c:pt idx="805">
                  <c:v>189.02759526938192</c:v>
                </c:pt>
                <c:pt idx="806">
                  <c:v>188.07490144546648</c:v>
                </c:pt>
                <c:pt idx="807">
                  <c:v>193.7910643889619</c:v>
                </c:pt>
                <c:pt idx="808">
                  <c:v>191.72141918528283</c:v>
                </c:pt>
                <c:pt idx="809">
                  <c:v>192.73981603153732</c:v>
                </c:pt>
                <c:pt idx="810">
                  <c:v>189.09329829172111</c:v>
                </c:pt>
                <c:pt idx="811">
                  <c:v>188.99474375821288</c:v>
                </c:pt>
                <c:pt idx="812">
                  <c:v>183.21287779237798</c:v>
                </c:pt>
                <c:pt idx="813">
                  <c:v>185.18396846254925</c:v>
                </c:pt>
                <c:pt idx="814">
                  <c:v>180.5190538764779</c:v>
                </c:pt>
                <c:pt idx="815">
                  <c:v>177.89093298291763</c:v>
                </c:pt>
                <c:pt idx="816">
                  <c:v>186.20236530880419</c:v>
                </c:pt>
                <c:pt idx="817">
                  <c:v>186.56373193166854</c:v>
                </c:pt>
                <c:pt idx="818">
                  <c:v>183.34428383705651</c:v>
                </c:pt>
                <c:pt idx="819">
                  <c:v>188.69908015768723</c:v>
                </c:pt>
                <c:pt idx="820">
                  <c:v>191.59001314060447</c:v>
                </c:pt>
                <c:pt idx="821">
                  <c:v>197.37187910643888</c:v>
                </c:pt>
                <c:pt idx="822">
                  <c:v>197.24047306176041</c:v>
                </c:pt>
                <c:pt idx="823">
                  <c:v>197.04336399474317</c:v>
                </c:pt>
                <c:pt idx="824">
                  <c:v>194.11957950065661</c:v>
                </c:pt>
                <c:pt idx="825">
                  <c:v>200.4927726675424</c:v>
                </c:pt>
                <c:pt idx="826">
                  <c:v>203.41655716162938</c:v>
                </c:pt>
                <c:pt idx="827">
                  <c:v>196.38633377135349</c:v>
                </c:pt>
                <c:pt idx="828">
                  <c:v>196.22207621550589</c:v>
                </c:pt>
                <c:pt idx="829">
                  <c:v>200.98554533508567</c:v>
                </c:pt>
                <c:pt idx="830">
                  <c:v>200.22996057818628</c:v>
                </c:pt>
                <c:pt idx="831">
                  <c:v>196.81340341655715</c:v>
                </c:pt>
                <c:pt idx="832">
                  <c:v>197.93035479632022</c:v>
                </c:pt>
                <c:pt idx="833">
                  <c:v>200.98554533508567</c:v>
                </c:pt>
                <c:pt idx="834">
                  <c:v>201.6754270696452</c:v>
                </c:pt>
                <c:pt idx="835">
                  <c:v>200.06570302233902</c:v>
                </c:pt>
                <c:pt idx="836">
                  <c:v>201.80683311432324</c:v>
                </c:pt>
                <c:pt idx="837">
                  <c:v>200.36136662286464</c:v>
                </c:pt>
                <c:pt idx="838">
                  <c:v>199.11300919842313</c:v>
                </c:pt>
                <c:pt idx="839">
                  <c:v>199.17871222076172</c:v>
                </c:pt>
                <c:pt idx="840">
                  <c:v>203.74507227332415</c:v>
                </c:pt>
                <c:pt idx="841">
                  <c:v>208.77135348226017</c:v>
                </c:pt>
                <c:pt idx="842">
                  <c:v>213.14060446780516</c:v>
                </c:pt>
                <c:pt idx="843">
                  <c:v>212.5492772667539</c:v>
                </c:pt>
                <c:pt idx="844">
                  <c:v>218.79106438896179</c:v>
                </c:pt>
                <c:pt idx="845">
                  <c:v>222.53613666228676</c:v>
                </c:pt>
                <c:pt idx="846">
                  <c:v>226.74113009198422</c:v>
                </c:pt>
                <c:pt idx="847">
                  <c:v>229.92772667542746</c:v>
                </c:pt>
                <c:pt idx="848">
                  <c:v>226.83968462549245</c:v>
                </c:pt>
                <c:pt idx="849">
                  <c:v>227.13534822601838</c:v>
                </c:pt>
                <c:pt idx="850">
                  <c:v>227.20105124835692</c:v>
                </c:pt>
                <c:pt idx="851">
                  <c:v>#N/A</c:v>
                </c:pt>
                <c:pt idx="852">
                  <c:v>#N/A</c:v>
                </c:pt>
                <c:pt idx="853">
                  <c:v>222.66754270696453</c:v>
                </c:pt>
                <c:pt idx="854">
                  <c:v>225.82128777923813</c:v>
                </c:pt>
                <c:pt idx="855">
                  <c:v>223.16031537450718</c:v>
                </c:pt>
                <c:pt idx="856">
                  <c:v>226.41261498028939</c:v>
                </c:pt>
                <c:pt idx="857">
                  <c:v>219.94086727989475</c:v>
                </c:pt>
                <c:pt idx="858">
                  <c:v>217.44415243101147</c:v>
                </c:pt>
                <c:pt idx="859">
                  <c:v>213.56767411300922</c:v>
                </c:pt>
                <c:pt idx="860">
                  <c:v>217.1156373193167</c:v>
                </c:pt>
                <c:pt idx="861">
                  <c:v>217.67411300919798</c:v>
                </c:pt>
                <c:pt idx="862">
                  <c:v>219.18528252299603</c:v>
                </c:pt>
                <c:pt idx="863">
                  <c:v>223.39027595269445</c:v>
                </c:pt>
                <c:pt idx="864">
                  <c:v>221.74770039421773</c:v>
                </c:pt>
                <c:pt idx="865">
                  <c:v>221.97766097240469</c:v>
                </c:pt>
                <c:pt idx="866">
                  <c:v>221.22207621550601</c:v>
                </c:pt>
                <c:pt idx="867">
                  <c:v>221.05781865965841</c:v>
                </c:pt>
                <c:pt idx="868">
                  <c:v>220.43363994743785</c:v>
                </c:pt>
                <c:pt idx="869">
                  <c:v>213.27201051248397</c:v>
                </c:pt>
                <c:pt idx="870">
                  <c:v>210.90670170827858</c:v>
                </c:pt>
                <c:pt idx="871">
                  <c:v>211.85939553219447</c:v>
                </c:pt>
                <c:pt idx="872">
                  <c:v>203.84362680683321</c:v>
                </c:pt>
                <c:pt idx="873">
                  <c:v>206.63600525624145</c:v>
                </c:pt>
                <c:pt idx="874">
                  <c:v>207.62155059132675</c:v>
                </c:pt>
                <c:pt idx="875">
                  <c:v>211.33377135348223</c:v>
                </c:pt>
                <c:pt idx="876">
                  <c:v>213.14060446780516</c:v>
                </c:pt>
                <c:pt idx="877">
                  <c:v>215.37450722733232</c:v>
                </c:pt>
                <c:pt idx="878">
                  <c:v>218.26544021024966</c:v>
                </c:pt>
                <c:pt idx="879">
                  <c:v>218.56110381077559</c:v>
                </c:pt>
                <c:pt idx="880">
                  <c:v>225.95269382391589</c:v>
                </c:pt>
                <c:pt idx="881">
                  <c:v>229.82917214191838</c:v>
                </c:pt>
                <c:pt idx="882">
                  <c:v>230.65045992115603</c:v>
                </c:pt>
                <c:pt idx="883">
                  <c:v>232.58869908015768</c:v>
                </c:pt>
                <c:pt idx="884">
                  <c:v>235.7424441524314</c:v>
                </c:pt>
                <c:pt idx="885">
                  <c:v>238.86333771353517</c:v>
                </c:pt>
                <c:pt idx="886">
                  <c:v>234.7897503285148</c:v>
                </c:pt>
                <c:pt idx="887">
                  <c:v>231.40604467805517</c:v>
                </c:pt>
                <c:pt idx="888">
                  <c:v>230.48620236530877</c:v>
                </c:pt>
                <c:pt idx="889">
                  <c:v>224.27726675427058</c:v>
                </c:pt>
                <c:pt idx="890">
                  <c:v>226.11695137976338</c:v>
                </c:pt>
                <c:pt idx="891">
                  <c:v>227.66097240473059</c:v>
                </c:pt>
                <c:pt idx="892">
                  <c:v>235.0525624178712</c:v>
                </c:pt>
                <c:pt idx="893">
                  <c:v>237.71353482260147</c:v>
                </c:pt>
                <c:pt idx="894">
                  <c:v>238.17345597897472</c:v>
                </c:pt>
                <c:pt idx="895">
                  <c:v>240.99868593955318</c:v>
                </c:pt>
                <c:pt idx="896">
                  <c:v>231.07752956635974</c:v>
                </c:pt>
                <c:pt idx="897">
                  <c:v>227.16819973718793</c:v>
                </c:pt>
                <c:pt idx="898">
                  <c:v>226.87253613666229</c:v>
                </c:pt>
                <c:pt idx="899">
                  <c:v>229.10643889618927</c:v>
                </c:pt>
                <c:pt idx="900">
                  <c:v>235.47963206307492</c:v>
                </c:pt>
                <c:pt idx="901">
                  <c:v>236.95795006570299</c:v>
                </c:pt>
                <c:pt idx="902">
                  <c:v>239.25755584756865</c:v>
                </c:pt>
                <c:pt idx="903">
                  <c:v>238.73193166885642</c:v>
                </c:pt>
                <c:pt idx="904">
                  <c:v>233.40998685939564</c:v>
                </c:pt>
                <c:pt idx="905">
                  <c:v>239.02759526938195</c:v>
                </c:pt>
                <c:pt idx="906">
                  <c:v>239.78318002628112</c:v>
                </c:pt>
                <c:pt idx="907">
                  <c:v>237.5492772667539</c:v>
                </c:pt>
                <c:pt idx="908">
                  <c:v>238.04204993429701</c:v>
                </c:pt>
                <c:pt idx="909">
                  <c:v>239.45466491458598</c:v>
                </c:pt>
                <c:pt idx="910">
                  <c:v>239.84888304862056</c:v>
                </c:pt>
                <c:pt idx="911">
                  <c:v>240.70302233902726</c:v>
                </c:pt>
                <c:pt idx="912">
                  <c:v>242.93692509855452</c:v>
                </c:pt>
                <c:pt idx="913">
                  <c:v>247.40473061760841</c:v>
                </c:pt>
                <c:pt idx="914">
                  <c:v>247.89750328515098</c:v>
                </c:pt>
                <c:pt idx="915">
                  <c:v>251.14980289093268</c:v>
                </c:pt>
                <c:pt idx="916">
                  <c:v>255.02628120893561</c:v>
                </c:pt>
                <c:pt idx="917">
                  <c:v>256.70170827857925</c:v>
                </c:pt>
                <c:pt idx="918">
                  <c:v>259.29697766097155</c:v>
                </c:pt>
                <c:pt idx="919">
                  <c:v>257.85151116951374</c:v>
                </c:pt>
                <c:pt idx="920">
                  <c:v>260.47963206307469</c:v>
                </c:pt>
                <c:pt idx="921">
                  <c:v>260.08541392904073</c:v>
                </c:pt>
                <c:pt idx="922">
                  <c:v>260.24967148488832</c:v>
                </c:pt>
                <c:pt idx="923">
                  <c:v>258.34428383705784</c:v>
                </c:pt>
                <c:pt idx="924">
                  <c:v>259.69119579500654</c:v>
                </c:pt>
                <c:pt idx="925">
                  <c:v>260.90670170827701</c:v>
                </c:pt>
                <c:pt idx="926">
                  <c:v>263.27201051248329</c:v>
                </c:pt>
                <c:pt idx="927">
                  <c:v>260.87385019710905</c:v>
                </c:pt>
                <c:pt idx="928">
                  <c:v>252.72667542706958</c:v>
                </c:pt>
                <c:pt idx="929">
                  <c:v>250.52562417871218</c:v>
                </c:pt>
                <c:pt idx="930">
                  <c:v>257.32588699080202</c:v>
                </c:pt>
                <c:pt idx="931">
                  <c:v>255.02628120893561</c:v>
                </c:pt>
                <c:pt idx="932">
                  <c:v>253.35085413929042</c:v>
                </c:pt>
                <c:pt idx="933">
                  <c:v>256.43889618922469</c:v>
                </c:pt>
                <c:pt idx="934">
                  <c:v>256.76741130091983</c:v>
                </c:pt>
                <c:pt idx="935">
                  <c:v>253.58081471747701</c:v>
                </c:pt>
                <c:pt idx="936">
                  <c:v>251.01839684625526</c:v>
                </c:pt>
                <c:pt idx="937">
                  <c:v>242.24704336399481</c:v>
                </c:pt>
                <c:pt idx="938">
                  <c:v>234.7897503285148</c:v>
                </c:pt>
                <c:pt idx="939">
                  <c:v>235.80814717477034</c:v>
                </c:pt>
                <c:pt idx="940">
                  <c:v>233.67279894875162</c:v>
                </c:pt>
                <c:pt idx="941">
                  <c:v>231.99737187910645</c:v>
                </c:pt>
                <c:pt idx="942">
                  <c:v>237.68068331143229</c:v>
                </c:pt>
                <c:pt idx="943">
                  <c:v>231.07752956635974</c:v>
                </c:pt>
                <c:pt idx="944">
                  <c:v>235.87385019710848</c:v>
                </c:pt>
                <c:pt idx="945">
                  <c:v>227.56241787122249</c:v>
                </c:pt>
                <c:pt idx="946">
                  <c:v>230.94612352168198</c:v>
                </c:pt>
                <c:pt idx="947">
                  <c:v>226.24835742444122</c:v>
                </c:pt>
                <c:pt idx="948">
                  <c:v>224.63863337713565</c:v>
                </c:pt>
                <c:pt idx="949">
                  <c:v>224.14586070959203</c:v>
                </c:pt>
                <c:pt idx="950">
                  <c:v>227.43101182654402</c:v>
                </c:pt>
                <c:pt idx="951">
                  <c:v>229.92772667542746</c:v>
                </c:pt>
                <c:pt idx="952">
                  <c:v>228.64651773981555</c:v>
                </c:pt>
                <c:pt idx="953">
                  <c:v>231.30749014454662</c:v>
                </c:pt>
                <c:pt idx="954">
                  <c:v>234.00131406044679</c:v>
                </c:pt>
                <c:pt idx="955">
                  <c:v>238.86333771353517</c:v>
                </c:pt>
                <c:pt idx="956">
                  <c:v>241.59001314060447</c:v>
                </c:pt>
                <c:pt idx="957">
                  <c:v>244.5466491458607</c:v>
                </c:pt>
                <c:pt idx="958">
                  <c:v>247.93035479632022</c:v>
                </c:pt>
                <c:pt idx="959">
                  <c:v>249.57293035479663</c:v>
                </c:pt>
                <c:pt idx="960">
                  <c:v>254.46780551905385</c:v>
                </c:pt>
                <c:pt idx="961">
                  <c:v>250.75558475689817</c:v>
                </c:pt>
                <c:pt idx="962">
                  <c:v>250.39421813403447</c:v>
                </c:pt>
                <c:pt idx="963">
                  <c:v>254.53350854139259</c:v>
                </c:pt>
                <c:pt idx="964">
                  <c:v>257.55584756898816</c:v>
                </c:pt>
                <c:pt idx="965">
                  <c:v>259.82260183968475</c:v>
                </c:pt>
                <c:pt idx="966">
                  <c:v>261.23521681997369</c:v>
                </c:pt>
                <c:pt idx="967">
                  <c:v>260.31537450722669</c:v>
                </c:pt>
                <c:pt idx="968">
                  <c:v>257.06307490144525</c:v>
                </c:pt>
                <c:pt idx="969">
                  <c:v>261.89224704336402</c:v>
                </c:pt>
                <c:pt idx="970">
                  <c:v>261.92509855453329</c:v>
                </c:pt>
                <c:pt idx="971">
                  <c:v>263.33771353482257</c:v>
                </c:pt>
                <c:pt idx="972">
                  <c:v>259.42838370564976</c:v>
                </c:pt>
                <c:pt idx="973">
                  <c:v>255.9789750328512</c:v>
                </c:pt>
                <c:pt idx="974">
                  <c:v>253.97503285151117</c:v>
                </c:pt>
                <c:pt idx="975">
                  <c:v>262.74638633377197</c:v>
                </c:pt>
                <c:pt idx="976">
                  <c:v>269.61235216819898</c:v>
                </c:pt>
                <c:pt idx="977">
                  <c:v>260.9395532194481</c:v>
                </c:pt>
                <c:pt idx="978">
                  <c:v>256.14323258869899</c:v>
                </c:pt>
                <c:pt idx="979">
                  <c:v>259.19842312746408</c:v>
                </c:pt>
                <c:pt idx="980">
                  <c:v>259.32982917214201</c:v>
                </c:pt>
                <c:pt idx="981">
                  <c:v>263.30486202365438</c:v>
                </c:pt>
                <c:pt idx="982">
                  <c:v>256.37319316688564</c:v>
                </c:pt>
                <c:pt idx="983">
                  <c:v>259.26412614980291</c:v>
                </c:pt>
                <c:pt idx="984">
                  <c:v>259.3626806833131</c:v>
                </c:pt>
                <c:pt idx="985">
                  <c:v>269.15243101182733</c:v>
                </c:pt>
                <c:pt idx="986">
                  <c:v>267.80551905387625</c:v>
                </c:pt>
                <c:pt idx="987">
                  <c:v>273.16031537450721</c:v>
                </c:pt>
                <c:pt idx="988">
                  <c:v>279.56636005256229</c:v>
                </c:pt>
                <c:pt idx="989">
                  <c:v>282.4901445466482</c:v>
                </c:pt>
                <c:pt idx="990">
                  <c:v>281.96452036793698</c:v>
                </c:pt>
                <c:pt idx="991">
                  <c:v>277.43101182654334</c:v>
                </c:pt>
                <c:pt idx="992">
                  <c:v>271.58344283837056</c:v>
                </c:pt>
                <c:pt idx="993">
                  <c:v>269.44809461235212</c:v>
                </c:pt>
                <c:pt idx="994">
                  <c:v>272.73324572930352</c:v>
                </c:pt>
                <c:pt idx="995">
                  <c:v>279.07358738501966</c:v>
                </c:pt>
                <c:pt idx="996">
                  <c:v>276.80683311432398</c:v>
                </c:pt>
                <c:pt idx="997">
                  <c:v>293.75821287779229</c:v>
                </c:pt>
                <c:pt idx="998">
                  <c:v>291.16294349540078</c:v>
                </c:pt>
                <c:pt idx="999">
                  <c:v>298.55453350854134</c:v>
                </c:pt>
                <c:pt idx="1000">
                  <c:v>297.30617608409909</c:v>
                </c:pt>
                <c:pt idx="1001">
                  <c:v>303.05519053876475</c:v>
                </c:pt>
                <c:pt idx="1002">
                  <c:v>303.21944809461235</c:v>
                </c:pt>
                <c:pt idx="1003">
                  <c:v>309.23127463863329</c:v>
                </c:pt>
                <c:pt idx="1004">
                  <c:v>313.73193166885665</c:v>
                </c:pt>
                <c:pt idx="1005">
                  <c:v>312.2536136662286</c:v>
                </c:pt>
                <c:pt idx="1006">
                  <c:v>304.7634691195795</c:v>
                </c:pt>
                <c:pt idx="1007">
                  <c:v>302.26675427069546</c:v>
                </c:pt>
                <c:pt idx="1008">
                  <c:v>294.15243101182733</c:v>
                </c:pt>
                <c:pt idx="1009">
                  <c:v>299.54007884362682</c:v>
                </c:pt>
                <c:pt idx="1010">
                  <c:v>298.19316688567665</c:v>
                </c:pt>
                <c:pt idx="1011">
                  <c:v>304.00788436268067</c:v>
                </c:pt>
                <c:pt idx="1012">
                  <c:v>302.69382391590011</c:v>
                </c:pt>
                <c:pt idx="1013">
                  <c:v>311.03810775295574</c:v>
                </c:pt>
                <c:pt idx="1014">
                  <c:v>313.79763469119564</c:v>
                </c:pt>
                <c:pt idx="1015">
                  <c:v>312.58212877792369</c:v>
                </c:pt>
                <c:pt idx="1016">
                  <c:v>314.98028909329827</c:v>
                </c:pt>
                <c:pt idx="1017">
                  <c:v>313.50197109066994</c:v>
                </c:pt>
                <c:pt idx="1018">
                  <c:v>308.08147174769942</c:v>
                </c:pt>
                <c:pt idx="1019">
                  <c:v>303.02233902759423</c:v>
                </c:pt>
                <c:pt idx="1020">
                  <c:v>305.32194480946197</c:v>
                </c:pt>
                <c:pt idx="1021">
                  <c:v>293.39684625492765</c:v>
                </c:pt>
                <c:pt idx="1022">
                  <c:v>290.57161629434955</c:v>
                </c:pt>
                <c:pt idx="1023">
                  <c:v>297.04336399474408</c:v>
                </c:pt>
                <c:pt idx="1024">
                  <c:v>299.44152431011827</c:v>
                </c:pt>
                <c:pt idx="1025">
                  <c:v>290.76872536136671</c:v>
                </c:pt>
                <c:pt idx="1026">
                  <c:v>291.75427069645275</c:v>
                </c:pt>
                <c:pt idx="1027">
                  <c:v>288.04204993429698</c:v>
                </c:pt>
                <c:pt idx="1028">
                  <c:v>289.48751642575559</c:v>
                </c:pt>
                <c:pt idx="1029">
                  <c:v>302.36530880420503</c:v>
                </c:pt>
                <c:pt idx="1030">
                  <c:v>305.25624178712195</c:v>
                </c:pt>
                <c:pt idx="1031">
                  <c:v>302.92378449408665</c:v>
                </c:pt>
                <c:pt idx="1032">
                  <c:v>297.70039421813334</c:v>
                </c:pt>
                <c:pt idx="1033">
                  <c:v>298.98160315374508</c:v>
                </c:pt>
                <c:pt idx="1034">
                  <c:v>299.86859395532196</c:v>
                </c:pt>
                <c:pt idx="1035">
                  <c:v>298.98160315374508</c:v>
                </c:pt>
                <c:pt idx="1036">
                  <c:v>298.88304862023671</c:v>
                </c:pt>
                <c:pt idx="1037">
                  <c:v>300.72273324572899</c:v>
                </c:pt>
                <c:pt idx="1038">
                  <c:v>#N/A</c:v>
                </c:pt>
                <c:pt idx="1039">
                  <c:v>#N/A</c:v>
                </c:pt>
                <c:pt idx="1040">
                  <c:v>316.39290407358726</c:v>
                </c:pt>
                <c:pt idx="1041">
                  <c:v>317.24704336399475</c:v>
                </c:pt>
                <c:pt idx="1042">
                  <c:v>309.88830486202363</c:v>
                </c:pt>
                <c:pt idx="1043">
                  <c:v>#N/A</c:v>
                </c:pt>
                <c:pt idx="1044">
                  <c:v>320.82785808147173</c:v>
                </c:pt>
                <c:pt idx="1045">
                  <c:v>325.55847568988202</c:v>
                </c:pt>
                <c:pt idx="1046">
                  <c:v>320.36793692509855</c:v>
                </c:pt>
                <c:pt idx="1047">
                  <c:v>311.56373193166883</c:v>
                </c:pt>
                <c:pt idx="1048">
                  <c:v>318.72536136662222</c:v>
                </c:pt>
                <c:pt idx="1049">
                  <c:v>320.00657030223363</c:v>
                </c:pt>
                <c:pt idx="1050">
                  <c:v>306.99737187910625</c:v>
                </c:pt>
                <c:pt idx="1051">
                  <c:v>303.90932982917195</c:v>
                </c:pt>
                <c:pt idx="1052">
                  <c:v>306.27463863337732</c:v>
                </c:pt>
                <c:pt idx="1053">
                  <c:v>300.65703022339085</c:v>
                </c:pt>
                <c:pt idx="1054">
                  <c:v>291.55716162943594</c:v>
                </c:pt>
                <c:pt idx="1055">
                  <c:v>294.3823915900133</c:v>
                </c:pt>
                <c:pt idx="1056">
                  <c:v>296.68199737187899</c:v>
                </c:pt>
                <c:pt idx="1057">
                  <c:v>291.32720105124827</c:v>
                </c:pt>
                <c:pt idx="1058">
                  <c:v>291.59001314060367</c:v>
                </c:pt>
                <c:pt idx="1059">
                  <c:v>288.14060446780547</c:v>
                </c:pt>
                <c:pt idx="1060">
                  <c:v>290.21024967148469</c:v>
                </c:pt>
                <c:pt idx="1061">
                  <c:v>300.95269382391683</c:v>
                </c:pt>
                <c:pt idx="1062">
                  <c:v>300.78843626806736</c:v>
                </c:pt>
                <c:pt idx="1063">
                  <c:v>305.97897503285151</c:v>
                </c:pt>
                <c:pt idx="1064">
                  <c:v>305.88042049934381</c:v>
                </c:pt>
                <c:pt idx="1065">
                  <c:v>302.98948751642575</c:v>
                </c:pt>
                <c:pt idx="1066">
                  <c:v>302.43101182654334</c:v>
                </c:pt>
                <c:pt idx="1067">
                  <c:v>301.37976346911955</c:v>
                </c:pt>
                <c:pt idx="1068">
                  <c:v>296.48488830486275</c:v>
                </c:pt>
                <c:pt idx="1069">
                  <c:v>293.6268068331143</c:v>
                </c:pt>
                <c:pt idx="1070">
                  <c:v>293.03547963206307</c:v>
                </c:pt>
                <c:pt idx="1071">
                  <c:v>302.56241787122195</c:v>
                </c:pt>
                <c:pt idx="1072">
                  <c:v>310.70959264126145</c:v>
                </c:pt>
                <c:pt idx="1073">
                  <c:v>312.51642575558378</c:v>
                </c:pt>
                <c:pt idx="1074">
                  <c:v>311.00525624178664</c:v>
                </c:pt>
                <c:pt idx="1075">
                  <c:v>317.90407358738469</c:v>
                </c:pt>
                <c:pt idx="1076">
                  <c:v>321.32063074901424</c:v>
                </c:pt>
                <c:pt idx="1077">
                  <c:v>319.0867279894868</c:v>
                </c:pt>
                <c:pt idx="1078">
                  <c:v>321.22207621550569</c:v>
                </c:pt>
                <c:pt idx="1079">
                  <c:v>324.01445466491458</c:v>
                </c:pt>
                <c:pt idx="1080">
                  <c:v>322.83180026281195</c:v>
                </c:pt>
                <c:pt idx="1081">
                  <c:v>318.06833114323229</c:v>
                </c:pt>
                <c:pt idx="1082">
                  <c:v>322.53613666228478</c:v>
                </c:pt>
                <c:pt idx="1083">
                  <c:v>327.85808147174771</c:v>
                </c:pt>
                <c:pt idx="1084">
                  <c:v>325.32851511169406</c:v>
                </c:pt>
                <c:pt idx="1085">
                  <c:v>330.42049934296904</c:v>
                </c:pt>
                <c:pt idx="1086">
                  <c:v>333.93561103810691</c:v>
                </c:pt>
                <c:pt idx="1087">
                  <c:v>336.99080157687229</c:v>
                </c:pt>
                <c:pt idx="1088">
                  <c:v>326.37976346911955</c:v>
                </c:pt>
                <c:pt idx="1089">
                  <c:v>334.09986859395616</c:v>
                </c:pt>
                <c:pt idx="1090">
                  <c:v>342.3784494086716</c:v>
                </c:pt>
                <c:pt idx="1091">
                  <c:v>346.28777923784469</c:v>
                </c:pt>
                <c:pt idx="1092">
                  <c:v>348.48883048620149</c:v>
                </c:pt>
                <c:pt idx="1093">
                  <c:v>353.25229960578201</c:v>
                </c:pt>
                <c:pt idx="1094">
                  <c:v>357.22733245729125</c:v>
                </c:pt>
                <c:pt idx="1095">
                  <c:v>361.13666228646531</c:v>
                </c:pt>
                <c:pt idx="1096">
                  <c:v>361.07095926412615</c:v>
                </c:pt>
                <c:pt idx="1097">
                  <c:v>345.46649145860607</c:v>
                </c:pt>
                <c:pt idx="1098">
                  <c:v>348.55453350854134</c:v>
                </c:pt>
                <c:pt idx="1099">
                  <c:v>339.68462549277268</c:v>
                </c:pt>
                <c:pt idx="1100">
                  <c:v>330.25624178712195</c:v>
                </c:pt>
                <c:pt idx="1101">
                  <c:v>#N/A</c:v>
                </c:pt>
                <c:pt idx="1102">
                  <c:v>#N/A</c:v>
                </c:pt>
                <c:pt idx="1103">
                  <c:v>330.68331143232564</c:v>
                </c:pt>
                <c:pt idx="1104">
                  <c:v>338.1406044678057</c:v>
                </c:pt>
                <c:pt idx="1105">
                  <c:v>341.62286465177402</c:v>
                </c:pt>
                <c:pt idx="1106">
                  <c:v>337.64783180026353</c:v>
                </c:pt>
                <c:pt idx="1107">
                  <c:v>336.49802890932909</c:v>
                </c:pt>
                <c:pt idx="1108">
                  <c:v>324.54007884362682</c:v>
                </c:pt>
                <c:pt idx="1109">
                  <c:v>325.06570302233905</c:v>
                </c:pt>
                <c:pt idx="1110">
                  <c:v>336.43232588699004</c:v>
                </c:pt>
                <c:pt idx="1111">
                  <c:v>336.10381077529564</c:v>
                </c:pt>
                <c:pt idx="1112">
                  <c:v>348.48883048620149</c:v>
                </c:pt>
                <c:pt idx="1113">
                  <c:v>345.43363994743635</c:v>
                </c:pt>
                <c:pt idx="1114">
                  <c:v>353.35085413929102</c:v>
                </c:pt>
                <c:pt idx="1115">
                  <c:v>353.05519053876475</c:v>
                </c:pt>
                <c:pt idx="1116">
                  <c:v>352.33245729303547</c:v>
                </c:pt>
                <c:pt idx="1117">
                  <c:v>356.17608409986946</c:v>
                </c:pt>
                <c:pt idx="1118">
                  <c:v>362.31931668856765</c:v>
                </c:pt>
                <c:pt idx="1119">
                  <c:v>362.68068331143303</c:v>
                </c:pt>
                <c:pt idx="1120">
                  <c:v>363.96189224704329</c:v>
                </c:pt>
                <c:pt idx="1121">
                  <c:v>361.76084099868569</c:v>
                </c:pt>
                <c:pt idx="1122">
                  <c:v>363.99474375821165</c:v>
                </c:pt>
                <c:pt idx="1123">
                  <c:v>371.18922470433722</c:v>
                </c:pt>
                <c:pt idx="1124">
                  <c:v>377.10249671484956</c:v>
                </c:pt>
                <c:pt idx="1125">
                  <c:v>375.49277266754223</c:v>
                </c:pt>
                <c:pt idx="1126">
                  <c:v>381.30749014454733</c:v>
                </c:pt>
                <c:pt idx="1127">
                  <c:v>378.2851511169514</c:v>
                </c:pt>
                <c:pt idx="1128">
                  <c:v>372.24047306176152</c:v>
                </c:pt>
                <c:pt idx="1129">
                  <c:v>363.23915900131334</c:v>
                </c:pt>
                <c:pt idx="1130">
                  <c:v>350.68988173456108</c:v>
                </c:pt>
                <c:pt idx="1131">
                  <c:v>365.86727989487531</c:v>
                </c:pt>
                <c:pt idx="1132">
                  <c:v>#N/A</c:v>
                </c:pt>
                <c:pt idx="1133">
                  <c:v>392.01708278580838</c:v>
                </c:pt>
                <c:pt idx="1134">
                  <c:v>393.29829172141899</c:v>
                </c:pt>
                <c:pt idx="1135">
                  <c:v>391.91852825229785</c:v>
                </c:pt>
                <c:pt idx="1136">
                  <c:v>404.04073587385079</c:v>
                </c:pt>
                <c:pt idx="1137">
                  <c:v>401.90538764783179</c:v>
                </c:pt>
                <c:pt idx="1138">
                  <c:v>403.2851511169514</c:v>
                </c:pt>
                <c:pt idx="1139">
                  <c:v>396.9448094612352</c:v>
                </c:pt>
                <c:pt idx="1140">
                  <c:v>402.13534822601827</c:v>
                </c:pt>
                <c:pt idx="1141">
                  <c:v>402.85808147174771</c:v>
                </c:pt>
                <c:pt idx="1142">
                  <c:v>400.26281208935711</c:v>
                </c:pt>
                <c:pt idx="1143">
                  <c:v>406.60315374507144</c:v>
                </c:pt>
                <c:pt idx="1144">
                  <c:v>416.98423127463866</c:v>
                </c:pt>
                <c:pt idx="1145">
                  <c:v>422.76609724047188</c:v>
                </c:pt>
                <c:pt idx="1146">
                  <c:v>425</c:v>
                </c:pt>
                <c:pt idx="1147">
                  <c:v>429.6977660972405</c:v>
                </c:pt>
                <c:pt idx="1148">
                  <c:v>422.37187910643888</c:v>
                </c:pt>
                <c:pt idx="1149">
                  <c:v>422.40473061760844</c:v>
                </c:pt>
                <c:pt idx="1150">
                  <c:v>423.71879106438894</c:v>
                </c:pt>
                <c:pt idx="1151">
                  <c:v>418.85676741130089</c:v>
                </c:pt>
                <c:pt idx="1152">
                  <c:v>420.99211563731899</c:v>
                </c:pt>
                <c:pt idx="1153">
                  <c:v>413.69908015768726</c:v>
                </c:pt>
                <c:pt idx="1154">
                  <c:v>398.71879106438894</c:v>
                </c:pt>
                <c:pt idx="1155">
                  <c:v>400.82128777923765</c:v>
                </c:pt>
                <c:pt idx="1156">
                  <c:v>435.15111695137847</c:v>
                </c:pt>
                <c:pt idx="1157">
                  <c:v>440.47306176084101</c:v>
                </c:pt>
                <c:pt idx="1158">
                  <c:v>443.13403416557156</c:v>
                </c:pt>
                <c:pt idx="1159">
                  <c:v>440.76872536136671</c:v>
                </c:pt>
                <c:pt idx="1160">
                  <c:v>432.85151116951374</c:v>
                </c:pt>
                <c:pt idx="1161">
                  <c:v>440.01314060446776</c:v>
                </c:pt>
                <c:pt idx="1162">
                  <c:v>438.73193166885665</c:v>
                </c:pt>
                <c:pt idx="1163">
                  <c:v>430.09198423127361</c:v>
                </c:pt>
                <c:pt idx="1164">
                  <c:v>423.02890932982916</c:v>
                </c:pt>
                <c:pt idx="1165">
                  <c:v>431.96452036793698</c:v>
                </c:pt>
                <c:pt idx="1166">
                  <c:v>439.98028909329827</c:v>
                </c:pt>
                <c:pt idx="1167">
                  <c:v>440.83442838370667</c:v>
                </c:pt>
                <c:pt idx="1168">
                  <c:v>443.56110381077525</c:v>
                </c:pt>
                <c:pt idx="1169">
                  <c:v>431.14323258869899</c:v>
                </c:pt>
                <c:pt idx="1170">
                  <c:v>448.32457293035475</c:v>
                </c:pt>
                <c:pt idx="1171">
                  <c:v>456.73455978975034</c:v>
                </c:pt>
                <c:pt idx="1172">
                  <c:v>453.51511169513799</c:v>
                </c:pt>
                <c:pt idx="1173">
                  <c:v>460.97240473061754</c:v>
                </c:pt>
                <c:pt idx="1174">
                  <c:v>462.84494086727983</c:v>
                </c:pt>
                <c:pt idx="1175">
                  <c:v>471.74770039421838</c:v>
                </c:pt>
                <c:pt idx="1176">
                  <c:v>470.72930354796313</c:v>
                </c:pt>
                <c:pt idx="1177">
                  <c:v>457.52299605781866</c:v>
                </c:pt>
                <c:pt idx="1178">
                  <c:v>439.55321944809316</c:v>
                </c:pt>
                <c:pt idx="1179">
                  <c:v>438.76478318002717</c:v>
                </c:pt>
                <c:pt idx="1180">
                  <c:v>445.00657030223363</c:v>
                </c:pt>
                <c:pt idx="1181">
                  <c:v>470.86070959264134</c:v>
                </c:pt>
                <c:pt idx="1182">
                  <c:v>466.75427069645281</c:v>
                </c:pt>
                <c:pt idx="1183">
                  <c:v>445.63074901445475</c:v>
                </c:pt>
                <c:pt idx="1184">
                  <c:v>436.79369250985548</c:v>
                </c:pt>
                <c:pt idx="1185">
                  <c:v>439.58607095926345</c:v>
                </c:pt>
                <c:pt idx="1186">
                  <c:v>423.75164257555872</c:v>
                </c:pt>
                <c:pt idx="1187">
                  <c:v>423.75164257555872</c:v>
                </c:pt>
                <c:pt idx="1188">
                  <c:v>416.65571616294346</c:v>
                </c:pt>
                <c:pt idx="1189">
                  <c:v>415.60446780551968</c:v>
                </c:pt>
                <c:pt idx="1190">
                  <c:v>410.90670170827701</c:v>
                </c:pt>
                <c:pt idx="1191">
                  <c:v>408.50854139290396</c:v>
                </c:pt>
                <c:pt idx="1192">
                  <c:v>411.69513797634664</c:v>
                </c:pt>
                <c:pt idx="1193">
                  <c:v>412.02365308804195</c:v>
                </c:pt>
                <c:pt idx="1194">
                  <c:v>401.14980289093432</c:v>
                </c:pt>
                <c:pt idx="1195">
                  <c:v>406.5374507227333</c:v>
                </c:pt>
                <c:pt idx="1196">
                  <c:v>411.16951379763464</c:v>
                </c:pt>
                <c:pt idx="1197">
                  <c:v>403.64651773981632</c:v>
                </c:pt>
                <c:pt idx="1198">
                  <c:v>386.00525624178664</c:v>
                </c:pt>
                <c:pt idx="1199">
                  <c:v>379.33639947437462</c:v>
                </c:pt>
                <c:pt idx="1200">
                  <c:v>387.4507227332457</c:v>
                </c:pt>
                <c:pt idx="1201">
                  <c:v>374.60578186596678</c:v>
                </c:pt>
                <c:pt idx="1202">
                  <c:v>366.42575558475698</c:v>
                </c:pt>
                <c:pt idx="1203">
                  <c:v>361.30091984231223</c:v>
                </c:pt>
                <c:pt idx="1204">
                  <c:v>366.88567674112937</c:v>
                </c:pt>
                <c:pt idx="1205">
                  <c:v>370.63074901445475</c:v>
                </c:pt>
                <c:pt idx="1206">
                  <c:v>360.70959264126145</c:v>
                </c:pt>
                <c:pt idx="1207">
                  <c:v>362.4507227332457</c:v>
                </c:pt>
                <c:pt idx="1208">
                  <c:v>359.4612352168192</c:v>
                </c:pt>
                <c:pt idx="1209">
                  <c:v>358.47568988173458</c:v>
                </c:pt>
                <c:pt idx="1210">
                  <c:v>386.46517739815954</c:v>
                </c:pt>
                <c:pt idx="1211">
                  <c:v>375.78843626806736</c:v>
                </c:pt>
                <c:pt idx="1212">
                  <c:v>361.82654402102469</c:v>
                </c:pt>
                <c:pt idx="1213">
                  <c:v>369.90801576872417</c:v>
                </c:pt>
                <c:pt idx="1214">
                  <c:v>372.70039421813334</c:v>
                </c:pt>
                <c:pt idx="1215">
                  <c:v>374.31011826543937</c:v>
                </c:pt>
                <c:pt idx="1216">
                  <c:v>374.14586070959342</c:v>
                </c:pt>
                <c:pt idx="1217">
                  <c:v>354.46780551905402</c:v>
                </c:pt>
                <c:pt idx="1218">
                  <c:v>346.05781865965832</c:v>
                </c:pt>
                <c:pt idx="1219">
                  <c:v>342.57555847568858</c:v>
                </c:pt>
                <c:pt idx="1220">
                  <c:v>341.0315374507216</c:v>
                </c:pt>
                <c:pt idx="1221">
                  <c:v>338.07490144546648</c:v>
                </c:pt>
                <c:pt idx="1222">
                  <c:v>333.37713534822495</c:v>
                </c:pt>
                <c:pt idx="1223">
                  <c:v>326.34691195794937</c:v>
                </c:pt>
                <c:pt idx="1224">
                  <c:v>316.68856767411302</c:v>
                </c:pt>
                <c:pt idx="1225">
                  <c:v>316.7214191852816</c:v>
                </c:pt>
                <c:pt idx="1226">
                  <c:v>311.33377135348223</c:v>
                </c:pt>
                <c:pt idx="1227">
                  <c:v>298.45597897503217</c:v>
                </c:pt>
                <c:pt idx="1228">
                  <c:v>283.34428383705784</c:v>
                </c:pt>
                <c:pt idx="1229">
                  <c:v>284.1327201051248</c:v>
                </c:pt>
                <c:pt idx="1230">
                  <c:v>299.90144546649123</c:v>
                </c:pt>
                <c:pt idx="1231">
                  <c:v>318.56110381077525</c:v>
                </c:pt>
                <c:pt idx="1232">
                  <c:v>331.17608409986946</c:v>
                </c:pt>
                <c:pt idx="1233">
                  <c:v>332.19448094612352</c:v>
                </c:pt>
                <c:pt idx="1234">
                  <c:v>336.69513797634664</c:v>
                </c:pt>
                <c:pt idx="1235">
                  <c:v>331.30749014454733</c:v>
                </c:pt>
                <c:pt idx="1236">
                  <c:v>332.72010512483575</c:v>
                </c:pt>
                <c:pt idx="1237">
                  <c:v>316.55716162943594</c:v>
                </c:pt>
                <c:pt idx="1238">
                  <c:v>308.54139290407329</c:v>
                </c:pt>
                <c:pt idx="1239">
                  <c:v>304.20499342969765</c:v>
                </c:pt>
                <c:pt idx="1240">
                  <c:v>293.33114323258798</c:v>
                </c:pt>
                <c:pt idx="1241">
                  <c:v>293.52825229960564</c:v>
                </c:pt>
                <c:pt idx="1242">
                  <c:v>279.63206307490202</c:v>
                </c:pt>
                <c:pt idx="1243">
                  <c:v>274.57293035479631</c:v>
                </c:pt>
                <c:pt idx="1244">
                  <c:v>266.65571616294346</c:v>
                </c:pt>
                <c:pt idx="1245">
                  <c:v>269.57950065703022</c:v>
                </c:pt>
                <c:pt idx="1246">
                  <c:v>246.32063074901447</c:v>
                </c:pt>
                <c:pt idx="1247">
                  <c:v>245.66360052562416</c:v>
                </c:pt>
                <c:pt idx="1248">
                  <c:v>247.66754270696453</c:v>
                </c:pt>
                <c:pt idx="1249">
                  <c:v>220.99211563731944</c:v>
                </c:pt>
                <c:pt idx="1250">
                  <c:v>212.05650459921122</c:v>
                </c:pt>
                <c:pt idx="1251">
                  <c:v>218.29829172141919</c:v>
                </c:pt>
                <c:pt idx="1252">
                  <c:v>222.93035479632022</c:v>
                </c:pt>
                <c:pt idx="1253">
                  <c:v>218.13403416557131</c:v>
                </c:pt>
                <c:pt idx="1254">
                  <c:v>208.14717477003938</c:v>
                </c:pt>
                <c:pt idx="1255">
                  <c:v>215.07884362680647</c:v>
                </c:pt>
                <c:pt idx="1256">
                  <c:v>200.29566360052522</c:v>
                </c:pt>
                <c:pt idx="1257">
                  <c:v>196.28777923784492</c:v>
                </c:pt>
                <c:pt idx="1258">
                  <c:v>194.74375821287717</c:v>
                </c:pt>
                <c:pt idx="1259">
                  <c:v>211.59658344283835</c:v>
                </c:pt>
                <c:pt idx="1260">
                  <c:v>201.28120893561143</c:v>
                </c:pt>
                <c:pt idx="1261">
                  <c:v>198.42312746386341</c:v>
                </c:pt>
                <c:pt idx="1262">
                  <c:v>199.50722733245766</c:v>
                </c:pt>
                <c:pt idx="1263">
                  <c:v>207.58869908015768</c:v>
                </c:pt>
                <c:pt idx="1264">
                  <c:v>202.03679369250978</c:v>
                </c:pt>
                <c:pt idx="1265">
                  <c:v>185.77529566360016</c:v>
                </c:pt>
                <c:pt idx="1266">
                  <c:v>188.04204993429701</c:v>
                </c:pt>
                <c:pt idx="1267">
                  <c:v>188.83048620236559</c:v>
                </c:pt>
                <c:pt idx="1268">
                  <c:v>181.24178712220731</c:v>
                </c:pt>
                <c:pt idx="1269">
                  <c:v>173.71879106438834</c:v>
                </c:pt>
                <c:pt idx="1270">
                  <c:v>169.90801576872536</c:v>
                </c:pt>
                <c:pt idx="1271">
                  <c:v>167.87122207621564</c:v>
                </c:pt>
                <c:pt idx="1272">
                  <c:v>168.29829172141916</c:v>
                </c:pt>
                <c:pt idx="1273">
                  <c:v>162.64783180026279</c:v>
                </c:pt>
                <c:pt idx="1274">
                  <c:v>160.18396846254925</c:v>
                </c:pt>
                <c:pt idx="1275">
                  <c:v>151.77398160315317</c:v>
                </c:pt>
                <c:pt idx="1276">
                  <c:v>148.85019710906701</c:v>
                </c:pt>
                <c:pt idx="1277">
                  <c:v>163.99474375821288</c:v>
                </c:pt>
                <c:pt idx="1278">
                  <c:v>157.26018396846223</c:v>
                </c:pt>
                <c:pt idx="1279">
                  <c:v>163.40341655716193</c:v>
                </c:pt>
                <c:pt idx="1280">
                  <c:v>165.60446780551933</c:v>
                </c:pt>
                <c:pt idx="1281">
                  <c:v>157.9172141918522</c:v>
                </c:pt>
                <c:pt idx="1282">
                  <c:v>157.45729303548006</c:v>
                </c:pt>
                <c:pt idx="1283">
                  <c:v>151.11695137976338</c:v>
                </c:pt>
                <c:pt idx="1284">
                  <c:v>147.01051248357425</c:v>
                </c:pt>
                <c:pt idx="1285">
                  <c:v>145.17082785808176</c:v>
                </c:pt>
                <c:pt idx="1286">
                  <c:v>122.83180026281212</c:v>
                </c:pt>
                <c:pt idx="1287">
                  <c:v>132.65440210249687</c:v>
                </c:pt>
                <c:pt idx="1288">
                  <c:v>131.83311432325857</c:v>
                </c:pt>
                <c:pt idx="1289">
                  <c:v>130.42049934297052</c:v>
                </c:pt>
                <c:pt idx="1290">
                  <c:v>144.21813403416519</c:v>
                </c:pt>
                <c:pt idx="1291">
                  <c:v>140.37450722733232</c:v>
                </c:pt>
                <c:pt idx="1292">
                  <c:v>149.08015768725397</c:v>
                </c:pt>
                <c:pt idx="1293">
                  <c:v>139.15900131406045</c:v>
                </c:pt>
                <c:pt idx="1294">
                  <c:v>138.63337713534781</c:v>
                </c:pt>
                <c:pt idx="1295">
                  <c:v>133.21287779237798</c:v>
                </c:pt>
                <c:pt idx="1296">
                  <c:v>130.9789750328512</c:v>
                </c:pt>
                <c:pt idx="1297">
                  <c:v>126.28120893561102</c:v>
                </c:pt>
                <c:pt idx="1298">
                  <c:v>117.04993429697772</c:v>
                </c:pt>
                <c:pt idx="1299">
                  <c:v>114.323258869908</c:v>
                </c:pt>
                <c:pt idx="1300">
                  <c:v>#N/A</c:v>
                </c:pt>
                <c:pt idx="1301">
                  <c:v>111.95795006570319</c:v>
                </c:pt>
                <c:pt idx="1302">
                  <c:v>113.40341655716161</c:v>
                </c:pt>
                <c:pt idx="1303">
                  <c:v>116.88567674113008</c:v>
                </c:pt>
                <c:pt idx="1304">
                  <c:v>118.82391590013141</c:v>
                </c:pt>
                <c:pt idx="1305">
                  <c:v>#N/A</c:v>
                </c:pt>
                <c:pt idx="1306">
                  <c:v>142.21419185282522</c:v>
                </c:pt>
                <c:pt idx="1307">
                  <c:v>151.77398160315317</c:v>
                </c:pt>
                <c:pt idx="1308">
                  <c:v>161.79369250985482</c:v>
                </c:pt>
                <c:pt idx="1309">
                  <c:v>153.0551905387648</c:v>
                </c:pt>
                <c:pt idx="1310">
                  <c:v>142.24704336399481</c:v>
                </c:pt>
                <c:pt idx="1311">
                  <c:v>140.24310118265439</c:v>
                </c:pt>
                <c:pt idx="1312">
                  <c:v>135.38107752956637</c:v>
                </c:pt>
                <c:pt idx="1313">
                  <c:v>141.42575558475647</c:v>
                </c:pt>
                <c:pt idx="1314">
                  <c:v>138.8633377135352</c:v>
                </c:pt>
                <c:pt idx="1315">
                  <c:v>139.02759526938192</c:v>
                </c:pt>
                <c:pt idx="1316">
                  <c:v>142.80551905387648</c:v>
                </c:pt>
                <c:pt idx="1317">
                  <c:v>132.29303547963198</c:v>
                </c:pt>
                <c:pt idx="1318">
                  <c:v>135.57818659658344</c:v>
                </c:pt>
                <c:pt idx="1319">
                  <c:v>131.2089356110381</c:v>
                </c:pt>
                <c:pt idx="1320">
                  <c:v>139.5203679369254</c:v>
                </c:pt>
                <c:pt idx="1321">
                  <c:v>141.85282522996056</c:v>
                </c:pt>
                <c:pt idx="1322">
                  <c:v>157.85151116951377</c:v>
                </c:pt>
                <c:pt idx="1323">
                  <c:v>140.96583442838369</c:v>
                </c:pt>
                <c:pt idx="1324">
                  <c:v>140.96583442838369</c:v>
                </c:pt>
                <c:pt idx="1325">
                  <c:v>141.85282522996056</c:v>
                </c:pt>
                <c:pt idx="1326">
                  <c:v>145.26938239158972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Tørrbulkrate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Sheet1!$A$2:$A$1360</c:f>
              <c:numCache>
                <c:formatCode>dd\.mm\.yyyy</c:formatCode>
                <c:ptCount val="1359"/>
                <c:pt idx="0">
                  <c:v>37987</c:v>
                </c:pt>
                <c:pt idx="1">
                  <c:v>37988</c:v>
                </c:pt>
                <c:pt idx="2">
                  <c:v>37991</c:v>
                </c:pt>
                <c:pt idx="3">
                  <c:v>37992</c:v>
                </c:pt>
                <c:pt idx="4">
                  <c:v>37993</c:v>
                </c:pt>
                <c:pt idx="5">
                  <c:v>37994</c:v>
                </c:pt>
                <c:pt idx="6">
                  <c:v>37995</c:v>
                </c:pt>
                <c:pt idx="7">
                  <c:v>37998</c:v>
                </c:pt>
                <c:pt idx="8">
                  <c:v>37999</c:v>
                </c:pt>
                <c:pt idx="9">
                  <c:v>38000</c:v>
                </c:pt>
                <c:pt idx="10">
                  <c:v>38001</c:v>
                </c:pt>
                <c:pt idx="11">
                  <c:v>38002</c:v>
                </c:pt>
                <c:pt idx="12">
                  <c:v>38005</c:v>
                </c:pt>
                <c:pt idx="13">
                  <c:v>38006</c:v>
                </c:pt>
                <c:pt idx="14">
                  <c:v>38007</c:v>
                </c:pt>
                <c:pt idx="15">
                  <c:v>38008</c:v>
                </c:pt>
                <c:pt idx="16">
                  <c:v>38009</c:v>
                </c:pt>
                <c:pt idx="17">
                  <c:v>38012</c:v>
                </c:pt>
                <c:pt idx="18">
                  <c:v>38013</c:v>
                </c:pt>
                <c:pt idx="19">
                  <c:v>38014</c:v>
                </c:pt>
                <c:pt idx="20">
                  <c:v>38015</c:v>
                </c:pt>
                <c:pt idx="21">
                  <c:v>38016</c:v>
                </c:pt>
                <c:pt idx="22">
                  <c:v>38019</c:v>
                </c:pt>
                <c:pt idx="23">
                  <c:v>38020</c:v>
                </c:pt>
                <c:pt idx="24">
                  <c:v>38021</c:v>
                </c:pt>
                <c:pt idx="25">
                  <c:v>38022</c:v>
                </c:pt>
                <c:pt idx="26">
                  <c:v>38023</c:v>
                </c:pt>
                <c:pt idx="27">
                  <c:v>38026</c:v>
                </c:pt>
                <c:pt idx="28">
                  <c:v>38027</c:v>
                </c:pt>
                <c:pt idx="29">
                  <c:v>38028</c:v>
                </c:pt>
                <c:pt idx="30">
                  <c:v>38029</c:v>
                </c:pt>
                <c:pt idx="31">
                  <c:v>38030</c:v>
                </c:pt>
                <c:pt idx="32">
                  <c:v>38033</c:v>
                </c:pt>
                <c:pt idx="33">
                  <c:v>38034</c:v>
                </c:pt>
                <c:pt idx="34">
                  <c:v>38035</c:v>
                </c:pt>
                <c:pt idx="35">
                  <c:v>38036</c:v>
                </c:pt>
                <c:pt idx="36">
                  <c:v>38037</c:v>
                </c:pt>
                <c:pt idx="37">
                  <c:v>38040</c:v>
                </c:pt>
                <c:pt idx="38">
                  <c:v>38041</c:v>
                </c:pt>
                <c:pt idx="39">
                  <c:v>38042</c:v>
                </c:pt>
                <c:pt idx="40">
                  <c:v>38043</c:v>
                </c:pt>
                <c:pt idx="41">
                  <c:v>38044</c:v>
                </c:pt>
                <c:pt idx="42">
                  <c:v>38047</c:v>
                </c:pt>
                <c:pt idx="43">
                  <c:v>38048</c:v>
                </c:pt>
                <c:pt idx="44">
                  <c:v>38049</c:v>
                </c:pt>
                <c:pt idx="45">
                  <c:v>38050</c:v>
                </c:pt>
                <c:pt idx="46">
                  <c:v>38051</c:v>
                </c:pt>
                <c:pt idx="47">
                  <c:v>38054</c:v>
                </c:pt>
                <c:pt idx="48">
                  <c:v>38055</c:v>
                </c:pt>
                <c:pt idx="49">
                  <c:v>38056</c:v>
                </c:pt>
                <c:pt idx="50">
                  <c:v>38057</c:v>
                </c:pt>
                <c:pt idx="51">
                  <c:v>38058</c:v>
                </c:pt>
                <c:pt idx="52">
                  <c:v>38061</c:v>
                </c:pt>
                <c:pt idx="53">
                  <c:v>38062</c:v>
                </c:pt>
                <c:pt idx="54">
                  <c:v>38063</c:v>
                </c:pt>
                <c:pt idx="55">
                  <c:v>38064</c:v>
                </c:pt>
                <c:pt idx="56">
                  <c:v>38065</c:v>
                </c:pt>
                <c:pt idx="57">
                  <c:v>38068</c:v>
                </c:pt>
                <c:pt idx="58">
                  <c:v>38069</c:v>
                </c:pt>
                <c:pt idx="59">
                  <c:v>38070</c:v>
                </c:pt>
                <c:pt idx="60">
                  <c:v>38071</c:v>
                </c:pt>
                <c:pt idx="61">
                  <c:v>38072</c:v>
                </c:pt>
                <c:pt idx="62">
                  <c:v>38075</c:v>
                </c:pt>
                <c:pt idx="63">
                  <c:v>38076</c:v>
                </c:pt>
                <c:pt idx="64">
                  <c:v>38077</c:v>
                </c:pt>
                <c:pt idx="65">
                  <c:v>38078</c:v>
                </c:pt>
                <c:pt idx="66">
                  <c:v>38079</c:v>
                </c:pt>
                <c:pt idx="67">
                  <c:v>38082</c:v>
                </c:pt>
                <c:pt idx="68">
                  <c:v>38083</c:v>
                </c:pt>
                <c:pt idx="69">
                  <c:v>38084</c:v>
                </c:pt>
                <c:pt idx="70">
                  <c:v>38085</c:v>
                </c:pt>
                <c:pt idx="71">
                  <c:v>38086</c:v>
                </c:pt>
                <c:pt idx="72">
                  <c:v>38089</c:v>
                </c:pt>
                <c:pt idx="73">
                  <c:v>38090</c:v>
                </c:pt>
                <c:pt idx="74">
                  <c:v>38091</c:v>
                </c:pt>
                <c:pt idx="75">
                  <c:v>38092</c:v>
                </c:pt>
                <c:pt idx="76">
                  <c:v>38093</c:v>
                </c:pt>
                <c:pt idx="77">
                  <c:v>38096</c:v>
                </c:pt>
                <c:pt idx="78">
                  <c:v>38097</c:v>
                </c:pt>
                <c:pt idx="79">
                  <c:v>38098</c:v>
                </c:pt>
                <c:pt idx="80">
                  <c:v>38099</c:v>
                </c:pt>
                <c:pt idx="81">
                  <c:v>38100</c:v>
                </c:pt>
                <c:pt idx="82">
                  <c:v>38103</c:v>
                </c:pt>
                <c:pt idx="83">
                  <c:v>38104</c:v>
                </c:pt>
                <c:pt idx="84">
                  <c:v>38105</c:v>
                </c:pt>
                <c:pt idx="85">
                  <c:v>38106</c:v>
                </c:pt>
                <c:pt idx="86">
                  <c:v>38107</c:v>
                </c:pt>
                <c:pt idx="87">
                  <c:v>38110</c:v>
                </c:pt>
                <c:pt idx="88">
                  <c:v>38111</c:v>
                </c:pt>
                <c:pt idx="89">
                  <c:v>38112</c:v>
                </c:pt>
                <c:pt idx="90">
                  <c:v>38113</c:v>
                </c:pt>
                <c:pt idx="91">
                  <c:v>38114</c:v>
                </c:pt>
                <c:pt idx="92">
                  <c:v>38117</c:v>
                </c:pt>
                <c:pt idx="93">
                  <c:v>38118</c:v>
                </c:pt>
                <c:pt idx="94">
                  <c:v>38119</c:v>
                </c:pt>
                <c:pt idx="95">
                  <c:v>38120</c:v>
                </c:pt>
                <c:pt idx="96">
                  <c:v>38121</c:v>
                </c:pt>
                <c:pt idx="97">
                  <c:v>38124</c:v>
                </c:pt>
                <c:pt idx="98">
                  <c:v>38125</c:v>
                </c:pt>
                <c:pt idx="99">
                  <c:v>38126</c:v>
                </c:pt>
                <c:pt idx="100">
                  <c:v>38127</c:v>
                </c:pt>
                <c:pt idx="101">
                  <c:v>38128</c:v>
                </c:pt>
                <c:pt idx="102">
                  <c:v>38131</c:v>
                </c:pt>
                <c:pt idx="103">
                  <c:v>38132</c:v>
                </c:pt>
                <c:pt idx="104">
                  <c:v>38133</c:v>
                </c:pt>
                <c:pt idx="105">
                  <c:v>38134</c:v>
                </c:pt>
                <c:pt idx="106">
                  <c:v>38135</c:v>
                </c:pt>
                <c:pt idx="107">
                  <c:v>38138</c:v>
                </c:pt>
                <c:pt idx="108">
                  <c:v>38139</c:v>
                </c:pt>
                <c:pt idx="109">
                  <c:v>38140</c:v>
                </c:pt>
                <c:pt idx="110">
                  <c:v>38141</c:v>
                </c:pt>
                <c:pt idx="111">
                  <c:v>38142</c:v>
                </c:pt>
                <c:pt idx="112">
                  <c:v>38145</c:v>
                </c:pt>
                <c:pt idx="113">
                  <c:v>38146</c:v>
                </c:pt>
                <c:pt idx="114">
                  <c:v>38147</c:v>
                </c:pt>
                <c:pt idx="115">
                  <c:v>38148</c:v>
                </c:pt>
                <c:pt idx="116">
                  <c:v>38149</c:v>
                </c:pt>
                <c:pt idx="117">
                  <c:v>38152</c:v>
                </c:pt>
                <c:pt idx="118">
                  <c:v>38153</c:v>
                </c:pt>
                <c:pt idx="119">
                  <c:v>38154</c:v>
                </c:pt>
                <c:pt idx="120">
                  <c:v>38155</c:v>
                </c:pt>
                <c:pt idx="121">
                  <c:v>38156</c:v>
                </c:pt>
                <c:pt idx="122">
                  <c:v>38159</c:v>
                </c:pt>
                <c:pt idx="123">
                  <c:v>38160</c:v>
                </c:pt>
                <c:pt idx="124">
                  <c:v>38161</c:v>
                </c:pt>
                <c:pt idx="125">
                  <c:v>38162</c:v>
                </c:pt>
                <c:pt idx="126">
                  <c:v>38163</c:v>
                </c:pt>
                <c:pt idx="127">
                  <c:v>38166</c:v>
                </c:pt>
                <c:pt idx="128">
                  <c:v>38167</c:v>
                </c:pt>
                <c:pt idx="129">
                  <c:v>38168</c:v>
                </c:pt>
                <c:pt idx="130">
                  <c:v>38169</c:v>
                </c:pt>
                <c:pt idx="131">
                  <c:v>38170</c:v>
                </c:pt>
                <c:pt idx="132">
                  <c:v>38173</c:v>
                </c:pt>
                <c:pt idx="133">
                  <c:v>38174</c:v>
                </c:pt>
                <c:pt idx="134">
                  <c:v>38175</c:v>
                </c:pt>
                <c:pt idx="135">
                  <c:v>38176</c:v>
                </c:pt>
                <c:pt idx="136">
                  <c:v>38177</c:v>
                </c:pt>
                <c:pt idx="137">
                  <c:v>38180</c:v>
                </c:pt>
                <c:pt idx="138">
                  <c:v>38181</c:v>
                </c:pt>
                <c:pt idx="139">
                  <c:v>38182</c:v>
                </c:pt>
                <c:pt idx="140">
                  <c:v>38183</c:v>
                </c:pt>
                <c:pt idx="141">
                  <c:v>38184</c:v>
                </c:pt>
                <c:pt idx="142">
                  <c:v>38187</c:v>
                </c:pt>
                <c:pt idx="143">
                  <c:v>38188</c:v>
                </c:pt>
                <c:pt idx="144">
                  <c:v>38189</c:v>
                </c:pt>
                <c:pt idx="145">
                  <c:v>38190</c:v>
                </c:pt>
                <c:pt idx="146">
                  <c:v>38191</c:v>
                </c:pt>
                <c:pt idx="147">
                  <c:v>38194</c:v>
                </c:pt>
                <c:pt idx="148">
                  <c:v>38195</c:v>
                </c:pt>
                <c:pt idx="149">
                  <c:v>38196</c:v>
                </c:pt>
                <c:pt idx="150">
                  <c:v>38197</c:v>
                </c:pt>
                <c:pt idx="151">
                  <c:v>38198</c:v>
                </c:pt>
                <c:pt idx="152">
                  <c:v>38201</c:v>
                </c:pt>
                <c:pt idx="153">
                  <c:v>38202</c:v>
                </c:pt>
                <c:pt idx="154">
                  <c:v>38203</c:v>
                </c:pt>
                <c:pt idx="155">
                  <c:v>38204</c:v>
                </c:pt>
                <c:pt idx="156">
                  <c:v>38205</c:v>
                </c:pt>
                <c:pt idx="157">
                  <c:v>38208</c:v>
                </c:pt>
                <c:pt idx="158">
                  <c:v>38209</c:v>
                </c:pt>
                <c:pt idx="159">
                  <c:v>38210</c:v>
                </c:pt>
                <c:pt idx="160">
                  <c:v>38211</c:v>
                </c:pt>
                <c:pt idx="161">
                  <c:v>38212</c:v>
                </c:pt>
                <c:pt idx="162">
                  <c:v>38215</c:v>
                </c:pt>
                <c:pt idx="163">
                  <c:v>38216</c:v>
                </c:pt>
                <c:pt idx="164">
                  <c:v>38217</c:v>
                </c:pt>
                <c:pt idx="165">
                  <c:v>38218</c:v>
                </c:pt>
                <c:pt idx="166">
                  <c:v>38219</c:v>
                </c:pt>
                <c:pt idx="167">
                  <c:v>38222</c:v>
                </c:pt>
                <c:pt idx="168">
                  <c:v>38223</c:v>
                </c:pt>
                <c:pt idx="169">
                  <c:v>38224</c:v>
                </c:pt>
                <c:pt idx="170">
                  <c:v>38225</c:v>
                </c:pt>
                <c:pt idx="171">
                  <c:v>38226</c:v>
                </c:pt>
                <c:pt idx="172">
                  <c:v>38229</c:v>
                </c:pt>
                <c:pt idx="173">
                  <c:v>38230</c:v>
                </c:pt>
                <c:pt idx="174">
                  <c:v>38231</c:v>
                </c:pt>
                <c:pt idx="175">
                  <c:v>38232</c:v>
                </c:pt>
                <c:pt idx="176">
                  <c:v>38233</c:v>
                </c:pt>
                <c:pt idx="177">
                  <c:v>38236</c:v>
                </c:pt>
                <c:pt idx="178">
                  <c:v>38237</c:v>
                </c:pt>
                <c:pt idx="179">
                  <c:v>38238</c:v>
                </c:pt>
                <c:pt idx="180">
                  <c:v>38239</c:v>
                </c:pt>
                <c:pt idx="181">
                  <c:v>38240</c:v>
                </c:pt>
                <c:pt idx="182">
                  <c:v>38243</c:v>
                </c:pt>
                <c:pt idx="183">
                  <c:v>38244</c:v>
                </c:pt>
                <c:pt idx="184">
                  <c:v>38245</c:v>
                </c:pt>
                <c:pt idx="185">
                  <c:v>38246</c:v>
                </c:pt>
                <c:pt idx="186">
                  <c:v>38247</c:v>
                </c:pt>
                <c:pt idx="187">
                  <c:v>38250</c:v>
                </c:pt>
                <c:pt idx="188">
                  <c:v>38251</c:v>
                </c:pt>
                <c:pt idx="189">
                  <c:v>38252</c:v>
                </c:pt>
                <c:pt idx="190">
                  <c:v>38253</c:v>
                </c:pt>
                <c:pt idx="191">
                  <c:v>38254</c:v>
                </c:pt>
                <c:pt idx="192">
                  <c:v>38257</c:v>
                </c:pt>
                <c:pt idx="193">
                  <c:v>38258</c:v>
                </c:pt>
                <c:pt idx="194">
                  <c:v>38259</c:v>
                </c:pt>
                <c:pt idx="195">
                  <c:v>38260</c:v>
                </c:pt>
                <c:pt idx="196">
                  <c:v>38261</c:v>
                </c:pt>
                <c:pt idx="197">
                  <c:v>38264</c:v>
                </c:pt>
                <c:pt idx="198">
                  <c:v>38265</c:v>
                </c:pt>
                <c:pt idx="199">
                  <c:v>38266</c:v>
                </c:pt>
                <c:pt idx="200">
                  <c:v>38267</c:v>
                </c:pt>
                <c:pt idx="201">
                  <c:v>38268</c:v>
                </c:pt>
                <c:pt idx="202">
                  <c:v>38271</c:v>
                </c:pt>
                <c:pt idx="203">
                  <c:v>38272</c:v>
                </c:pt>
                <c:pt idx="204">
                  <c:v>38273</c:v>
                </c:pt>
                <c:pt idx="205">
                  <c:v>38274</c:v>
                </c:pt>
                <c:pt idx="206">
                  <c:v>38275</c:v>
                </c:pt>
                <c:pt idx="207">
                  <c:v>38278</c:v>
                </c:pt>
                <c:pt idx="208">
                  <c:v>38279</c:v>
                </c:pt>
                <c:pt idx="209">
                  <c:v>38280</c:v>
                </c:pt>
                <c:pt idx="210">
                  <c:v>38281</c:v>
                </c:pt>
                <c:pt idx="211">
                  <c:v>38282</c:v>
                </c:pt>
                <c:pt idx="212">
                  <c:v>38285</c:v>
                </c:pt>
                <c:pt idx="213">
                  <c:v>38286</c:v>
                </c:pt>
                <c:pt idx="214">
                  <c:v>38287</c:v>
                </c:pt>
                <c:pt idx="215">
                  <c:v>38288</c:v>
                </c:pt>
                <c:pt idx="216">
                  <c:v>38289</c:v>
                </c:pt>
                <c:pt idx="217">
                  <c:v>38292</c:v>
                </c:pt>
                <c:pt idx="218">
                  <c:v>38293</c:v>
                </c:pt>
                <c:pt idx="219">
                  <c:v>38294</c:v>
                </c:pt>
                <c:pt idx="220">
                  <c:v>38295</c:v>
                </c:pt>
                <c:pt idx="221">
                  <c:v>38296</c:v>
                </c:pt>
                <c:pt idx="222">
                  <c:v>38299</c:v>
                </c:pt>
                <c:pt idx="223">
                  <c:v>38300</c:v>
                </c:pt>
                <c:pt idx="224">
                  <c:v>38301</c:v>
                </c:pt>
                <c:pt idx="225">
                  <c:v>38302</c:v>
                </c:pt>
                <c:pt idx="226">
                  <c:v>38303</c:v>
                </c:pt>
                <c:pt idx="227">
                  <c:v>38306</c:v>
                </c:pt>
                <c:pt idx="228">
                  <c:v>38307</c:v>
                </c:pt>
                <c:pt idx="229">
                  <c:v>38308</c:v>
                </c:pt>
                <c:pt idx="230">
                  <c:v>38309</c:v>
                </c:pt>
                <c:pt idx="231">
                  <c:v>38310</c:v>
                </c:pt>
                <c:pt idx="232">
                  <c:v>38313</c:v>
                </c:pt>
                <c:pt idx="233">
                  <c:v>38314</c:v>
                </c:pt>
                <c:pt idx="234">
                  <c:v>38315</c:v>
                </c:pt>
                <c:pt idx="235">
                  <c:v>38316</c:v>
                </c:pt>
                <c:pt idx="236">
                  <c:v>38317</c:v>
                </c:pt>
                <c:pt idx="237">
                  <c:v>38320</c:v>
                </c:pt>
                <c:pt idx="238">
                  <c:v>38321</c:v>
                </c:pt>
                <c:pt idx="239">
                  <c:v>38322</c:v>
                </c:pt>
                <c:pt idx="240">
                  <c:v>38323</c:v>
                </c:pt>
                <c:pt idx="241">
                  <c:v>38324</c:v>
                </c:pt>
                <c:pt idx="242">
                  <c:v>38327</c:v>
                </c:pt>
                <c:pt idx="243">
                  <c:v>38328</c:v>
                </c:pt>
                <c:pt idx="244">
                  <c:v>38329</c:v>
                </c:pt>
                <c:pt idx="245">
                  <c:v>38330</c:v>
                </c:pt>
                <c:pt idx="246">
                  <c:v>38331</c:v>
                </c:pt>
                <c:pt idx="247">
                  <c:v>38334</c:v>
                </c:pt>
                <c:pt idx="248">
                  <c:v>38335</c:v>
                </c:pt>
                <c:pt idx="249">
                  <c:v>38336</c:v>
                </c:pt>
                <c:pt idx="250">
                  <c:v>38337</c:v>
                </c:pt>
                <c:pt idx="251">
                  <c:v>38338</c:v>
                </c:pt>
                <c:pt idx="252">
                  <c:v>38341</c:v>
                </c:pt>
                <c:pt idx="253">
                  <c:v>38342</c:v>
                </c:pt>
                <c:pt idx="254">
                  <c:v>38343</c:v>
                </c:pt>
                <c:pt idx="255">
                  <c:v>38344</c:v>
                </c:pt>
                <c:pt idx="256">
                  <c:v>38345</c:v>
                </c:pt>
                <c:pt idx="257">
                  <c:v>38348</c:v>
                </c:pt>
                <c:pt idx="258">
                  <c:v>38349</c:v>
                </c:pt>
                <c:pt idx="259">
                  <c:v>38350</c:v>
                </c:pt>
                <c:pt idx="260">
                  <c:v>38351</c:v>
                </c:pt>
                <c:pt idx="261">
                  <c:v>38352</c:v>
                </c:pt>
                <c:pt idx="262">
                  <c:v>38355</c:v>
                </c:pt>
                <c:pt idx="263">
                  <c:v>38356</c:v>
                </c:pt>
                <c:pt idx="264">
                  <c:v>38357</c:v>
                </c:pt>
                <c:pt idx="265">
                  <c:v>38358</c:v>
                </c:pt>
                <c:pt idx="266">
                  <c:v>38359</c:v>
                </c:pt>
                <c:pt idx="267">
                  <c:v>38362</c:v>
                </c:pt>
                <c:pt idx="268">
                  <c:v>38363</c:v>
                </c:pt>
                <c:pt idx="269">
                  <c:v>38364</c:v>
                </c:pt>
                <c:pt idx="270">
                  <c:v>38365</c:v>
                </c:pt>
                <c:pt idx="271">
                  <c:v>38366</c:v>
                </c:pt>
                <c:pt idx="272">
                  <c:v>38369</c:v>
                </c:pt>
                <c:pt idx="273">
                  <c:v>38370</c:v>
                </c:pt>
                <c:pt idx="274">
                  <c:v>38371</c:v>
                </c:pt>
                <c:pt idx="275">
                  <c:v>38372</c:v>
                </c:pt>
                <c:pt idx="276">
                  <c:v>38373</c:v>
                </c:pt>
                <c:pt idx="277">
                  <c:v>38376</c:v>
                </c:pt>
                <c:pt idx="278">
                  <c:v>38377</c:v>
                </c:pt>
                <c:pt idx="279">
                  <c:v>38378</c:v>
                </c:pt>
                <c:pt idx="280">
                  <c:v>38379</c:v>
                </c:pt>
                <c:pt idx="281">
                  <c:v>38380</c:v>
                </c:pt>
                <c:pt idx="282">
                  <c:v>38383</c:v>
                </c:pt>
                <c:pt idx="283">
                  <c:v>38384</c:v>
                </c:pt>
                <c:pt idx="284">
                  <c:v>38385</c:v>
                </c:pt>
                <c:pt idx="285">
                  <c:v>38386</c:v>
                </c:pt>
                <c:pt idx="286">
                  <c:v>38387</c:v>
                </c:pt>
                <c:pt idx="287">
                  <c:v>38390</c:v>
                </c:pt>
                <c:pt idx="288">
                  <c:v>38391</c:v>
                </c:pt>
                <c:pt idx="289">
                  <c:v>38392</c:v>
                </c:pt>
                <c:pt idx="290">
                  <c:v>38393</c:v>
                </c:pt>
                <c:pt idx="291">
                  <c:v>38394</c:v>
                </c:pt>
                <c:pt idx="292">
                  <c:v>38397</c:v>
                </c:pt>
                <c:pt idx="293">
                  <c:v>38398</c:v>
                </c:pt>
                <c:pt idx="294">
                  <c:v>38399</c:v>
                </c:pt>
                <c:pt idx="295">
                  <c:v>38400</c:v>
                </c:pt>
                <c:pt idx="296">
                  <c:v>38401</c:v>
                </c:pt>
                <c:pt idx="297">
                  <c:v>38404</c:v>
                </c:pt>
                <c:pt idx="298">
                  <c:v>38405</c:v>
                </c:pt>
                <c:pt idx="299">
                  <c:v>38406</c:v>
                </c:pt>
                <c:pt idx="300">
                  <c:v>38407</c:v>
                </c:pt>
                <c:pt idx="301">
                  <c:v>38408</c:v>
                </c:pt>
                <c:pt idx="302">
                  <c:v>38411</c:v>
                </c:pt>
                <c:pt idx="303">
                  <c:v>38412</c:v>
                </c:pt>
                <c:pt idx="304">
                  <c:v>38413</c:v>
                </c:pt>
                <c:pt idx="305">
                  <c:v>38414</c:v>
                </c:pt>
                <c:pt idx="306">
                  <c:v>38415</c:v>
                </c:pt>
                <c:pt idx="307">
                  <c:v>38418</c:v>
                </c:pt>
                <c:pt idx="308">
                  <c:v>38419</c:v>
                </c:pt>
                <c:pt idx="309">
                  <c:v>38420</c:v>
                </c:pt>
                <c:pt idx="310">
                  <c:v>38421</c:v>
                </c:pt>
                <c:pt idx="311">
                  <c:v>38422</c:v>
                </c:pt>
                <c:pt idx="312">
                  <c:v>38425</c:v>
                </c:pt>
                <c:pt idx="313">
                  <c:v>38426</c:v>
                </c:pt>
                <c:pt idx="314">
                  <c:v>38427</c:v>
                </c:pt>
                <c:pt idx="315">
                  <c:v>38428</c:v>
                </c:pt>
                <c:pt idx="316">
                  <c:v>38429</c:v>
                </c:pt>
                <c:pt idx="317">
                  <c:v>38432</c:v>
                </c:pt>
                <c:pt idx="318">
                  <c:v>38433</c:v>
                </c:pt>
                <c:pt idx="319">
                  <c:v>38434</c:v>
                </c:pt>
                <c:pt idx="320">
                  <c:v>38435</c:v>
                </c:pt>
                <c:pt idx="321">
                  <c:v>38436</c:v>
                </c:pt>
                <c:pt idx="322">
                  <c:v>38439</c:v>
                </c:pt>
                <c:pt idx="323">
                  <c:v>38440</c:v>
                </c:pt>
                <c:pt idx="324">
                  <c:v>38441</c:v>
                </c:pt>
                <c:pt idx="325">
                  <c:v>38442</c:v>
                </c:pt>
                <c:pt idx="326">
                  <c:v>38443</c:v>
                </c:pt>
                <c:pt idx="327">
                  <c:v>38446</c:v>
                </c:pt>
                <c:pt idx="328">
                  <c:v>38447</c:v>
                </c:pt>
                <c:pt idx="329">
                  <c:v>38448</c:v>
                </c:pt>
                <c:pt idx="330">
                  <c:v>38449</c:v>
                </c:pt>
                <c:pt idx="331">
                  <c:v>38450</c:v>
                </c:pt>
                <c:pt idx="332">
                  <c:v>38453</c:v>
                </c:pt>
                <c:pt idx="333">
                  <c:v>38454</c:v>
                </c:pt>
                <c:pt idx="334">
                  <c:v>38455</c:v>
                </c:pt>
                <c:pt idx="335">
                  <c:v>38456</c:v>
                </c:pt>
                <c:pt idx="336">
                  <c:v>38457</c:v>
                </c:pt>
                <c:pt idx="337">
                  <c:v>38460</c:v>
                </c:pt>
                <c:pt idx="338">
                  <c:v>38461</c:v>
                </c:pt>
                <c:pt idx="339">
                  <c:v>38462</c:v>
                </c:pt>
                <c:pt idx="340">
                  <c:v>38463</c:v>
                </c:pt>
                <c:pt idx="341">
                  <c:v>38464</c:v>
                </c:pt>
                <c:pt idx="342">
                  <c:v>38467</c:v>
                </c:pt>
                <c:pt idx="343">
                  <c:v>38468</c:v>
                </c:pt>
                <c:pt idx="344">
                  <c:v>38469</c:v>
                </c:pt>
                <c:pt idx="345">
                  <c:v>38470</c:v>
                </c:pt>
                <c:pt idx="346">
                  <c:v>38471</c:v>
                </c:pt>
                <c:pt idx="347">
                  <c:v>38474</c:v>
                </c:pt>
                <c:pt idx="348">
                  <c:v>38475</c:v>
                </c:pt>
                <c:pt idx="349">
                  <c:v>38476</c:v>
                </c:pt>
                <c:pt idx="350">
                  <c:v>38477</c:v>
                </c:pt>
                <c:pt idx="351">
                  <c:v>38478</c:v>
                </c:pt>
                <c:pt idx="352">
                  <c:v>38481</c:v>
                </c:pt>
                <c:pt idx="353">
                  <c:v>38482</c:v>
                </c:pt>
                <c:pt idx="354">
                  <c:v>38483</c:v>
                </c:pt>
                <c:pt idx="355">
                  <c:v>38484</c:v>
                </c:pt>
                <c:pt idx="356">
                  <c:v>38485</c:v>
                </c:pt>
                <c:pt idx="357">
                  <c:v>38488</c:v>
                </c:pt>
                <c:pt idx="358">
                  <c:v>38489</c:v>
                </c:pt>
                <c:pt idx="359">
                  <c:v>38490</c:v>
                </c:pt>
                <c:pt idx="360">
                  <c:v>38491</c:v>
                </c:pt>
                <c:pt idx="361">
                  <c:v>38492</c:v>
                </c:pt>
                <c:pt idx="362">
                  <c:v>38495</c:v>
                </c:pt>
                <c:pt idx="363">
                  <c:v>38496</c:v>
                </c:pt>
                <c:pt idx="364">
                  <c:v>38497</c:v>
                </c:pt>
                <c:pt idx="365">
                  <c:v>38498</c:v>
                </c:pt>
                <c:pt idx="366">
                  <c:v>38499</c:v>
                </c:pt>
                <c:pt idx="367">
                  <c:v>38502</c:v>
                </c:pt>
                <c:pt idx="368">
                  <c:v>38503</c:v>
                </c:pt>
                <c:pt idx="369">
                  <c:v>38504</c:v>
                </c:pt>
                <c:pt idx="370">
                  <c:v>38505</c:v>
                </c:pt>
                <c:pt idx="371">
                  <c:v>38506</c:v>
                </c:pt>
                <c:pt idx="372">
                  <c:v>38509</c:v>
                </c:pt>
                <c:pt idx="373">
                  <c:v>38510</c:v>
                </c:pt>
                <c:pt idx="374">
                  <c:v>38511</c:v>
                </c:pt>
                <c:pt idx="375">
                  <c:v>38512</c:v>
                </c:pt>
                <c:pt idx="376">
                  <c:v>38513</c:v>
                </c:pt>
                <c:pt idx="377">
                  <c:v>38516</c:v>
                </c:pt>
                <c:pt idx="378">
                  <c:v>38517</c:v>
                </c:pt>
                <c:pt idx="379">
                  <c:v>38518</c:v>
                </c:pt>
                <c:pt idx="380">
                  <c:v>38519</c:v>
                </c:pt>
                <c:pt idx="381">
                  <c:v>38520</c:v>
                </c:pt>
                <c:pt idx="382">
                  <c:v>38523</c:v>
                </c:pt>
                <c:pt idx="383">
                  <c:v>38524</c:v>
                </c:pt>
                <c:pt idx="384">
                  <c:v>38525</c:v>
                </c:pt>
                <c:pt idx="385">
                  <c:v>38526</c:v>
                </c:pt>
                <c:pt idx="386">
                  <c:v>38527</c:v>
                </c:pt>
                <c:pt idx="387">
                  <c:v>38530</c:v>
                </c:pt>
                <c:pt idx="388">
                  <c:v>38531</c:v>
                </c:pt>
                <c:pt idx="389">
                  <c:v>38532</c:v>
                </c:pt>
                <c:pt idx="390">
                  <c:v>38533</c:v>
                </c:pt>
                <c:pt idx="391">
                  <c:v>38534</c:v>
                </c:pt>
                <c:pt idx="392">
                  <c:v>38537</c:v>
                </c:pt>
                <c:pt idx="393">
                  <c:v>38538</c:v>
                </c:pt>
                <c:pt idx="394">
                  <c:v>38539</c:v>
                </c:pt>
                <c:pt idx="395">
                  <c:v>38540</c:v>
                </c:pt>
                <c:pt idx="396">
                  <c:v>38541</c:v>
                </c:pt>
                <c:pt idx="397">
                  <c:v>38544</c:v>
                </c:pt>
                <c:pt idx="398">
                  <c:v>38545</c:v>
                </c:pt>
                <c:pt idx="399">
                  <c:v>38546</c:v>
                </c:pt>
                <c:pt idx="400">
                  <c:v>38547</c:v>
                </c:pt>
                <c:pt idx="401">
                  <c:v>38548</c:v>
                </c:pt>
                <c:pt idx="402">
                  <c:v>38551</c:v>
                </c:pt>
                <c:pt idx="403">
                  <c:v>38552</c:v>
                </c:pt>
                <c:pt idx="404">
                  <c:v>38553</c:v>
                </c:pt>
                <c:pt idx="405">
                  <c:v>38554</c:v>
                </c:pt>
                <c:pt idx="406">
                  <c:v>38555</c:v>
                </c:pt>
                <c:pt idx="407">
                  <c:v>38558</c:v>
                </c:pt>
                <c:pt idx="408">
                  <c:v>38559</c:v>
                </c:pt>
                <c:pt idx="409">
                  <c:v>38560</c:v>
                </c:pt>
                <c:pt idx="410">
                  <c:v>38561</c:v>
                </c:pt>
                <c:pt idx="411">
                  <c:v>38562</c:v>
                </c:pt>
                <c:pt idx="412">
                  <c:v>38565</c:v>
                </c:pt>
                <c:pt idx="413">
                  <c:v>38566</c:v>
                </c:pt>
                <c:pt idx="414">
                  <c:v>38567</c:v>
                </c:pt>
                <c:pt idx="415">
                  <c:v>38568</c:v>
                </c:pt>
                <c:pt idx="416">
                  <c:v>38569</c:v>
                </c:pt>
                <c:pt idx="417">
                  <c:v>38572</c:v>
                </c:pt>
                <c:pt idx="418">
                  <c:v>38573</c:v>
                </c:pt>
                <c:pt idx="419">
                  <c:v>38574</c:v>
                </c:pt>
                <c:pt idx="420">
                  <c:v>38575</c:v>
                </c:pt>
                <c:pt idx="421">
                  <c:v>38576</c:v>
                </c:pt>
                <c:pt idx="422">
                  <c:v>38579</c:v>
                </c:pt>
                <c:pt idx="423">
                  <c:v>38580</c:v>
                </c:pt>
                <c:pt idx="424">
                  <c:v>38581</c:v>
                </c:pt>
                <c:pt idx="425">
                  <c:v>38582</c:v>
                </c:pt>
                <c:pt idx="426">
                  <c:v>38583</c:v>
                </c:pt>
                <c:pt idx="427">
                  <c:v>38586</c:v>
                </c:pt>
                <c:pt idx="428">
                  <c:v>38587</c:v>
                </c:pt>
                <c:pt idx="429">
                  <c:v>38588</c:v>
                </c:pt>
                <c:pt idx="430">
                  <c:v>38589</c:v>
                </c:pt>
                <c:pt idx="431">
                  <c:v>38590</c:v>
                </c:pt>
                <c:pt idx="432">
                  <c:v>38593</c:v>
                </c:pt>
                <c:pt idx="433">
                  <c:v>38594</c:v>
                </c:pt>
                <c:pt idx="434">
                  <c:v>38595</c:v>
                </c:pt>
                <c:pt idx="435">
                  <c:v>38596</c:v>
                </c:pt>
                <c:pt idx="436">
                  <c:v>38597</c:v>
                </c:pt>
                <c:pt idx="437">
                  <c:v>38600</c:v>
                </c:pt>
                <c:pt idx="438">
                  <c:v>38601</c:v>
                </c:pt>
                <c:pt idx="439">
                  <c:v>38602</c:v>
                </c:pt>
                <c:pt idx="440">
                  <c:v>38603</c:v>
                </c:pt>
                <c:pt idx="441">
                  <c:v>38604</c:v>
                </c:pt>
                <c:pt idx="442">
                  <c:v>38607</c:v>
                </c:pt>
                <c:pt idx="443">
                  <c:v>38608</c:v>
                </c:pt>
                <c:pt idx="444">
                  <c:v>38609</c:v>
                </c:pt>
                <c:pt idx="445">
                  <c:v>38610</c:v>
                </c:pt>
                <c:pt idx="446">
                  <c:v>38611</c:v>
                </c:pt>
                <c:pt idx="447">
                  <c:v>38614</c:v>
                </c:pt>
                <c:pt idx="448">
                  <c:v>38615</c:v>
                </c:pt>
                <c:pt idx="449">
                  <c:v>38616</c:v>
                </c:pt>
                <c:pt idx="450">
                  <c:v>38617</c:v>
                </c:pt>
                <c:pt idx="451">
                  <c:v>38618</c:v>
                </c:pt>
                <c:pt idx="452">
                  <c:v>38621</c:v>
                </c:pt>
                <c:pt idx="453">
                  <c:v>38622</c:v>
                </c:pt>
                <c:pt idx="454">
                  <c:v>38623</c:v>
                </c:pt>
                <c:pt idx="455">
                  <c:v>38624</c:v>
                </c:pt>
                <c:pt idx="456">
                  <c:v>38625</c:v>
                </c:pt>
                <c:pt idx="457">
                  <c:v>38628</c:v>
                </c:pt>
                <c:pt idx="458">
                  <c:v>38629</c:v>
                </c:pt>
                <c:pt idx="459">
                  <c:v>38630</c:v>
                </c:pt>
                <c:pt idx="460">
                  <c:v>38631</c:v>
                </c:pt>
                <c:pt idx="461">
                  <c:v>38632</c:v>
                </c:pt>
                <c:pt idx="462">
                  <c:v>38635</c:v>
                </c:pt>
                <c:pt idx="463">
                  <c:v>38636</c:v>
                </c:pt>
                <c:pt idx="464">
                  <c:v>38637</c:v>
                </c:pt>
                <c:pt idx="465">
                  <c:v>38638</c:v>
                </c:pt>
                <c:pt idx="466">
                  <c:v>38639</c:v>
                </c:pt>
                <c:pt idx="467">
                  <c:v>38642</c:v>
                </c:pt>
                <c:pt idx="468">
                  <c:v>38643</c:v>
                </c:pt>
                <c:pt idx="469">
                  <c:v>38644</c:v>
                </c:pt>
                <c:pt idx="470">
                  <c:v>38645</c:v>
                </c:pt>
                <c:pt idx="471">
                  <c:v>38646</c:v>
                </c:pt>
                <c:pt idx="472">
                  <c:v>38649</c:v>
                </c:pt>
                <c:pt idx="473">
                  <c:v>38650</c:v>
                </c:pt>
                <c:pt idx="474">
                  <c:v>38651</c:v>
                </c:pt>
                <c:pt idx="475">
                  <c:v>38652</c:v>
                </c:pt>
                <c:pt idx="476">
                  <c:v>38653</c:v>
                </c:pt>
                <c:pt idx="477">
                  <c:v>38656</c:v>
                </c:pt>
                <c:pt idx="478">
                  <c:v>38657</c:v>
                </c:pt>
                <c:pt idx="479">
                  <c:v>38658</c:v>
                </c:pt>
                <c:pt idx="480">
                  <c:v>38659</c:v>
                </c:pt>
                <c:pt idx="481">
                  <c:v>38660</c:v>
                </c:pt>
                <c:pt idx="482">
                  <c:v>38663</c:v>
                </c:pt>
                <c:pt idx="483">
                  <c:v>38664</c:v>
                </c:pt>
                <c:pt idx="484">
                  <c:v>38665</c:v>
                </c:pt>
                <c:pt idx="485">
                  <c:v>38666</c:v>
                </c:pt>
                <c:pt idx="486">
                  <c:v>38667</c:v>
                </c:pt>
                <c:pt idx="487">
                  <c:v>38670</c:v>
                </c:pt>
                <c:pt idx="488">
                  <c:v>38671</c:v>
                </c:pt>
                <c:pt idx="489">
                  <c:v>38672</c:v>
                </c:pt>
                <c:pt idx="490">
                  <c:v>38673</c:v>
                </c:pt>
                <c:pt idx="491">
                  <c:v>38674</c:v>
                </c:pt>
                <c:pt idx="492">
                  <c:v>38677</c:v>
                </c:pt>
                <c:pt idx="493">
                  <c:v>38678</c:v>
                </c:pt>
                <c:pt idx="494">
                  <c:v>38679</c:v>
                </c:pt>
                <c:pt idx="495">
                  <c:v>38680</c:v>
                </c:pt>
                <c:pt idx="496">
                  <c:v>38681</c:v>
                </c:pt>
                <c:pt idx="497">
                  <c:v>38684</c:v>
                </c:pt>
                <c:pt idx="498">
                  <c:v>38685</c:v>
                </c:pt>
                <c:pt idx="499">
                  <c:v>38686</c:v>
                </c:pt>
                <c:pt idx="500">
                  <c:v>38687</c:v>
                </c:pt>
                <c:pt idx="501">
                  <c:v>38688</c:v>
                </c:pt>
                <c:pt idx="502">
                  <c:v>38691</c:v>
                </c:pt>
                <c:pt idx="503">
                  <c:v>38692</c:v>
                </c:pt>
                <c:pt idx="504">
                  <c:v>38693</c:v>
                </c:pt>
                <c:pt idx="505">
                  <c:v>38694</c:v>
                </c:pt>
                <c:pt idx="506">
                  <c:v>38695</c:v>
                </c:pt>
                <c:pt idx="507">
                  <c:v>38698</c:v>
                </c:pt>
                <c:pt idx="508">
                  <c:v>38699</c:v>
                </c:pt>
                <c:pt idx="509">
                  <c:v>38700</c:v>
                </c:pt>
                <c:pt idx="510">
                  <c:v>38701</c:v>
                </c:pt>
                <c:pt idx="511">
                  <c:v>38702</c:v>
                </c:pt>
                <c:pt idx="512">
                  <c:v>38705</c:v>
                </c:pt>
                <c:pt idx="513">
                  <c:v>38706</c:v>
                </c:pt>
                <c:pt idx="514">
                  <c:v>38707</c:v>
                </c:pt>
                <c:pt idx="515">
                  <c:v>38708</c:v>
                </c:pt>
                <c:pt idx="516">
                  <c:v>38709</c:v>
                </c:pt>
                <c:pt idx="517">
                  <c:v>38712</c:v>
                </c:pt>
                <c:pt idx="518">
                  <c:v>38713</c:v>
                </c:pt>
                <c:pt idx="519">
                  <c:v>38714</c:v>
                </c:pt>
                <c:pt idx="520">
                  <c:v>38715</c:v>
                </c:pt>
                <c:pt idx="521">
                  <c:v>38716</c:v>
                </c:pt>
                <c:pt idx="522">
                  <c:v>38719</c:v>
                </c:pt>
                <c:pt idx="523">
                  <c:v>38720</c:v>
                </c:pt>
                <c:pt idx="524">
                  <c:v>38721</c:v>
                </c:pt>
                <c:pt idx="525">
                  <c:v>38722</c:v>
                </c:pt>
                <c:pt idx="526">
                  <c:v>38723</c:v>
                </c:pt>
                <c:pt idx="527">
                  <c:v>38726</c:v>
                </c:pt>
                <c:pt idx="528">
                  <c:v>38727</c:v>
                </c:pt>
                <c:pt idx="529">
                  <c:v>38728</c:v>
                </c:pt>
                <c:pt idx="530">
                  <c:v>38729</c:v>
                </c:pt>
                <c:pt idx="531">
                  <c:v>38730</c:v>
                </c:pt>
                <c:pt idx="532">
                  <c:v>38733</c:v>
                </c:pt>
                <c:pt idx="533">
                  <c:v>38734</c:v>
                </c:pt>
                <c:pt idx="534">
                  <c:v>38735</c:v>
                </c:pt>
                <c:pt idx="535">
                  <c:v>38736</c:v>
                </c:pt>
                <c:pt idx="536">
                  <c:v>38737</c:v>
                </c:pt>
                <c:pt idx="537">
                  <c:v>38740</c:v>
                </c:pt>
                <c:pt idx="538">
                  <c:v>38741</c:v>
                </c:pt>
                <c:pt idx="539">
                  <c:v>38742</c:v>
                </c:pt>
                <c:pt idx="540">
                  <c:v>38743</c:v>
                </c:pt>
                <c:pt idx="541">
                  <c:v>38744</c:v>
                </c:pt>
                <c:pt idx="542">
                  <c:v>38747</c:v>
                </c:pt>
                <c:pt idx="543">
                  <c:v>38748</c:v>
                </c:pt>
                <c:pt idx="544">
                  <c:v>38749</c:v>
                </c:pt>
                <c:pt idx="545">
                  <c:v>38750</c:v>
                </c:pt>
                <c:pt idx="546">
                  <c:v>38751</c:v>
                </c:pt>
                <c:pt idx="547">
                  <c:v>38754</c:v>
                </c:pt>
                <c:pt idx="548">
                  <c:v>38755</c:v>
                </c:pt>
                <c:pt idx="549">
                  <c:v>38756</c:v>
                </c:pt>
                <c:pt idx="550">
                  <c:v>38757</c:v>
                </c:pt>
                <c:pt idx="551">
                  <c:v>38758</c:v>
                </c:pt>
                <c:pt idx="552">
                  <c:v>38761</c:v>
                </c:pt>
                <c:pt idx="553">
                  <c:v>38762</c:v>
                </c:pt>
                <c:pt idx="554">
                  <c:v>38763</c:v>
                </c:pt>
                <c:pt idx="555">
                  <c:v>38764</c:v>
                </c:pt>
                <c:pt idx="556">
                  <c:v>38765</c:v>
                </c:pt>
                <c:pt idx="557">
                  <c:v>38768</c:v>
                </c:pt>
                <c:pt idx="558">
                  <c:v>38769</c:v>
                </c:pt>
                <c:pt idx="559">
                  <c:v>38770</c:v>
                </c:pt>
                <c:pt idx="560">
                  <c:v>38771</c:v>
                </c:pt>
                <c:pt idx="561">
                  <c:v>38772</c:v>
                </c:pt>
                <c:pt idx="562">
                  <c:v>38775</c:v>
                </c:pt>
                <c:pt idx="563">
                  <c:v>38776</c:v>
                </c:pt>
                <c:pt idx="564">
                  <c:v>38777</c:v>
                </c:pt>
                <c:pt idx="565">
                  <c:v>38778</c:v>
                </c:pt>
                <c:pt idx="566">
                  <c:v>38779</c:v>
                </c:pt>
                <c:pt idx="567">
                  <c:v>38782</c:v>
                </c:pt>
                <c:pt idx="568">
                  <c:v>38783</c:v>
                </c:pt>
                <c:pt idx="569">
                  <c:v>38784</c:v>
                </c:pt>
                <c:pt idx="570">
                  <c:v>38785</c:v>
                </c:pt>
                <c:pt idx="571">
                  <c:v>38786</c:v>
                </c:pt>
                <c:pt idx="572">
                  <c:v>38789</c:v>
                </c:pt>
                <c:pt idx="573">
                  <c:v>38790</c:v>
                </c:pt>
                <c:pt idx="574">
                  <c:v>38791</c:v>
                </c:pt>
                <c:pt idx="575">
                  <c:v>38792</c:v>
                </c:pt>
                <c:pt idx="576">
                  <c:v>38793</c:v>
                </c:pt>
                <c:pt idx="577">
                  <c:v>38796</c:v>
                </c:pt>
                <c:pt idx="578">
                  <c:v>38797</c:v>
                </c:pt>
                <c:pt idx="579">
                  <c:v>38798</c:v>
                </c:pt>
                <c:pt idx="580">
                  <c:v>38799</c:v>
                </c:pt>
                <c:pt idx="581">
                  <c:v>38800</c:v>
                </c:pt>
                <c:pt idx="582">
                  <c:v>38803</c:v>
                </c:pt>
                <c:pt idx="583">
                  <c:v>38804</c:v>
                </c:pt>
                <c:pt idx="584">
                  <c:v>38805</c:v>
                </c:pt>
                <c:pt idx="585">
                  <c:v>38806</c:v>
                </c:pt>
                <c:pt idx="586">
                  <c:v>38807</c:v>
                </c:pt>
                <c:pt idx="587">
                  <c:v>38810</c:v>
                </c:pt>
                <c:pt idx="588">
                  <c:v>38811</c:v>
                </c:pt>
                <c:pt idx="589">
                  <c:v>38812</c:v>
                </c:pt>
                <c:pt idx="590">
                  <c:v>38813</c:v>
                </c:pt>
                <c:pt idx="591">
                  <c:v>38814</c:v>
                </c:pt>
                <c:pt idx="592">
                  <c:v>38817</c:v>
                </c:pt>
                <c:pt idx="593">
                  <c:v>38818</c:v>
                </c:pt>
                <c:pt idx="594">
                  <c:v>38819</c:v>
                </c:pt>
                <c:pt idx="595">
                  <c:v>38820</c:v>
                </c:pt>
                <c:pt idx="596">
                  <c:v>38821</c:v>
                </c:pt>
                <c:pt idx="597">
                  <c:v>38824</c:v>
                </c:pt>
                <c:pt idx="598">
                  <c:v>38825</c:v>
                </c:pt>
                <c:pt idx="599">
                  <c:v>38826</c:v>
                </c:pt>
                <c:pt idx="600">
                  <c:v>38827</c:v>
                </c:pt>
                <c:pt idx="601">
                  <c:v>38828</c:v>
                </c:pt>
                <c:pt idx="602">
                  <c:v>38831</c:v>
                </c:pt>
                <c:pt idx="603">
                  <c:v>38832</c:v>
                </c:pt>
                <c:pt idx="604">
                  <c:v>38833</c:v>
                </c:pt>
                <c:pt idx="605">
                  <c:v>38834</c:v>
                </c:pt>
                <c:pt idx="606">
                  <c:v>38835</c:v>
                </c:pt>
                <c:pt idx="607">
                  <c:v>38838</c:v>
                </c:pt>
                <c:pt idx="608">
                  <c:v>38839</c:v>
                </c:pt>
                <c:pt idx="609">
                  <c:v>38840</c:v>
                </c:pt>
                <c:pt idx="610">
                  <c:v>38841</c:v>
                </c:pt>
                <c:pt idx="611">
                  <c:v>38842</c:v>
                </c:pt>
                <c:pt idx="612">
                  <c:v>38845</c:v>
                </c:pt>
                <c:pt idx="613">
                  <c:v>38846</c:v>
                </c:pt>
                <c:pt idx="614">
                  <c:v>38847</c:v>
                </c:pt>
                <c:pt idx="615">
                  <c:v>38848</c:v>
                </c:pt>
                <c:pt idx="616">
                  <c:v>38849</c:v>
                </c:pt>
                <c:pt idx="617">
                  <c:v>38852</c:v>
                </c:pt>
                <c:pt idx="618">
                  <c:v>38853</c:v>
                </c:pt>
                <c:pt idx="619">
                  <c:v>38854</c:v>
                </c:pt>
                <c:pt idx="620">
                  <c:v>38855</c:v>
                </c:pt>
                <c:pt idx="621">
                  <c:v>38856</c:v>
                </c:pt>
                <c:pt idx="622">
                  <c:v>38859</c:v>
                </c:pt>
                <c:pt idx="623">
                  <c:v>38860</c:v>
                </c:pt>
                <c:pt idx="624">
                  <c:v>38861</c:v>
                </c:pt>
                <c:pt idx="625">
                  <c:v>38862</c:v>
                </c:pt>
                <c:pt idx="626">
                  <c:v>38863</c:v>
                </c:pt>
                <c:pt idx="627">
                  <c:v>38866</c:v>
                </c:pt>
                <c:pt idx="628">
                  <c:v>38867</c:v>
                </c:pt>
                <c:pt idx="629">
                  <c:v>38868</c:v>
                </c:pt>
                <c:pt idx="630">
                  <c:v>38869</c:v>
                </c:pt>
                <c:pt idx="631">
                  <c:v>38870</c:v>
                </c:pt>
                <c:pt idx="632">
                  <c:v>38873</c:v>
                </c:pt>
                <c:pt idx="633">
                  <c:v>38874</c:v>
                </c:pt>
                <c:pt idx="634">
                  <c:v>38875</c:v>
                </c:pt>
                <c:pt idx="635">
                  <c:v>38876</c:v>
                </c:pt>
                <c:pt idx="636">
                  <c:v>38877</c:v>
                </c:pt>
                <c:pt idx="637">
                  <c:v>38880</c:v>
                </c:pt>
                <c:pt idx="638">
                  <c:v>38881</c:v>
                </c:pt>
                <c:pt idx="639">
                  <c:v>38882</c:v>
                </c:pt>
                <c:pt idx="640">
                  <c:v>38883</c:v>
                </c:pt>
                <c:pt idx="641">
                  <c:v>38884</c:v>
                </c:pt>
                <c:pt idx="642">
                  <c:v>38887</c:v>
                </c:pt>
                <c:pt idx="643">
                  <c:v>38888</c:v>
                </c:pt>
                <c:pt idx="644">
                  <c:v>38889</c:v>
                </c:pt>
                <c:pt idx="645">
                  <c:v>38890</c:v>
                </c:pt>
                <c:pt idx="646">
                  <c:v>38891</c:v>
                </c:pt>
                <c:pt idx="647">
                  <c:v>38894</c:v>
                </c:pt>
                <c:pt idx="648">
                  <c:v>38895</c:v>
                </c:pt>
                <c:pt idx="649">
                  <c:v>38896</c:v>
                </c:pt>
                <c:pt idx="650">
                  <c:v>38897</c:v>
                </c:pt>
                <c:pt idx="651">
                  <c:v>38898</c:v>
                </c:pt>
                <c:pt idx="652">
                  <c:v>38901</c:v>
                </c:pt>
                <c:pt idx="653">
                  <c:v>38902</c:v>
                </c:pt>
                <c:pt idx="654">
                  <c:v>38903</c:v>
                </c:pt>
                <c:pt idx="655">
                  <c:v>38904</c:v>
                </c:pt>
                <c:pt idx="656">
                  <c:v>38905</c:v>
                </c:pt>
                <c:pt idx="657">
                  <c:v>38908</c:v>
                </c:pt>
                <c:pt idx="658">
                  <c:v>38909</c:v>
                </c:pt>
                <c:pt idx="659">
                  <c:v>38910</c:v>
                </c:pt>
                <c:pt idx="660">
                  <c:v>38911</c:v>
                </c:pt>
                <c:pt idx="661">
                  <c:v>38912</c:v>
                </c:pt>
                <c:pt idx="662">
                  <c:v>38915</c:v>
                </c:pt>
                <c:pt idx="663">
                  <c:v>38916</c:v>
                </c:pt>
                <c:pt idx="664">
                  <c:v>38917</c:v>
                </c:pt>
                <c:pt idx="665">
                  <c:v>38918</c:v>
                </c:pt>
                <c:pt idx="666">
                  <c:v>38919</c:v>
                </c:pt>
                <c:pt idx="667">
                  <c:v>38922</c:v>
                </c:pt>
                <c:pt idx="668">
                  <c:v>38923</c:v>
                </c:pt>
                <c:pt idx="669">
                  <c:v>38924</c:v>
                </c:pt>
                <c:pt idx="670">
                  <c:v>38925</c:v>
                </c:pt>
                <c:pt idx="671">
                  <c:v>38926</c:v>
                </c:pt>
                <c:pt idx="672">
                  <c:v>38929</c:v>
                </c:pt>
                <c:pt idx="673">
                  <c:v>38930</c:v>
                </c:pt>
                <c:pt idx="674">
                  <c:v>38931</c:v>
                </c:pt>
                <c:pt idx="675">
                  <c:v>38932</c:v>
                </c:pt>
                <c:pt idx="676">
                  <c:v>38933</c:v>
                </c:pt>
                <c:pt idx="677">
                  <c:v>38936</c:v>
                </c:pt>
                <c:pt idx="678">
                  <c:v>38937</c:v>
                </c:pt>
                <c:pt idx="679">
                  <c:v>38938</c:v>
                </c:pt>
                <c:pt idx="680">
                  <c:v>38939</c:v>
                </c:pt>
                <c:pt idx="681">
                  <c:v>38940</c:v>
                </c:pt>
                <c:pt idx="682">
                  <c:v>38943</c:v>
                </c:pt>
                <c:pt idx="683">
                  <c:v>38944</c:v>
                </c:pt>
                <c:pt idx="684">
                  <c:v>38945</c:v>
                </c:pt>
                <c:pt idx="685">
                  <c:v>38946</c:v>
                </c:pt>
                <c:pt idx="686">
                  <c:v>38947</c:v>
                </c:pt>
                <c:pt idx="687">
                  <c:v>38950</c:v>
                </c:pt>
                <c:pt idx="688">
                  <c:v>38951</c:v>
                </c:pt>
                <c:pt idx="689">
                  <c:v>38952</c:v>
                </c:pt>
                <c:pt idx="690">
                  <c:v>38953</c:v>
                </c:pt>
                <c:pt idx="691">
                  <c:v>38954</c:v>
                </c:pt>
                <c:pt idx="692">
                  <c:v>38957</c:v>
                </c:pt>
                <c:pt idx="693">
                  <c:v>38958</c:v>
                </c:pt>
                <c:pt idx="694">
                  <c:v>38959</c:v>
                </c:pt>
                <c:pt idx="695">
                  <c:v>38960</c:v>
                </c:pt>
                <c:pt idx="696">
                  <c:v>38961</c:v>
                </c:pt>
                <c:pt idx="697">
                  <c:v>38964</c:v>
                </c:pt>
                <c:pt idx="698">
                  <c:v>38965</c:v>
                </c:pt>
                <c:pt idx="699">
                  <c:v>38966</c:v>
                </c:pt>
                <c:pt idx="700">
                  <c:v>38967</c:v>
                </c:pt>
                <c:pt idx="701">
                  <c:v>38968</c:v>
                </c:pt>
                <c:pt idx="702">
                  <c:v>38971</c:v>
                </c:pt>
                <c:pt idx="703">
                  <c:v>38972</c:v>
                </c:pt>
                <c:pt idx="704">
                  <c:v>38973</c:v>
                </c:pt>
                <c:pt idx="705">
                  <c:v>38974</c:v>
                </c:pt>
                <c:pt idx="706">
                  <c:v>38975</c:v>
                </c:pt>
                <c:pt idx="707">
                  <c:v>38978</c:v>
                </c:pt>
                <c:pt idx="708">
                  <c:v>38979</c:v>
                </c:pt>
                <c:pt idx="709">
                  <c:v>38980</c:v>
                </c:pt>
                <c:pt idx="710">
                  <c:v>38981</c:v>
                </c:pt>
                <c:pt idx="711">
                  <c:v>38982</c:v>
                </c:pt>
                <c:pt idx="712">
                  <c:v>38985</c:v>
                </c:pt>
                <c:pt idx="713">
                  <c:v>38986</c:v>
                </c:pt>
                <c:pt idx="714">
                  <c:v>38987</c:v>
                </c:pt>
                <c:pt idx="715">
                  <c:v>38988</c:v>
                </c:pt>
                <c:pt idx="716">
                  <c:v>38989</c:v>
                </c:pt>
                <c:pt idx="717">
                  <c:v>38992</c:v>
                </c:pt>
                <c:pt idx="718">
                  <c:v>38993</c:v>
                </c:pt>
                <c:pt idx="719">
                  <c:v>38994</c:v>
                </c:pt>
                <c:pt idx="720">
                  <c:v>38995</c:v>
                </c:pt>
                <c:pt idx="721">
                  <c:v>38996</c:v>
                </c:pt>
                <c:pt idx="722">
                  <c:v>38999</c:v>
                </c:pt>
                <c:pt idx="723">
                  <c:v>39000</c:v>
                </c:pt>
                <c:pt idx="724">
                  <c:v>39001</c:v>
                </c:pt>
                <c:pt idx="725">
                  <c:v>39002</c:v>
                </c:pt>
                <c:pt idx="726">
                  <c:v>39003</c:v>
                </c:pt>
                <c:pt idx="727">
                  <c:v>39006</c:v>
                </c:pt>
                <c:pt idx="728">
                  <c:v>39007</c:v>
                </c:pt>
                <c:pt idx="729">
                  <c:v>39008</c:v>
                </c:pt>
                <c:pt idx="730">
                  <c:v>39009</c:v>
                </c:pt>
                <c:pt idx="731">
                  <c:v>39010</c:v>
                </c:pt>
                <c:pt idx="732">
                  <c:v>39013</c:v>
                </c:pt>
                <c:pt idx="733">
                  <c:v>39014</c:v>
                </c:pt>
                <c:pt idx="734">
                  <c:v>39015</c:v>
                </c:pt>
                <c:pt idx="735">
                  <c:v>39016</c:v>
                </c:pt>
                <c:pt idx="736">
                  <c:v>39017</c:v>
                </c:pt>
                <c:pt idx="737">
                  <c:v>39020</c:v>
                </c:pt>
                <c:pt idx="738">
                  <c:v>39021</c:v>
                </c:pt>
                <c:pt idx="739">
                  <c:v>39022</c:v>
                </c:pt>
                <c:pt idx="740">
                  <c:v>39023</c:v>
                </c:pt>
                <c:pt idx="741">
                  <c:v>39024</c:v>
                </c:pt>
                <c:pt idx="742">
                  <c:v>39027</c:v>
                </c:pt>
                <c:pt idx="743">
                  <c:v>39028</c:v>
                </c:pt>
                <c:pt idx="744">
                  <c:v>39029</c:v>
                </c:pt>
                <c:pt idx="745">
                  <c:v>39030</c:v>
                </c:pt>
                <c:pt idx="746">
                  <c:v>39031</c:v>
                </c:pt>
                <c:pt idx="747">
                  <c:v>39034</c:v>
                </c:pt>
                <c:pt idx="748">
                  <c:v>39035</c:v>
                </c:pt>
                <c:pt idx="749">
                  <c:v>39036</c:v>
                </c:pt>
                <c:pt idx="750">
                  <c:v>39037</c:v>
                </c:pt>
                <c:pt idx="751">
                  <c:v>39038</c:v>
                </c:pt>
                <c:pt idx="752">
                  <c:v>39041</c:v>
                </c:pt>
                <c:pt idx="753">
                  <c:v>39042</c:v>
                </c:pt>
                <c:pt idx="754">
                  <c:v>39043</c:v>
                </c:pt>
                <c:pt idx="755">
                  <c:v>39044</c:v>
                </c:pt>
                <c:pt idx="756">
                  <c:v>39045</c:v>
                </c:pt>
                <c:pt idx="757">
                  <c:v>39048</c:v>
                </c:pt>
                <c:pt idx="758">
                  <c:v>39049</c:v>
                </c:pt>
                <c:pt idx="759">
                  <c:v>39050</c:v>
                </c:pt>
                <c:pt idx="760">
                  <c:v>39051</c:v>
                </c:pt>
                <c:pt idx="761">
                  <c:v>39052</c:v>
                </c:pt>
                <c:pt idx="762">
                  <c:v>39055</c:v>
                </c:pt>
                <c:pt idx="763">
                  <c:v>39056</c:v>
                </c:pt>
                <c:pt idx="764">
                  <c:v>39057</c:v>
                </c:pt>
                <c:pt idx="765">
                  <c:v>39058</c:v>
                </c:pt>
                <c:pt idx="766">
                  <c:v>39059</c:v>
                </c:pt>
                <c:pt idx="767">
                  <c:v>39062</c:v>
                </c:pt>
                <c:pt idx="768">
                  <c:v>39063</c:v>
                </c:pt>
                <c:pt idx="769">
                  <c:v>39064</c:v>
                </c:pt>
                <c:pt idx="770">
                  <c:v>39065</c:v>
                </c:pt>
                <c:pt idx="771">
                  <c:v>39066</c:v>
                </c:pt>
                <c:pt idx="772">
                  <c:v>39069</c:v>
                </c:pt>
                <c:pt idx="773">
                  <c:v>39070</c:v>
                </c:pt>
                <c:pt idx="774">
                  <c:v>39071</c:v>
                </c:pt>
                <c:pt idx="775">
                  <c:v>39072</c:v>
                </c:pt>
                <c:pt idx="776">
                  <c:v>39073</c:v>
                </c:pt>
                <c:pt idx="777">
                  <c:v>39076</c:v>
                </c:pt>
                <c:pt idx="778">
                  <c:v>39077</c:v>
                </c:pt>
                <c:pt idx="779">
                  <c:v>39078</c:v>
                </c:pt>
                <c:pt idx="780">
                  <c:v>39079</c:v>
                </c:pt>
                <c:pt idx="781">
                  <c:v>39080</c:v>
                </c:pt>
                <c:pt idx="782">
                  <c:v>39083</c:v>
                </c:pt>
                <c:pt idx="783">
                  <c:v>39084</c:v>
                </c:pt>
                <c:pt idx="784">
                  <c:v>39085</c:v>
                </c:pt>
                <c:pt idx="785">
                  <c:v>39086</c:v>
                </c:pt>
                <c:pt idx="786">
                  <c:v>39087</c:v>
                </c:pt>
                <c:pt idx="787">
                  <c:v>39090</c:v>
                </c:pt>
                <c:pt idx="788">
                  <c:v>39091</c:v>
                </c:pt>
                <c:pt idx="789">
                  <c:v>39092</c:v>
                </c:pt>
                <c:pt idx="790">
                  <c:v>39093</c:v>
                </c:pt>
                <c:pt idx="791">
                  <c:v>39094</c:v>
                </c:pt>
                <c:pt idx="792">
                  <c:v>39097</c:v>
                </c:pt>
                <c:pt idx="793">
                  <c:v>39098</c:v>
                </c:pt>
                <c:pt idx="794">
                  <c:v>39099</c:v>
                </c:pt>
                <c:pt idx="795">
                  <c:v>39100</c:v>
                </c:pt>
                <c:pt idx="796">
                  <c:v>39101</c:v>
                </c:pt>
                <c:pt idx="797">
                  <c:v>39104</c:v>
                </c:pt>
                <c:pt idx="798">
                  <c:v>39105</c:v>
                </c:pt>
                <c:pt idx="799">
                  <c:v>39106</c:v>
                </c:pt>
                <c:pt idx="800">
                  <c:v>39107</c:v>
                </c:pt>
                <c:pt idx="801">
                  <c:v>39108</c:v>
                </c:pt>
                <c:pt idx="802">
                  <c:v>39111</c:v>
                </c:pt>
                <c:pt idx="803">
                  <c:v>39112</c:v>
                </c:pt>
                <c:pt idx="804">
                  <c:v>39113</c:v>
                </c:pt>
                <c:pt idx="805">
                  <c:v>39114</c:v>
                </c:pt>
                <c:pt idx="806">
                  <c:v>39115</c:v>
                </c:pt>
                <c:pt idx="807">
                  <c:v>39118</c:v>
                </c:pt>
                <c:pt idx="808">
                  <c:v>39119</c:v>
                </c:pt>
                <c:pt idx="809">
                  <c:v>39120</c:v>
                </c:pt>
                <c:pt idx="810">
                  <c:v>39121</c:v>
                </c:pt>
                <c:pt idx="811">
                  <c:v>39122</c:v>
                </c:pt>
                <c:pt idx="812">
                  <c:v>39125</c:v>
                </c:pt>
                <c:pt idx="813">
                  <c:v>39126</c:v>
                </c:pt>
                <c:pt idx="814">
                  <c:v>39127</c:v>
                </c:pt>
                <c:pt idx="815">
                  <c:v>39128</c:v>
                </c:pt>
                <c:pt idx="816">
                  <c:v>39129</c:v>
                </c:pt>
                <c:pt idx="817">
                  <c:v>39132</c:v>
                </c:pt>
                <c:pt idx="818">
                  <c:v>39133</c:v>
                </c:pt>
                <c:pt idx="819">
                  <c:v>39134</c:v>
                </c:pt>
                <c:pt idx="820">
                  <c:v>39135</c:v>
                </c:pt>
                <c:pt idx="821">
                  <c:v>39136</c:v>
                </c:pt>
                <c:pt idx="822">
                  <c:v>39139</c:v>
                </c:pt>
                <c:pt idx="823">
                  <c:v>39140</c:v>
                </c:pt>
                <c:pt idx="824">
                  <c:v>39141</c:v>
                </c:pt>
                <c:pt idx="825">
                  <c:v>39142</c:v>
                </c:pt>
                <c:pt idx="826">
                  <c:v>39143</c:v>
                </c:pt>
                <c:pt idx="827">
                  <c:v>39146</c:v>
                </c:pt>
                <c:pt idx="828">
                  <c:v>39147</c:v>
                </c:pt>
                <c:pt idx="829">
                  <c:v>39148</c:v>
                </c:pt>
                <c:pt idx="830">
                  <c:v>39149</c:v>
                </c:pt>
                <c:pt idx="831">
                  <c:v>39150</c:v>
                </c:pt>
                <c:pt idx="832">
                  <c:v>39153</c:v>
                </c:pt>
                <c:pt idx="833">
                  <c:v>39154</c:v>
                </c:pt>
                <c:pt idx="834">
                  <c:v>39155</c:v>
                </c:pt>
                <c:pt idx="835">
                  <c:v>39156</c:v>
                </c:pt>
                <c:pt idx="836">
                  <c:v>39157</c:v>
                </c:pt>
                <c:pt idx="837">
                  <c:v>39160</c:v>
                </c:pt>
                <c:pt idx="838">
                  <c:v>39161</c:v>
                </c:pt>
                <c:pt idx="839">
                  <c:v>39162</c:v>
                </c:pt>
                <c:pt idx="840">
                  <c:v>39163</c:v>
                </c:pt>
                <c:pt idx="841">
                  <c:v>39164</c:v>
                </c:pt>
                <c:pt idx="842">
                  <c:v>39167</c:v>
                </c:pt>
                <c:pt idx="843">
                  <c:v>39168</c:v>
                </c:pt>
                <c:pt idx="844">
                  <c:v>39169</c:v>
                </c:pt>
                <c:pt idx="845">
                  <c:v>39170</c:v>
                </c:pt>
                <c:pt idx="846">
                  <c:v>39171</c:v>
                </c:pt>
                <c:pt idx="847">
                  <c:v>39174</c:v>
                </c:pt>
                <c:pt idx="848">
                  <c:v>39175</c:v>
                </c:pt>
                <c:pt idx="849">
                  <c:v>39176</c:v>
                </c:pt>
                <c:pt idx="850">
                  <c:v>39177</c:v>
                </c:pt>
                <c:pt idx="851">
                  <c:v>39178</c:v>
                </c:pt>
                <c:pt idx="852">
                  <c:v>39181</c:v>
                </c:pt>
                <c:pt idx="853">
                  <c:v>39182</c:v>
                </c:pt>
                <c:pt idx="854">
                  <c:v>39183</c:v>
                </c:pt>
                <c:pt idx="855">
                  <c:v>39184</c:v>
                </c:pt>
                <c:pt idx="856">
                  <c:v>39185</c:v>
                </c:pt>
                <c:pt idx="857">
                  <c:v>39188</c:v>
                </c:pt>
                <c:pt idx="858">
                  <c:v>39189</c:v>
                </c:pt>
                <c:pt idx="859">
                  <c:v>39190</c:v>
                </c:pt>
                <c:pt idx="860">
                  <c:v>39191</c:v>
                </c:pt>
                <c:pt idx="861">
                  <c:v>39192</c:v>
                </c:pt>
                <c:pt idx="862">
                  <c:v>39195</c:v>
                </c:pt>
                <c:pt idx="863">
                  <c:v>39196</c:v>
                </c:pt>
                <c:pt idx="864">
                  <c:v>39197</c:v>
                </c:pt>
                <c:pt idx="865">
                  <c:v>39198</c:v>
                </c:pt>
                <c:pt idx="866">
                  <c:v>39199</c:v>
                </c:pt>
                <c:pt idx="867">
                  <c:v>39202</c:v>
                </c:pt>
                <c:pt idx="868">
                  <c:v>39203</c:v>
                </c:pt>
                <c:pt idx="869">
                  <c:v>39204</c:v>
                </c:pt>
                <c:pt idx="870">
                  <c:v>39205</c:v>
                </c:pt>
                <c:pt idx="871">
                  <c:v>39206</c:v>
                </c:pt>
                <c:pt idx="872">
                  <c:v>39209</c:v>
                </c:pt>
                <c:pt idx="873">
                  <c:v>39210</c:v>
                </c:pt>
                <c:pt idx="874">
                  <c:v>39211</c:v>
                </c:pt>
                <c:pt idx="875">
                  <c:v>39212</c:v>
                </c:pt>
                <c:pt idx="876">
                  <c:v>39213</c:v>
                </c:pt>
                <c:pt idx="877">
                  <c:v>39216</c:v>
                </c:pt>
                <c:pt idx="878">
                  <c:v>39217</c:v>
                </c:pt>
                <c:pt idx="879">
                  <c:v>39218</c:v>
                </c:pt>
                <c:pt idx="880">
                  <c:v>39219</c:v>
                </c:pt>
                <c:pt idx="881">
                  <c:v>39220</c:v>
                </c:pt>
                <c:pt idx="882">
                  <c:v>39223</c:v>
                </c:pt>
                <c:pt idx="883">
                  <c:v>39224</c:v>
                </c:pt>
                <c:pt idx="884">
                  <c:v>39225</c:v>
                </c:pt>
                <c:pt idx="885">
                  <c:v>39226</c:v>
                </c:pt>
                <c:pt idx="886">
                  <c:v>39227</c:v>
                </c:pt>
                <c:pt idx="887">
                  <c:v>39230</c:v>
                </c:pt>
                <c:pt idx="888">
                  <c:v>39231</c:v>
                </c:pt>
                <c:pt idx="889">
                  <c:v>39232</c:v>
                </c:pt>
                <c:pt idx="890">
                  <c:v>39233</c:v>
                </c:pt>
                <c:pt idx="891">
                  <c:v>39234</c:v>
                </c:pt>
                <c:pt idx="892">
                  <c:v>39237</c:v>
                </c:pt>
                <c:pt idx="893">
                  <c:v>39238</c:v>
                </c:pt>
                <c:pt idx="894">
                  <c:v>39239</c:v>
                </c:pt>
                <c:pt idx="895">
                  <c:v>39240</c:v>
                </c:pt>
                <c:pt idx="896">
                  <c:v>39241</c:v>
                </c:pt>
                <c:pt idx="897">
                  <c:v>39244</c:v>
                </c:pt>
                <c:pt idx="898">
                  <c:v>39245</c:v>
                </c:pt>
                <c:pt idx="899">
                  <c:v>39246</c:v>
                </c:pt>
                <c:pt idx="900">
                  <c:v>39247</c:v>
                </c:pt>
                <c:pt idx="901">
                  <c:v>39248</c:v>
                </c:pt>
                <c:pt idx="902">
                  <c:v>39251</c:v>
                </c:pt>
                <c:pt idx="903">
                  <c:v>39252</c:v>
                </c:pt>
                <c:pt idx="904">
                  <c:v>39253</c:v>
                </c:pt>
                <c:pt idx="905">
                  <c:v>39254</c:v>
                </c:pt>
                <c:pt idx="906">
                  <c:v>39255</c:v>
                </c:pt>
                <c:pt idx="907">
                  <c:v>39258</c:v>
                </c:pt>
                <c:pt idx="908">
                  <c:v>39259</c:v>
                </c:pt>
                <c:pt idx="909">
                  <c:v>39260</c:v>
                </c:pt>
                <c:pt idx="910">
                  <c:v>39261</c:v>
                </c:pt>
                <c:pt idx="911">
                  <c:v>39262</c:v>
                </c:pt>
                <c:pt idx="912">
                  <c:v>39265</c:v>
                </c:pt>
                <c:pt idx="913">
                  <c:v>39266</c:v>
                </c:pt>
                <c:pt idx="914">
                  <c:v>39267</c:v>
                </c:pt>
                <c:pt idx="915">
                  <c:v>39268</c:v>
                </c:pt>
                <c:pt idx="916">
                  <c:v>39269</c:v>
                </c:pt>
                <c:pt idx="917">
                  <c:v>39272</c:v>
                </c:pt>
                <c:pt idx="918">
                  <c:v>39273</c:v>
                </c:pt>
                <c:pt idx="919">
                  <c:v>39274</c:v>
                </c:pt>
                <c:pt idx="920">
                  <c:v>39275</c:v>
                </c:pt>
                <c:pt idx="921">
                  <c:v>39276</c:v>
                </c:pt>
                <c:pt idx="922">
                  <c:v>39279</c:v>
                </c:pt>
                <c:pt idx="923">
                  <c:v>39280</c:v>
                </c:pt>
                <c:pt idx="924">
                  <c:v>39281</c:v>
                </c:pt>
                <c:pt idx="925">
                  <c:v>39282</c:v>
                </c:pt>
                <c:pt idx="926">
                  <c:v>39283</c:v>
                </c:pt>
                <c:pt idx="927">
                  <c:v>39286</c:v>
                </c:pt>
                <c:pt idx="928">
                  <c:v>39287</c:v>
                </c:pt>
                <c:pt idx="929">
                  <c:v>39288</c:v>
                </c:pt>
                <c:pt idx="930">
                  <c:v>39289</c:v>
                </c:pt>
                <c:pt idx="931">
                  <c:v>39290</c:v>
                </c:pt>
                <c:pt idx="932">
                  <c:v>39293</c:v>
                </c:pt>
                <c:pt idx="933">
                  <c:v>39294</c:v>
                </c:pt>
                <c:pt idx="934">
                  <c:v>39295</c:v>
                </c:pt>
                <c:pt idx="935">
                  <c:v>39296</c:v>
                </c:pt>
                <c:pt idx="936">
                  <c:v>39297</c:v>
                </c:pt>
                <c:pt idx="937">
                  <c:v>39300</c:v>
                </c:pt>
                <c:pt idx="938">
                  <c:v>39301</c:v>
                </c:pt>
                <c:pt idx="939">
                  <c:v>39302</c:v>
                </c:pt>
                <c:pt idx="940">
                  <c:v>39303</c:v>
                </c:pt>
                <c:pt idx="941">
                  <c:v>39304</c:v>
                </c:pt>
                <c:pt idx="942">
                  <c:v>39307</c:v>
                </c:pt>
                <c:pt idx="943">
                  <c:v>39308</c:v>
                </c:pt>
                <c:pt idx="944">
                  <c:v>39309</c:v>
                </c:pt>
                <c:pt idx="945">
                  <c:v>39310</c:v>
                </c:pt>
                <c:pt idx="946">
                  <c:v>39311</c:v>
                </c:pt>
                <c:pt idx="947">
                  <c:v>39314</c:v>
                </c:pt>
                <c:pt idx="948">
                  <c:v>39315</c:v>
                </c:pt>
                <c:pt idx="949">
                  <c:v>39316</c:v>
                </c:pt>
                <c:pt idx="950">
                  <c:v>39317</c:v>
                </c:pt>
                <c:pt idx="951">
                  <c:v>39318</c:v>
                </c:pt>
                <c:pt idx="952">
                  <c:v>39321</c:v>
                </c:pt>
                <c:pt idx="953">
                  <c:v>39322</c:v>
                </c:pt>
                <c:pt idx="954">
                  <c:v>39323</c:v>
                </c:pt>
                <c:pt idx="955">
                  <c:v>39324</c:v>
                </c:pt>
                <c:pt idx="956">
                  <c:v>39325</c:v>
                </c:pt>
                <c:pt idx="957">
                  <c:v>39328</c:v>
                </c:pt>
                <c:pt idx="958">
                  <c:v>39329</c:v>
                </c:pt>
                <c:pt idx="959">
                  <c:v>39330</c:v>
                </c:pt>
                <c:pt idx="960">
                  <c:v>39331</c:v>
                </c:pt>
                <c:pt idx="961">
                  <c:v>39332</c:v>
                </c:pt>
                <c:pt idx="962">
                  <c:v>39335</c:v>
                </c:pt>
                <c:pt idx="963">
                  <c:v>39336</c:v>
                </c:pt>
                <c:pt idx="964">
                  <c:v>39337</c:v>
                </c:pt>
                <c:pt idx="965">
                  <c:v>39338</c:v>
                </c:pt>
                <c:pt idx="966">
                  <c:v>39339</c:v>
                </c:pt>
                <c:pt idx="967">
                  <c:v>39342</c:v>
                </c:pt>
                <c:pt idx="968">
                  <c:v>39343</c:v>
                </c:pt>
                <c:pt idx="969">
                  <c:v>39344</c:v>
                </c:pt>
                <c:pt idx="970">
                  <c:v>39345</c:v>
                </c:pt>
                <c:pt idx="971">
                  <c:v>39346</c:v>
                </c:pt>
                <c:pt idx="972">
                  <c:v>39349</c:v>
                </c:pt>
                <c:pt idx="973">
                  <c:v>39350</c:v>
                </c:pt>
                <c:pt idx="974">
                  <c:v>39351</c:v>
                </c:pt>
                <c:pt idx="975">
                  <c:v>39352</c:v>
                </c:pt>
                <c:pt idx="976">
                  <c:v>39353</c:v>
                </c:pt>
                <c:pt idx="977">
                  <c:v>39356</c:v>
                </c:pt>
                <c:pt idx="978">
                  <c:v>39357</c:v>
                </c:pt>
                <c:pt idx="979">
                  <c:v>39358</c:v>
                </c:pt>
                <c:pt idx="980">
                  <c:v>39359</c:v>
                </c:pt>
                <c:pt idx="981">
                  <c:v>39360</c:v>
                </c:pt>
                <c:pt idx="982">
                  <c:v>39363</c:v>
                </c:pt>
                <c:pt idx="983">
                  <c:v>39364</c:v>
                </c:pt>
                <c:pt idx="984">
                  <c:v>39365</c:v>
                </c:pt>
                <c:pt idx="985">
                  <c:v>39366</c:v>
                </c:pt>
                <c:pt idx="986">
                  <c:v>39367</c:v>
                </c:pt>
                <c:pt idx="987">
                  <c:v>39370</c:v>
                </c:pt>
                <c:pt idx="988">
                  <c:v>39371</c:v>
                </c:pt>
                <c:pt idx="989">
                  <c:v>39372</c:v>
                </c:pt>
                <c:pt idx="990">
                  <c:v>39373</c:v>
                </c:pt>
                <c:pt idx="991">
                  <c:v>39374</c:v>
                </c:pt>
                <c:pt idx="992">
                  <c:v>39377</c:v>
                </c:pt>
                <c:pt idx="993">
                  <c:v>39378</c:v>
                </c:pt>
                <c:pt idx="994">
                  <c:v>39379</c:v>
                </c:pt>
                <c:pt idx="995">
                  <c:v>39380</c:v>
                </c:pt>
                <c:pt idx="996">
                  <c:v>39381</c:v>
                </c:pt>
                <c:pt idx="997">
                  <c:v>39384</c:v>
                </c:pt>
                <c:pt idx="998">
                  <c:v>39385</c:v>
                </c:pt>
                <c:pt idx="999">
                  <c:v>39386</c:v>
                </c:pt>
                <c:pt idx="1000">
                  <c:v>39387</c:v>
                </c:pt>
                <c:pt idx="1001">
                  <c:v>39388</c:v>
                </c:pt>
                <c:pt idx="1002">
                  <c:v>39391</c:v>
                </c:pt>
                <c:pt idx="1003">
                  <c:v>39392</c:v>
                </c:pt>
                <c:pt idx="1004">
                  <c:v>39393</c:v>
                </c:pt>
                <c:pt idx="1005">
                  <c:v>39394</c:v>
                </c:pt>
                <c:pt idx="1006">
                  <c:v>39395</c:v>
                </c:pt>
                <c:pt idx="1007">
                  <c:v>39398</c:v>
                </c:pt>
                <c:pt idx="1008">
                  <c:v>39399</c:v>
                </c:pt>
                <c:pt idx="1009">
                  <c:v>39400</c:v>
                </c:pt>
                <c:pt idx="1010">
                  <c:v>39401</c:v>
                </c:pt>
                <c:pt idx="1011">
                  <c:v>39402</c:v>
                </c:pt>
                <c:pt idx="1012">
                  <c:v>39405</c:v>
                </c:pt>
                <c:pt idx="1013">
                  <c:v>39406</c:v>
                </c:pt>
                <c:pt idx="1014">
                  <c:v>39407</c:v>
                </c:pt>
                <c:pt idx="1015">
                  <c:v>39408</c:v>
                </c:pt>
                <c:pt idx="1016">
                  <c:v>39409</c:v>
                </c:pt>
                <c:pt idx="1017">
                  <c:v>39412</c:v>
                </c:pt>
                <c:pt idx="1018">
                  <c:v>39413</c:v>
                </c:pt>
                <c:pt idx="1019">
                  <c:v>39414</c:v>
                </c:pt>
                <c:pt idx="1020">
                  <c:v>39415</c:v>
                </c:pt>
                <c:pt idx="1021">
                  <c:v>39416</c:v>
                </c:pt>
                <c:pt idx="1022">
                  <c:v>39419</c:v>
                </c:pt>
                <c:pt idx="1023">
                  <c:v>39420</c:v>
                </c:pt>
                <c:pt idx="1024">
                  <c:v>39421</c:v>
                </c:pt>
                <c:pt idx="1025">
                  <c:v>39422</c:v>
                </c:pt>
                <c:pt idx="1026">
                  <c:v>39423</c:v>
                </c:pt>
                <c:pt idx="1027">
                  <c:v>39426</c:v>
                </c:pt>
                <c:pt idx="1028">
                  <c:v>39427</c:v>
                </c:pt>
                <c:pt idx="1029">
                  <c:v>39428</c:v>
                </c:pt>
                <c:pt idx="1030">
                  <c:v>39429</c:v>
                </c:pt>
                <c:pt idx="1031">
                  <c:v>39430</c:v>
                </c:pt>
                <c:pt idx="1032">
                  <c:v>39433</c:v>
                </c:pt>
                <c:pt idx="1033">
                  <c:v>39434</c:v>
                </c:pt>
                <c:pt idx="1034">
                  <c:v>39435</c:v>
                </c:pt>
                <c:pt idx="1035">
                  <c:v>39436</c:v>
                </c:pt>
                <c:pt idx="1036">
                  <c:v>39437</c:v>
                </c:pt>
                <c:pt idx="1037">
                  <c:v>39440</c:v>
                </c:pt>
                <c:pt idx="1038">
                  <c:v>39441</c:v>
                </c:pt>
                <c:pt idx="1039">
                  <c:v>39442</c:v>
                </c:pt>
                <c:pt idx="1040">
                  <c:v>39443</c:v>
                </c:pt>
                <c:pt idx="1041">
                  <c:v>39444</c:v>
                </c:pt>
                <c:pt idx="1042">
                  <c:v>39447</c:v>
                </c:pt>
                <c:pt idx="1043">
                  <c:v>39448</c:v>
                </c:pt>
                <c:pt idx="1044">
                  <c:v>39449</c:v>
                </c:pt>
                <c:pt idx="1045">
                  <c:v>39450</c:v>
                </c:pt>
                <c:pt idx="1046">
                  <c:v>39451</c:v>
                </c:pt>
                <c:pt idx="1047">
                  <c:v>39454</c:v>
                </c:pt>
                <c:pt idx="1048">
                  <c:v>39455</c:v>
                </c:pt>
                <c:pt idx="1049">
                  <c:v>39456</c:v>
                </c:pt>
                <c:pt idx="1050">
                  <c:v>39457</c:v>
                </c:pt>
                <c:pt idx="1051">
                  <c:v>39458</c:v>
                </c:pt>
                <c:pt idx="1052">
                  <c:v>39461</c:v>
                </c:pt>
                <c:pt idx="1053">
                  <c:v>39462</c:v>
                </c:pt>
                <c:pt idx="1054">
                  <c:v>39463</c:v>
                </c:pt>
                <c:pt idx="1055">
                  <c:v>39464</c:v>
                </c:pt>
                <c:pt idx="1056">
                  <c:v>39465</c:v>
                </c:pt>
                <c:pt idx="1057">
                  <c:v>39468</c:v>
                </c:pt>
                <c:pt idx="1058">
                  <c:v>39469</c:v>
                </c:pt>
                <c:pt idx="1059">
                  <c:v>39470</c:v>
                </c:pt>
                <c:pt idx="1060">
                  <c:v>39471</c:v>
                </c:pt>
                <c:pt idx="1061">
                  <c:v>39472</c:v>
                </c:pt>
                <c:pt idx="1062">
                  <c:v>39475</c:v>
                </c:pt>
                <c:pt idx="1063">
                  <c:v>39476</c:v>
                </c:pt>
                <c:pt idx="1064">
                  <c:v>39477</c:v>
                </c:pt>
                <c:pt idx="1065">
                  <c:v>39478</c:v>
                </c:pt>
                <c:pt idx="1066">
                  <c:v>39479</c:v>
                </c:pt>
                <c:pt idx="1067">
                  <c:v>39482</c:v>
                </c:pt>
                <c:pt idx="1068">
                  <c:v>39483</c:v>
                </c:pt>
                <c:pt idx="1069">
                  <c:v>39484</c:v>
                </c:pt>
                <c:pt idx="1070">
                  <c:v>39485</c:v>
                </c:pt>
                <c:pt idx="1071">
                  <c:v>39486</c:v>
                </c:pt>
                <c:pt idx="1072">
                  <c:v>39489</c:v>
                </c:pt>
                <c:pt idx="1073">
                  <c:v>39490</c:v>
                </c:pt>
                <c:pt idx="1074">
                  <c:v>39491</c:v>
                </c:pt>
                <c:pt idx="1075">
                  <c:v>39492</c:v>
                </c:pt>
                <c:pt idx="1076">
                  <c:v>39493</c:v>
                </c:pt>
                <c:pt idx="1077">
                  <c:v>39496</c:v>
                </c:pt>
                <c:pt idx="1078">
                  <c:v>39497</c:v>
                </c:pt>
                <c:pt idx="1079">
                  <c:v>39498</c:v>
                </c:pt>
                <c:pt idx="1080">
                  <c:v>39499</c:v>
                </c:pt>
                <c:pt idx="1081">
                  <c:v>39500</c:v>
                </c:pt>
                <c:pt idx="1082">
                  <c:v>39503</c:v>
                </c:pt>
                <c:pt idx="1083">
                  <c:v>39504</c:v>
                </c:pt>
                <c:pt idx="1084">
                  <c:v>39505</c:v>
                </c:pt>
                <c:pt idx="1085">
                  <c:v>39506</c:v>
                </c:pt>
                <c:pt idx="1086">
                  <c:v>39507</c:v>
                </c:pt>
                <c:pt idx="1087">
                  <c:v>39510</c:v>
                </c:pt>
                <c:pt idx="1088">
                  <c:v>39511</c:v>
                </c:pt>
                <c:pt idx="1089">
                  <c:v>39512</c:v>
                </c:pt>
                <c:pt idx="1090">
                  <c:v>39513</c:v>
                </c:pt>
                <c:pt idx="1091">
                  <c:v>39514</c:v>
                </c:pt>
                <c:pt idx="1092">
                  <c:v>39517</c:v>
                </c:pt>
                <c:pt idx="1093">
                  <c:v>39518</c:v>
                </c:pt>
                <c:pt idx="1094">
                  <c:v>39519</c:v>
                </c:pt>
                <c:pt idx="1095">
                  <c:v>39520</c:v>
                </c:pt>
                <c:pt idx="1096">
                  <c:v>39521</c:v>
                </c:pt>
                <c:pt idx="1097">
                  <c:v>39524</c:v>
                </c:pt>
                <c:pt idx="1098">
                  <c:v>39525</c:v>
                </c:pt>
                <c:pt idx="1099">
                  <c:v>39526</c:v>
                </c:pt>
                <c:pt idx="1100">
                  <c:v>39527</c:v>
                </c:pt>
                <c:pt idx="1101">
                  <c:v>39528</c:v>
                </c:pt>
                <c:pt idx="1102">
                  <c:v>39531</c:v>
                </c:pt>
                <c:pt idx="1103">
                  <c:v>39532</c:v>
                </c:pt>
                <c:pt idx="1104">
                  <c:v>39533</c:v>
                </c:pt>
                <c:pt idx="1105">
                  <c:v>39534</c:v>
                </c:pt>
                <c:pt idx="1106">
                  <c:v>39535</c:v>
                </c:pt>
                <c:pt idx="1107">
                  <c:v>39538</c:v>
                </c:pt>
                <c:pt idx="1108">
                  <c:v>39539</c:v>
                </c:pt>
                <c:pt idx="1109">
                  <c:v>39540</c:v>
                </c:pt>
                <c:pt idx="1110">
                  <c:v>39541</c:v>
                </c:pt>
                <c:pt idx="1111">
                  <c:v>39542</c:v>
                </c:pt>
                <c:pt idx="1112">
                  <c:v>39545</c:v>
                </c:pt>
                <c:pt idx="1113">
                  <c:v>39546</c:v>
                </c:pt>
                <c:pt idx="1114">
                  <c:v>39547</c:v>
                </c:pt>
                <c:pt idx="1115">
                  <c:v>39548</c:v>
                </c:pt>
                <c:pt idx="1116">
                  <c:v>39549</c:v>
                </c:pt>
                <c:pt idx="1117">
                  <c:v>39552</c:v>
                </c:pt>
                <c:pt idx="1118">
                  <c:v>39553</c:v>
                </c:pt>
                <c:pt idx="1119">
                  <c:v>39554</c:v>
                </c:pt>
                <c:pt idx="1120">
                  <c:v>39555</c:v>
                </c:pt>
                <c:pt idx="1121">
                  <c:v>39556</c:v>
                </c:pt>
                <c:pt idx="1122">
                  <c:v>39559</c:v>
                </c:pt>
                <c:pt idx="1123">
                  <c:v>39560</c:v>
                </c:pt>
                <c:pt idx="1124">
                  <c:v>39561</c:v>
                </c:pt>
                <c:pt idx="1125">
                  <c:v>39562</c:v>
                </c:pt>
                <c:pt idx="1126">
                  <c:v>39563</c:v>
                </c:pt>
                <c:pt idx="1127">
                  <c:v>39566</c:v>
                </c:pt>
                <c:pt idx="1128">
                  <c:v>39567</c:v>
                </c:pt>
                <c:pt idx="1129">
                  <c:v>39568</c:v>
                </c:pt>
                <c:pt idx="1130">
                  <c:v>39569</c:v>
                </c:pt>
                <c:pt idx="1131">
                  <c:v>39570</c:v>
                </c:pt>
                <c:pt idx="1132">
                  <c:v>39573</c:v>
                </c:pt>
                <c:pt idx="1133">
                  <c:v>39574</c:v>
                </c:pt>
                <c:pt idx="1134">
                  <c:v>39575</c:v>
                </c:pt>
                <c:pt idx="1135">
                  <c:v>39576</c:v>
                </c:pt>
                <c:pt idx="1136">
                  <c:v>39577</c:v>
                </c:pt>
                <c:pt idx="1137">
                  <c:v>39580</c:v>
                </c:pt>
                <c:pt idx="1138">
                  <c:v>39581</c:v>
                </c:pt>
                <c:pt idx="1139">
                  <c:v>39582</c:v>
                </c:pt>
                <c:pt idx="1140">
                  <c:v>39583</c:v>
                </c:pt>
                <c:pt idx="1141">
                  <c:v>39584</c:v>
                </c:pt>
                <c:pt idx="1142">
                  <c:v>39587</c:v>
                </c:pt>
                <c:pt idx="1143">
                  <c:v>39588</c:v>
                </c:pt>
                <c:pt idx="1144">
                  <c:v>39589</c:v>
                </c:pt>
                <c:pt idx="1145">
                  <c:v>39590</c:v>
                </c:pt>
                <c:pt idx="1146">
                  <c:v>39591</c:v>
                </c:pt>
                <c:pt idx="1147">
                  <c:v>39594</c:v>
                </c:pt>
                <c:pt idx="1148">
                  <c:v>39595</c:v>
                </c:pt>
                <c:pt idx="1149">
                  <c:v>39596</c:v>
                </c:pt>
                <c:pt idx="1150">
                  <c:v>39597</c:v>
                </c:pt>
                <c:pt idx="1151">
                  <c:v>39598</c:v>
                </c:pt>
                <c:pt idx="1152">
                  <c:v>39601</c:v>
                </c:pt>
                <c:pt idx="1153">
                  <c:v>39602</c:v>
                </c:pt>
                <c:pt idx="1154">
                  <c:v>39603</c:v>
                </c:pt>
                <c:pt idx="1155">
                  <c:v>39604</c:v>
                </c:pt>
                <c:pt idx="1156">
                  <c:v>39605</c:v>
                </c:pt>
                <c:pt idx="1157">
                  <c:v>39608</c:v>
                </c:pt>
                <c:pt idx="1158">
                  <c:v>39609</c:v>
                </c:pt>
                <c:pt idx="1159">
                  <c:v>39610</c:v>
                </c:pt>
                <c:pt idx="1160">
                  <c:v>39611</c:v>
                </c:pt>
                <c:pt idx="1161">
                  <c:v>39612</c:v>
                </c:pt>
                <c:pt idx="1162">
                  <c:v>39615</c:v>
                </c:pt>
                <c:pt idx="1163">
                  <c:v>39616</c:v>
                </c:pt>
                <c:pt idx="1164">
                  <c:v>39617</c:v>
                </c:pt>
                <c:pt idx="1165">
                  <c:v>39618</c:v>
                </c:pt>
                <c:pt idx="1166">
                  <c:v>39619</c:v>
                </c:pt>
                <c:pt idx="1167">
                  <c:v>39622</c:v>
                </c:pt>
                <c:pt idx="1168">
                  <c:v>39623</c:v>
                </c:pt>
                <c:pt idx="1169">
                  <c:v>39624</c:v>
                </c:pt>
                <c:pt idx="1170">
                  <c:v>39625</c:v>
                </c:pt>
                <c:pt idx="1171">
                  <c:v>39626</c:v>
                </c:pt>
                <c:pt idx="1172">
                  <c:v>39629</c:v>
                </c:pt>
                <c:pt idx="1173">
                  <c:v>39630</c:v>
                </c:pt>
                <c:pt idx="1174">
                  <c:v>39631</c:v>
                </c:pt>
                <c:pt idx="1175">
                  <c:v>39632</c:v>
                </c:pt>
                <c:pt idx="1176">
                  <c:v>39633</c:v>
                </c:pt>
                <c:pt idx="1177">
                  <c:v>39636</c:v>
                </c:pt>
                <c:pt idx="1178">
                  <c:v>39637</c:v>
                </c:pt>
                <c:pt idx="1179">
                  <c:v>39638</c:v>
                </c:pt>
                <c:pt idx="1180">
                  <c:v>39639</c:v>
                </c:pt>
                <c:pt idx="1181">
                  <c:v>39640</c:v>
                </c:pt>
                <c:pt idx="1182">
                  <c:v>39643</c:v>
                </c:pt>
                <c:pt idx="1183">
                  <c:v>39644</c:v>
                </c:pt>
                <c:pt idx="1184">
                  <c:v>39645</c:v>
                </c:pt>
                <c:pt idx="1185">
                  <c:v>39646</c:v>
                </c:pt>
                <c:pt idx="1186">
                  <c:v>39647</c:v>
                </c:pt>
                <c:pt idx="1187">
                  <c:v>39650</c:v>
                </c:pt>
                <c:pt idx="1188">
                  <c:v>39651</c:v>
                </c:pt>
                <c:pt idx="1189">
                  <c:v>39652</c:v>
                </c:pt>
                <c:pt idx="1190">
                  <c:v>39653</c:v>
                </c:pt>
                <c:pt idx="1191">
                  <c:v>39654</c:v>
                </c:pt>
                <c:pt idx="1192">
                  <c:v>39657</c:v>
                </c:pt>
                <c:pt idx="1193">
                  <c:v>39658</c:v>
                </c:pt>
                <c:pt idx="1194">
                  <c:v>39659</c:v>
                </c:pt>
                <c:pt idx="1195">
                  <c:v>39660</c:v>
                </c:pt>
                <c:pt idx="1196">
                  <c:v>39661</c:v>
                </c:pt>
                <c:pt idx="1197">
                  <c:v>39664</c:v>
                </c:pt>
                <c:pt idx="1198">
                  <c:v>39665</c:v>
                </c:pt>
                <c:pt idx="1199">
                  <c:v>39666</c:v>
                </c:pt>
                <c:pt idx="1200">
                  <c:v>39667</c:v>
                </c:pt>
                <c:pt idx="1201">
                  <c:v>39668</c:v>
                </c:pt>
                <c:pt idx="1202">
                  <c:v>39671</c:v>
                </c:pt>
                <c:pt idx="1203">
                  <c:v>39672</c:v>
                </c:pt>
                <c:pt idx="1204">
                  <c:v>39673</c:v>
                </c:pt>
                <c:pt idx="1205">
                  <c:v>39674</c:v>
                </c:pt>
                <c:pt idx="1206">
                  <c:v>39675</c:v>
                </c:pt>
                <c:pt idx="1207">
                  <c:v>39678</c:v>
                </c:pt>
                <c:pt idx="1208">
                  <c:v>39679</c:v>
                </c:pt>
                <c:pt idx="1209">
                  <c:v>39680</c:v>
                </c:pt>
                <c:pt idx="1210">
                  <c:v>39681</c:v>
                </c:pt>
                <c:pt idx="1211">
                  <c:v>39682</c:v>
                </c:pt>
                <c:pt idx="1212">
                  <c:v>39685</c:v>
                </c:pt>
                <c:pt idx="1213">
                  <c:v>39686</c:v>
                </c:pt>
                <c:pt idx="1214">
                  <c:v>39687</c:v>
                </c:pt>
                <c:pt idx="1215">
                  <c:v>39688</c:v>
                </c:pt>
                <c:pt idx="1216">
                  <c:v>39689</c:v>
                </c:pt>
                <c:pt idx="1217">
                  <c:v>39692</c:v>
                </c:pt>
                <c:pt idx="1218">
                  <c:v>39693</c:v>
                </c:pt>
                <c:pt idx="1219">
                  <c:v>39694</c:v>
                </c:pt>
                <c:pt idx="1220">
                  <c:v>39695</c:v>
                </c:pt>
                <c:pt idx="1221">
                  <c:v>39696</c:v>
                </c:pt>
                <c:pt idx="1222">
                  <c:v>39699</c:v>
                </c:pt>
                <c:pt idx="1223">
                  <c:v>39700</c:v>
                </c:pt>
                <c:pt idx="1224">
                  <c:v>39701</c:v>
                </c:pt>
                <c:pt idx="1225">
                  <c:v>39702</c:v>
                </c:pt>
                <c:pt idx="1226">
                  <c:v>39703</c:v>
                </c:pt>
                <c:pt idx="1227">
                  <c:v>39706</c:v>
                </c:pt>
                <c:pt idx="1228">
                  <c:v>39707</c:v>
                </c:pt>
                <c:pt idx="1229">
                  <c:v>39708</c:v>
                </c:pt>
                <c:pt idx="1230">
                  <c:v>39709</c:v>
                </c:pt>
                <c:pt idx="1231">
                  <c:v>39710</c:v>
                </c:pt>
                <c:pt idx="1232">
                  <c:v>39713</c:v>
                </c:pt>
                <c:pt idx="1233">
                  <c:v>39714</c:v>
                </c:pt>
                <c:pt idx="1234">
                  <c:v>39715</c:v>
                </c:pt>
                <c:pt idx="1235">
                  <c:v>39716</c:v>
                </c:pt>
                <c:pt idx="1236">
                  <c:v>39717</c:v>
                </c:pt>
                <c:pt idx="1237">
                  <c:v>39720</c:v>
                </c:pt>
                <c:pt idx="1238">
                  <c:v>39721</c:v>
                </c:pt>
                <c:pt idx="1239">
                  <c:v>39722</c:v>
                </c:pt>
                <c:pt idx="1240">
                  <c:v>39723</c:v>
                </c:pt>
                <c:pt idx="1241">
                  <c:v>39724</c:v>
                </c:pt>
                <c:pt idx="1242">
                  <c:v>39727</c:v>
                </c:pt>
                <c:pt idx="1243">
                  <c:v>39728</c:v>
                </c:pt>
                <c:pt idx="1244">
                  <c:v>39729</c:v>
                </c:pt>
                <c:pt idx="1245">
                  <c:v>39730</c:v>
                </c:pt>
                <c:pt idx="1246">
                  <c:v>39731</c:v>
                </c:pt>
                <c:pt idx="1247">
                  <c:v>39734</c:v>
                </c:pt>
                <c:pt idx="1248">
                  <c:v>39735</c:v>
                </c:pt>
                <c:pt idx="1249">
                  <c:v>39736</c:v>
                </c:pt>
                <c:pt idx="1250">
                  <c:v>39737</c:v>
                </c:pt>
                <c:pt idx="1251">
                  <c:v>39738</c:v>
                </c:pt>
                <c:pt idx="1252">
                  <c:v>39741</c:v>
                </c:pt>
                <c:pt idx="1253">
                  <c:v>39742</c:v>
                </c:pt>
                <c:pt idx="1254">
                  <c:v>39743</c:v>
                </c:pt>
                <c:pt idx="1255">
                  <c:v>39744</c:v>
                </c:pt>
                <c:pt idx="1256">
                  <c:v>39745</c:v>
                </c:pt>
                <c:pt idx="1257">
                  <c:v>39748</c:v>
                </c:pt>
                <c:pt idx="1258">
                  <c:v>39749</c:v>
                </c:pt>
                <c:pt idx="1259">
                  <c:v>39750</c:v>
                </c:pt>
                <c:pt idx="1260">
                  <c:v>39751</c:v>
                </c:pt>
                <c:pt idx="1261">
                  <c:v>39752</c:v>
                </c:pt>
                <c:pt idx="1262">
                  <c:v>39755</c:v>
                </c:pt>
                <c:pt idx="1263">
                  <c:v>39756</c:v>
                </c:pt>
                <c:pt idx="1264">
                  <c:v>39757</c:v>
                </c:pt>
                <c:pt idx="1265">
                  <c:v>39758</c:v>
                </c:pt>
                <c:pt idx="1266">
                  <c:v>39759</c:v>
                </c:pt>
                <c:pt idx="1267">
                  <c:v>39762</c:v>
                </c:pt>
                <c:pt idx="1268">
                  <c:v>39763</c:v>
                </c:pt>
                <c:pt idx="1269">
                  <c:v>39764</c:v>
                </c:pt>
                <c:pt idx="1270">
                  <c:v>39765</c:v>
                </c:pt>
                <c:pt idx="1271">
                  <c:v>39766</c:v>
                </c:pt>
                <c:pt idx="1272">
                  <c:v>39769</c:v>
                </c:pt>
                <c:pt idx="1273">
                  <c:v>39770</c:v>
                </c:pt>
                <c:pt idx="1274">
                  <c:v>39771</c:v>
                </c:pt>
                <c:pt idx="1275">
                  <c:v>39772</c:v>
                </c:pt>
                <c:pt idx="1276">
                  <c:v>39773</c:v>
                </c:pt>
                <c:pt idx="1277">
                  <c:v>39776</c:v>
                </c:pt>
                <c:pt idx="1278">
                  <c:v>39777</c:v>
                </c:pt>
                <c:pt idx="1279">
                  <c:v>39778</c:v>
                </c:pt>
                <c:pt idx="1280">
                  <c:v>39779</c:v>
                </c:pt>
                <c:pt idx="1281">
                  <c:v>39780</c:v>
                </c:pt>
                <c:pt idx="1282">
                  <c:v>39783</c:v>
                </c:pt>
                <c:pt idx="1283">
                  <c:v>39784</c:v>
                </c:pt>
                <c:pt idx="1284">
                  <c:v>39785</c:v>
                </c:pt>
                <c:pt idx="1285">
                  <c:v>39786</c:v>
                </c:pt>
                <c:pt idx="1286">
                  <c:v>39787</c:v>
                </c:pt>
                <c:pt idx="1287">
                  <c:v>39790</c:v>
                </c:pt>
                <c:pt idx="1288">
                  <c:v>39791</c:v>
                </c:pt>
                <c:pt idx="1289">
                  <c:v>39792</c:v>
                </c:pt>
                <c:pt idx="1290">
                  <c:v>39793</c:v>
                </c:pt>
                <c:pt idx="1291">
                  <c:v>39794</c:v>
                </c:pt>
                <c:pt idx="1292">
                  <c:v>39797</c:v>
                </c:pt>
                <c:pt idx="1293">
                  <c:v>39798</c:v>
                </c:pt>
                <c:pt idx="1294">
                  <c:v>39799</c:v>
                </c:pt>
                <c:pt idx="1295">
                  <c:v>39800</c:v>
                </c:pt>
                <c:pt idx="1296">
                  <c:v>39801</c:v>
                </c:pt>
                <c:pt idx="1297">
                  <c:v>39804</c:v>
                </c:pt>
                <c:pt idx="1298">
                  <c:v>39805</c:v>
                </c:pt>
                <c:pt idx="1299">
                  <c:v>39806</c:v>
                </c:pt>
                <c:pt idx="1300">
                  <c:v>39807</c:v>
                </c:pt>
                <c:pt idx="1301">
                  <c:v>39808</c:v>
                </c:pt>
                <c:pt idx="1302">
                  <c:v>39811</c:v>
                </c:pt>
                <c:pt idx="1303">
                  <c:v>39812</c:v>
                </c:pt>
                <c:pt idx="1304">
                  <c:v>39813</c:v>
                </c:pt>
                <c:pt idx="1305">
                  <c:v>39814</c:v>
                </c:pt>
                <c:pt idx="1306">
                  <c:v>39815</c:v>
                </c:pt>
                <c:pt idx="1307">
                  <c:v>39818</c:v>
                </c:pt>
                <c:pt idx="1308">
                  <c:v>39819</c:v>
                </c:pt>
                <c:pt idx="1309">
                  <c:v>39820</c:v>
                </c:pt>
                <c:pt idx="1310">
                  <c:v>39821</c:v>
                </c:pt>
                <c:pt idx="1311">
                  <c:v>39822</c:v>
                </c:pt>
                <c:pt idx="1312">
                  <c:v>39825</c:v>
                </c:pt>
                <c:pt idx="1313">
                  <c:v>39826</c:v>
                </c:pt>
                <c:pt idx="1314">
                  <c:v>39827</c:v>
                </c:pt>
                <c:pt idx="1315">
                  <c:v>39828</c:v>
                </c:pt>
                <c:pt idx="1316">
                  <c:v>39829</c:v>
                </c:pt>
                <c:pt idx="1317">
                  <c:v>39832</c:v>
                </c:pt>
                <c:pt idx="1318">
                  <c:v>39833</c:v>
                </c:pt>
                <c:pt idx="1319">
                  <c:v>39834</c:v>
                </c:pt>
                <c:pt idx="1320">
                  <c:v>39835</c:v>
                </c:pt>
                <c:pt idx="1321">
                  <c:v>39836</c:v>
                </c:pt>
                <c:pt idx="1322">
                  <c:v>39839</c:v>
                </c:pt>
                <c:pt idx="1323">
                  <c:v>39840</c:v>
                </c:pt>
                <c:pt idx="1324">
                  <c:v>39841</c:v>
                </c:pt>
                <c:pt idx="1325">
                  <c:v>39842</c:v>
                </c:pt>
                <c:pt idx="1326">
                  <c:v>39843</c:v>
                </c:pt>
                <c:pt idx="1327">
                  <c:v>39846</c:v>
                </c:pt>
                <c:pt idx="1328">
                  <c:v>39847</c:v>
                </c:pt>
                <c:pt idx="1329">
                  <c:v>39848</c:v>
                </c:pt>
                <c:pt idx="1330">
                  <c:v>39849</c:v>
                </c:pt>
                <c:pt idx="1331">
                  <c:v>39850</c:v>
                </c:pt>
                <c:pt idx="1332">
                  <c:v>39853</c:v>
                </c:pt>
                <c:pt idx="1333">
                  <c:v>39854</c:v>
                </c:pt>
                <c:pt idx="1334">
                  <c:v>39855</c:v>
                </c:pt>
                <c:pt idx="1335">
                  <c:v>39856</c:v>
                </c:pt>
                <c:pt idx="1336">
                  <c:v>39857</c:v>
                </c:pt>
                <c:pt idx="1337">
                  <c:v>39858</c:v>
                </c:pt>
                <c:pt idx="1338">
                  <c:v>39859</c:v>
                </c:pt>
                <c:pt idx="1339">
                  <c:v>39860</c:v>
                </c:pt>
                <c:pt idx="1340">
                  <c:v>39861</c:v>
                </c:pt>
                <c:pt idx="1341">
                  <c:v>39862</c:v>
                </c:pt>
                <c:pt idx="1342">
                  <c:v>39863</c:v>
                </c:pt>
                <c:pt idx="1343">
                  <c:v>39864</c:v>
                </c:pt>
                <c:pt idx="1344">
                  <c:v>39865</c:v>
                </c:pt>
                <c:pt idx="1345">
                  <c:v>39866</c:v>
                </c:pt>
                <c:pt idx="1346">
                  <c:v>39867</c:v>
                </c:pt>
                <c:pt idx="1347">
                  <c:v>39868</c:v>
                </c:pt>
                <c:pt idx="1348">
                  <c:v>39869</c:v>
                </c:pt>
                <c:pt idx="1349">
                  <c:v>39870</c:v>
                </c:pt>
                <c:pt idx="1350">
                  <c:v>39871</c:v>
                </c:pt>
                <c:pt idx="1351">
                  <c:v>39872</c:v>
                </c:pt>
                <c:pt idx="1352">
                  <c:v>39873</c:v>
                </c:pt>
                <c:pt idx="1353">
                  <c:v>39874</c:v>
                </c:pt>
                <c:pt idx="1354">
                  <c:v>39875</c:v>
                </c:pt>
                <c:pt idx="1355">
                  <c:v>39876</c:v>
                </c:pt>
                <c:pt idx="1356">
                  <c:v>39877</c:v>
                </c:pt>
                <c:pt idx="1357">
                  <c:v>39878</c:v>
                </c:pt>
                <c:pt idx="1358">
                  <c:v>39879</c:v>
                </c:pt>
              </c:numCache>
            </c:numRef>
          </c:cat>
          <c:val>
            <c:numRef>
              <c:f>Sheet1!$C$2:$C$1328</c:f>
              <c:numCache>
                <c:formatCode>General</c:formatCode>
                <c:ptCount val="1327"/>
                <c:pt idx="0">
                  <c:v>#N/A</c:v>
                </c:pt>
                <c:pt idx="1">
                  <c:v>100</c:v>
                </c:pt>
                <c:pt idx="2">
                  <c:v>99.915984036967032</c:v>
                </c:pt>
                <c:pt idx="3">
                  <c:v>100.06301197227471</c:v>
                </c:pt>
                <c:pt idx="4">
                  <c:v>100.90317160260435</c:v>
                </c:pt>
                <c:pt idx="5">
                  <c:v>102.94055870615415</c:v>
                </c:pt>
                <c:pt idx="6">
                  <c:v>105.9861373660994</c:v>
                </c:pt>
                <c:pt idx="7">
                  <c:v>110.39697542533082</c:v>
                </c:pt>
                <c:pt idx="8">
                  <c:v>113.2325141776936</c:v>
                </c:pt>
                <c:pt idx="9">
                  <c:v>114.6607855492542</c:v>
                </c:pt>
                <c:pt idx="10">
                  <c:v>115.2068893089687</c:v>
                </c:pt>
                <c:pt idx="11">
                  <c:v>115.37492123503465</c:v>
                </c:pt>
                <c:pt idx="12">
                  <c:v>115.12287334593556</c:v>
                </c:pt>
                <c:pt idx="13">
                  <c:v>113.79962192816653</c:v>
                </c:pt>
                <c:pt idx="14">
                  <c:v>112.26633060281451</c:v>
                </c:pt>
                <c:pt idx="15">
                  <c:v>111.3001470279353</c:v>
                </c:pt>
                <c:pt idx="16">
                  <c:v>110.75404326822111</c:v>
                </c:pt>
                <c:pt idx="17">
                  <c:v>110.52299936988027</c:v>
                </c:pt>
                <c:pt idx="18">
                  <c:v>110.81705524049569</c:v>
                </c:pt>
                <c:pt idx="19">
                  <c:v>112.16131064902332</c:v>
                </c:pt>
                <c:pt idx="20">
                  <c:v>114.61877756773765</c:v>
                </c:pt>
                <c:pt idx="21">
                  <c:v>116.59315269901302</c:v>
                </c:pt>
                <c:pt idx="22">
                  <c:v>118.00042007981531</c:v>
                </c:pt>
                <c:pt idx="23">
                  <c:v>118.96660365469442</c:v>
                </c:pt>
                <c:pt idx="24">
                  <c:v>119.32367149758421</c:v>
                </c:pt>
                <c:pt idx="25">
                  <c:v>118.73555975635368</c:v>
                </c:pt>
                <c:pt idx="26">
                  <c:v>117.79038017223256</c:v>
                </c:pt>
                <c:pt idx="27">
                  <c:v>116.46712875446336</c:v>
                </c:pt>
                <c:pt idx="28">
                  <c:v>114.6397815584958</c:v>
                </c:pt>
                <c:pt idx="29">
                  <c:v>112.68641041797935</c:v>
                </c:pt>
                <c:pt idx="30">
                  <c:v>110.81705524049569</c:v>
                </c:pt>
                <c:pt idx="31">
                  <c:v>110.10291955471538</c:v>
                </c:pt>
                <c:pt idx="32">
                  <c:v>110.27095148078131</c:v>
                </c:pt>
                <c:pt idx="33">
                  <c:v>111.1111111111111</c:v>
                </c:pt>
                <c:pt idx="34">
                  <c:v>112.91745431632009</c:v>
                </c:pt>
                <c:pt idx="35">
                  <c:v>114.70279353077078</c:v>
                </c:pt>
                <c:pt idx="36">
                  <c:v>115.8580130224741</c:v>
                </c:pt>
                <c:pt idx="37">
                  <c:v>116.27809283763878</c:v>
                </c:pt>
                <c:pt idx="38">
                  <c:v>115.2699012812437</c:v>
                </c:pt>
                <c:pt idx="39">
                  <c:v>113.29552614996852</c:v>
                </c:pt>
                <c:pt idx="40">
                  <c:v>111.6782188615834</c:v>
                </c:pt>
                <c:pt idx="41">
                  <c:v>110.54400336063867</c:v>
                </c:pt>
                <c:pt idx="42">
                  <c:v>109.32577189665986</c:v>
                </c:pt>
                <c:pt idx="43">
                  <c:v>108.17055240495672</c:v>
                </c:pt>
                <c:pt idx="44">
                  <c:v>107.30938878386877</c:v>
                </c:pt>
                <c:pt idx="45">
                  <c:v>107.85549254358295</c:v>
                </c:pt>
                <c:pt idx="46">
                  <c:v>109.95589161940768</c:v>
                </c:pt>
                <c:pt idx="47">
                  <c:v>111.32115101869339</c:v>
                </c:pt>
                <c:pt idx="48">
                  <c:v>112.24532661205625</c:v>
                </c:pt>
                <c:pt idx="49">
                  <c:v>113.04347826086955</c:v>
                </c:pt>
                <c:pt idx="50">
                  <c:v>113.08548624238588</c:v>
                </c:pt>
                <c:pt idx="51">
                  <c:v>112.41335853812224</c:v>
                </c:pt>
                <c:pt idx="52">
                  <c:v>110.90107120352855</c:v>
                </c:pt>
                <c:pt idx="53">
                  <c:v>109.30476790590212</c:v>
                </c:pt>
                <c:pt idx="54">
                  <c:v>107.58244066372608</c:v>
                </c:pt>
                <c:pt idx="55">
                  <c:v>106.23818525519847</c:v>
                </c:pt>
                <c:pt idx="56">
                  <c:v>105.96513337534132</c:v>
                </c:pt>
                <c:pt idx="57">
                  <c:v>105.90212140306657</c:v>
                </c:pt>
                <c:pt idx="58">
                  <c:v>105.94412938458333</c:v>
                </c:pt>
                <c:pt idx="59">
                  <c:v>105.71308548624263</c:v>
                </c:pt>
                <c:pt idx="60">
                  <c:v>104.99894980046209</c:v>
                </c:pt>
                <c:pt idx="61">
                  <c:v>104.15879017013204</c:v>
                </c:pt>
                <c:pt idx="62">
                  <c:v>103.48666246586873</c:v>
                </c:pt>
                <c:pt idx="63">
                  <c:v>102.62549884478013</c:v>
                </c:pt>
                <c:pt idx="64">
                  <c:v>101.28124343625289</c:v>
                </c:pt>
                <c:pt idx="65">
                  <c:v>100.04200798151649</c:v>
                </c:pt>
                <c:pt idx="66">
                  <c:v>99.054820415879007</c:v>
                </c:pt>
                <c:pt idx="67">
                  <c:v>98.193656794790982</c:v>
                </c:pt>
                <c:pt idx="68">
                  <c:v>97.269481201428249</c:v>
                </c:pt>
                <c:pt idx="69">
                  <c:v>#N/A</c:v>
                </c:pt>
                <c:pt idx="70">
                  <c:v>95.904221802142587</c:v>
                </c:pt>
                <c:pt idx="71">
                  <c:v>#N/A</c:v>
                </c:pt>
                <c:pt idx="72">
                  <c:v>#N/A</c:v>
                </c:pt>
                <c:pt idx="73">
                  <c:v>95.610165931526979</c:v>
                </c:pt>
                <c:pt idx="74">
                  <c:v>96.009241755933616</c:v>
                </c:pt>
                <c:pt idx="75">
                  <c:v>96.408317580340267</c:v>
                </c:pt>
                <c:pt idx="76">
                  <c:v>96.828397395504822</c:v>
                </c:pt>
                <c:pt idx="77">
                  <c:v>97.353497164460975</c:v>
                </c:pt>
                <c:pt idx="78">
                  <c:v>97.458517118252459</c:v>
                </c:pt>
                <c:pt idx="79">
                  <c:v>96.954421340054608</c:v>
                </c:pt>
                <c:pt idx="80">
                  <c:v>95.463137996219274</c:v>
                </c:pt>
                <c:pt idx="81">
                  <c:v>93.698802772526349</c:v>
                </c:pt>
                <c:pt idx="82">
                  <c:v>91.745431632010082</c:v>
                </c:pt>
                <c:pt idx="83">
                  <c:v>88.82587691661378</c:v>
                </c:pt>
                <c:pt idx="84">
                  <c:v>85.360218441503875</c:v>
                </c:pt>
                <c:pt idx="85">
                  <c:v>83.637891199327868</c:v>
                </c:pt>
                <c:pt idx="86">
                  <c:v>83.133795421130003</c:v>
                </c:pt>
                <c:pt idx="87">
                  <c:v>#N/A</c:v>
                </c:pt>
                <c:pt idx="88">
                  <c:v>82.608695652173878</c:v>
                </c:pt>
                <c:pt idx="89">
                  <c:v>82.104599873976056</c:v>
                </c:pt>
                <c:pt idx="90">
                  <c:v>82.125603864734288</c:v>
                </c:pt>
                <c:pt idx="91">
                  <c:v>82.419659735349981</c:v>
                </c:pt>
                <c:pt idx="92">
                  <c:v>82.503675698382693</c:v>
                </c:pt>
                <c:pt idx="93">
                  <c:v>81.915563957151846</c:v>
                </c:pt>
                <c:pt idx="94">
                  <c:v>80.382272631799793</c:v>
                </c:pt>
                <c:pt idx="95">
                  <c:v>78.701953371140689</c:v>
                </c:pt>
                <c:pt idx="96">
                  <c:v>76.412518378491697</c:v>
                </c:pt>
                <c:pt idx="97">
                  <c:v>74.249107330392775</c:v>
                </c:pt>
                <c:pt idx="98">
                  <c:v>72.505776097458153</c:v>
                </c:pt>
                <c:pt idx="99">
                  <c:v>71.224532661205785</c:v>
                </c:pt>
                <c:pt idx="100">
                  <c:v>70.321361058600957</c:v>
                </c:pt>
                <c:pt idx="101">
                  <c:v>70.069313169502195</c:v>
                </c:pt>
                <c:pt idx="102">
                  <c:v>69.964293215711251</c:v>
                </c:pt>
                <c:pt idx="103">
                  <c:v>69.880277252677843</c:v>
                </c:pt>
                <c:pt idx="104">
                  <c:v>69.481201428271547</c:v>
                </c:pt>
                <c:pt idx="105">
                  <c:v>69.061121613106494</c:v>
                </c:pt>
                <c:pt idx="106">
                  <c:v>69.019113631590201</c:v>
                </c:pt>
                <c:pt idx="107">
                  <c:v>#N/A</c:v>
                </c:pt>
                <c:pt idx="108">
                  <c:v>68.93509766855702</c:v>
                </c:pt>
                <c:pt idx="109">
                  <c:v>68.599033816424779</c:v>
                </c:pt>
                <c:pt idx="110">
                  <c:v>68.031926065952717</c:v>
                </c:pt>
                <c:pt idx="111">
                  <c:v>66.897710565007529</c:v>
                </c:pt>
                <c:pt idx="112">
                  <c:v>65.826507036336636</c:v>
                </c:pt>
                <c:pt idx="113">
                  <c:v>64.419239655534597</c:v>
                </c:pt>
                <c:pt idx="114">
                  <c:v>63.137996219281654</c:v>
                </c:pt>
                <c:pt idx="115">
                  <c:v>61.730728838479472</c:v>
                </c:pt>
                <c:pt idx="116">
                  <c:v>60.638521319050618</c:v>
                </c:pt>
                <c:pt idx="117">
                  <c:v>59.840369670237209</c:v>
                </c:pt>
                <c:pt idx="118">
                  <c:v>59.021214030665831</c:v>
                </c:pt>
                <c:pt idx="119">
                  <c:v>58.013022474270095</c:v>
                </c:pt>
                <c:pt idx="120">
                  <c:v>57.088846880907354</c:v>
                </c:pt>
                <c:pt idx="121">
                  <c:v>56.017643352236789</c:v>
                </c:pt>
                <c:pt idx="122">
                  <c:v>55.324511657214778</c:v>
                </c:pt>
                <c:pt idx="123">
                  <c:v>55.072463768115938</c:v>
                </c:pt>
                <c:pt idx="124">
                  <c:v>55.282503675698344</c:v>
                </c:pt>
                <c:pt idx="125">
                  <c:v>56.332703213610507</c:v>
                </c:pt>
                <c:pt idx="126">
                  <c:v>57.592942659105233</c:v>
                </c:pt>
                <c:pt idx="127">
                  <c:v>59.063222012182308</c:v>
                </c:pt>
                <c:pt idx="128">
                  <c:v>60.806553245116554</c:v>
                </c:pt>
                <c:pt idx="129">
                  <c:v>63.116992228523493</c:v>
                </c:pt>
                <c:pt idx="130">
                  <c:v>65.427431211930269</c:v>
                </c:pt>
                <c:pt idx="131">
                  <c:v>67.359798361688448</c:v>
                </c:pt>
                <c:pt idx="132">
                  <c:v>69.040117622348447</c:v>
                </c:pt>
                <c:pt idx="133">
                  <c:v>71.41356857802981</c:v>
                </c:pt>
                <c:pt idx="134">
                  <c:v>74.459147237975216</c:v>
                </c:pt>
                <c:pt idx="135">
                  <c:v>78.050829657634949</c:v>
                </c:pt>
                <c:pt idx="136">
                  <c:v>81.957571938668309</c:v>
                </c:pt>
                <c:pt idx="137">
                  <c:v>84.541062801932426</c:v>
                </c:pt>
                <c:pt idx="138">
                  <c:v>85.822306238184979</c:v>
                </c:pt>
                <c:pt idx="139">
                  <c:v>85.444234404537013</c:v>
                </c:pt>
                <c:pt idx="140">
                  <c:v>84.457046838899359</c:v>
                </c:pt>
                <c:pt idx="141">
                  <c:v>83.406847300987181</c:v>
                </c:pt>
                <c:pt idx="142">
                  <c:v>82.545683679899227</c:v>
                </c:pt>
                <c:pt idx="143">
                  <c:v>81.663516068052928</c:v>
                </c:pt>
                <c:pt idx="144">
                  <c:v>80.676328502415188</c:v>
                </c:pt>
                <c:pt idx="145">
                  <c:v>79.815164881327647</c:v>
                </c:pt>
                <c:pt idx="146">
                  <c:v>79.794160890569202</c:v>
                </c:pt>
                <c:pt idx="147">
                  <c:v>80.109220751943013</c:v>
                </c:pt>
                <c:pt idx="148">
                  <c:v>80.487292585591263</c:v>
                </c:pt>
                <c:pt idx="149">
                  <c:v>81.432472169712241</c:v>
                </c:pt>
                <c:pt idx="150">
                  <c:v>83.028775467338789</c:v>
                </c:pt>
                <c:pt idx="151">
                  <c:v>85.024154589372301</c:v>
                </c:pt>
                <c:pt idx="152">
                  <c:v>86.116362108800658</c:v>
                </c:pt>
                <c:pt idx="153">
                  <c:v>87.733669397185466</c:v>
                </c:pt>
                <c:pt idx="154">
                  <c:v>88.321781138415986</c:v>
                </c:pt>
                <c:pt idx="155">
                  <c:v>87.796681369460202</c:v>
                </c:pt>
                <c:pt idx="156">
                  <c:v>86.725477840789381</c:v>
                </c:pt>
                <c:pt idx="157">
                  <c:v>86.116362108800658</c:v>
                </c:pt>
                <c:pt idx="158">
                  <c:v>85.86431421970174</c:v>
                </c:pt>
                <c:pt idx="159">
                  <c:v>86.074354127283939</c:v>
                </c:pt>
                <c:pt idx="160">
                  <c:v>86.53644192396554</c:v>
                </c:pt>
                <c:pt idx="161">
                  <c:v>87.124553665196558</c:v>
                </c:pt>
                <c:pt idx="162">
                  <c:v>87.397605545053565</c:v>
                </c:pt>
                <c:pt idx="163">
                  <c:v>87.796681369460202</c:v>
                </c:pt>
                <c:pt idx="164">
                  <c:v>87.964713295526167</c:v>
                </c:pt>
                <c:pt idx="165">
                  <c:v>88.069733249317636</c:v>
                </c:pt>
                <c:pt idx="166">
                  <c:v>88.111741230833758</c:v>
                </c:pt>
                <c:pt idx="167">
                  <c:v>88.342785129174459</c:v>
                </c:pt>
                <c:pt idx="168">
                  <c:v>88.489813064482263</c:v>
                </c:pt>
                <c:pt idx="169">
                  <c:v>88.720856962822879</c:v>
                </c:pt>
                <c:pt idx="170">
                  <c:v>88.909892879647131</c:v>
                </c:pt>
                <c:pt idx="171">
                  <c:v>88.741860953581181</c:v>
                </c:pt>
                <c:pt idx="172">
                  <c:v>#N/A</c:v>
                </c:pt>
                <c:pt idx="173">
                  <c:v>87.922705314009377</c:v>
                </c:pt>
                <c:pt idx="174">
                  <c:v>86.830497794580694</c:v>
                </c:pt>
                <c:pt idx="175">
                  <c:v>85.633270321361053</c:v>
                </c:pt>
                <c:pt idx="176">
                  <c:v>84.856122663306024</c:v>
                </c:pt>
                <c:pt idx="177">
                  <c:v>84.310018903591484</c:v>
                </c:pt>
                <c:pt idx="178">
                  <c:v>84.394034866624395</c:v>
                </c:pt>
                <c:pt idx="179">
                  <c:v>85.192186515437697</c:v>
                </c:pt>
                <c:pt idx="180">
                  <c:v>86.305398025624527</c:v>
                </c:pt>
                <c:pt idx="181">
                  <c:v>87.439613526570199</c:v>
                </c:pt>
                <c:pt idx="182">
                  <c:v>88.048729258559078</c:v>
                </c:pt>
                <c:pt idx="183">
                  <c:v>88.321781138415986</c:v>
                </c:pt>
                <c:pt idx="184">
                  <c:v>88.384793110690737</c:v>
                </c:pt>
                <c:pt idx="185">
                  <c:v>88.510817055240494</c:v>
                </c:pt>
                <c:pt idx="186">
                  <c:v>88.63684099978974</c:v>
                </c:pt>
                <c:pt idx="187">
                  <c:v>88.909892879647131</c:v>
                </c:pt>
                <c:pt idx="188">
                  <c:v>88.82587691661378</c:v>
                </c:pt>
                <c:pt idx="189">
                  <c:v>88.678848981306388</c:v>
                </c:pt>
                <c:pt idx="190">
                  <c:v>87.796681369460202</c:v>
                </c:pt>
                <c:pt idx="191">
                  <c:v>87.145557655954619</c:v>
                </c:pt>
                <c:pt idx="192">
                  <c:v>86.599453896240277</c:v>
                </c:pt>
                <c:pt idx="193">
                  <c:v>86.242386053350089</c:v>
                </c:pt>
                <c:pt idx="194">
                  <c:v>86.116362108800658</c:v>
                </c:pt>
                <c:pt idx="195">
                  <c:v>86.221382062591587</c:v>
                </c:pt>
                <c:pt idx="196">
                  <c:v>86.368409997899548</c:v>
                </c:pt>
                <c:pt idx="197">
                  <c:v>86.746481831547982</c:v>
                </c:pt>
                <c:pt idx="198">
                  <c:v>87.313589582020583</c:v>
                </c:pt>
                <c:pt idx="199">
                  <c:v>88.006721277042629</c:v>
                </c:pt>
                <c:pt idx="200">
                  <c:v>89.350976685570245</c:v>
                </c:pt>
                <c:pt idx="201">
                  <c:v>90.590212140306647</c:v>
                </c:pt>
                <c:pt idx="202">
                  <c:v>91.451375761394672</c:v>
                </c:pt>
                <c:pt idx="203">
                  <c:v>92.585591262339818</c:v>
                </c:pt>
                <c:pt idx="204">
                  <c:v>93.950850661625722</c:v>
                </c:pt>
                <c:pt idx="205">
                  <c:v>94.980046208779655</c:v>
                </c:pt>
                <c:pt idx="206">
                  <c:v>96.030245746691818</c:v>
                </c:pt>
                <c:pt idx="207">
                  <c:v>96.660365469439185</c:v>
                </c:pt>
                <c:pt idx="208">
                  <c:v>97.143457256878719</c:v>
                </c:pt>
                <c:pt idx="209">
                  <c:v>97.941608905692291</c:v>
                </c:pt>
                <c:pt idx="210">
                  <c:v>99.28586431421968</c:v>
                </c:pt>
                <c:pt idx="211">
                  <c:v>100.5250997689561</c:v>
                </c:pt>
                <c:pt idx="212">
                  <c:v>102.4364629279563</c:v>
                </c:pt>
                <c:pt idx="213">
                  <c:v>102.4364629279563</c:v>
                </c:pt>
                <c:pt idx="214">
                  <c:v>102.94055870615415</c:v>
                </c:pt>
                <c:pt idx="215">
                  <c:v>103.17160260449464</c:v>
                </c:pt>
                <c:pt idx="216">
                  <c:v>103.38164251207728</c:v>
                </c:pt>
                <c:pt idx="217">
                  <c:v>103.69670237345058</c:v>
                </c:pt>
                <c:pt idx="218">
                  <c:v>103.96975425330812</c:v>
                </c:pt>
                <c:pt idx="219">
                  <c:v>103.96975425330812</c:v>
                </c:pt>
                <c:pt idx="220">
                  <c:v>104.89392984667086</c:v>
                </c:pt>
                <c:pt idx="221">
                  <c:v>105.58706154169292</c:v>
                </c:pt>
                <c:pt idx="222">
                  <c:v>105.86011342155012</c:v>
                </c:pt>
                <c:pt idx="223">
                  <c:v>106.28019323671495</c:v>
                </c:pt>
                <c:pt idx="224">
                  <c:v>106.74228103339634</c:v>
                </c:pt>
                <c:pt idx="225">
                  <c:v>107.26738080235241</c:v>
                </c:pt>
                <c:pt idx="226">
                  <c:v>107.64545263600067</c:v>
                </c:pt>
                <c:pt idx="227">
                  <c:v>108.21256038647343</c:v>
                </c:pt>
                <c:pt idx="228">
                  <c:v>109.03171602604495</c:v>
                </c:pt>
                <c:pt idx="229">
                  <c:v>110.5650073513966</c:v>
                </c:pt>
                <c:pt idx="230">
                  <c:v>112.05629069523235</c:v>
                </c:pt>
                <c:pt idx="231">
                  <c:v>113.27452215921026</c:v>
                </c:pt>
                <c:pt idx="232">
                  <c:v>114.30371770636404</c:v>
                </c:pt>
                <c:pt idx="233">
                  <c:v>115.81600504095779</c:v>
                </c:pt>
                <c:pt idx="234">
                  <c:v>118.16845200588087</c:v>
                </c:pt>
                <c:pt idx="235">
                  <c:v>120.43688300777147</c:v>
                </c:pt>
                <c:pt idx="236">
                  <c:v>123.29342575089269</c:v>
                </c:pt>
                <c:pt idx="237">
                  <c:v>125.47784078975006</c:v>
                </c:pt>
                <c:pt idx="238">
                  <c:v>127.09514807813468</c:v>
                </c:pt>
                <c:pt idx="239">
                  <c:v>127.95631169922289</c:v>
                </c:pt>
                <c:pt idx="240">
                  <c:v>128.83847931106973</c:v>
                </c:pt>
                <c:pt idx="241">
                  <c:v>129.63663095988238</c:v>
                </c:pt>
                <c:pt idx="242">
                  <c:v>130.39277462717916</c:v>
                </c:pt>
                <c:pt idx="243">
                  <c:v>130.22474270111312</c:v>
                </c:pt>
                <c:pt idx="244">
                  <c:v>128.88048729258588</c:v>
                </c:pt>
                <c:pt idx="245">
                  <c:v>126.29699642932162</c:v>
                </c:pt>
                <c:pt idx="246">
                  <c:v>123.44045368620068</c:v>
                </c:pt>
                <c:pt idx="247">
                  <c:v>120.70993488762861</c:v>
                </c:pt>
                <c:pt idx="248">
                  <c:v>116.59315269901302</c:v>
                </c:pt>
                <c:pt idx="249">
                  <c:v>112.64440243646277</c:v>
                </c:pt>
                <c:pt idx="250">
                  <c:v>108.71665616467129</c:v>
                </c:pt>
                <c:pt idx="251">
                  <c:v>105.08296576349505</c:v>
                </c:pt>
                <c:pt idx="252">
                  <c:v>102.89855072463767</c:v>
                </c:pt>
                <c:pt idx="253">
                  <c:v>101.07120352867049</c:v>
                </c:pt>
                <c:pt idx="254">
                  <c:v>99.117832388153658</c:v>
                </c:pt>
                <c:pt idx="255">
                  <c:v>97.437513127494213</c:v>
                </c:pt>
                <c:pt idx="256">
                  <c:v>96.576349506405947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93.593782818735278</c:v>
                </c:pt>
                <c:pt idx="264">
                  <c:v>92.312539382482484</c:v>
                </c:pt>
                <c:pt idx="265">
                  <c:v>92.52257929006511</c:v>
                </c:pt>
                <c:pt idx="266">
                  <c:v>94.202898550724271</c:v>
                </c:pt>
                <c:pt idx="267">
                  <c:v>97.185465238395281</c:v>
                </c:pt>
                <c:pt idx="268">
                  <c:v>99.264860323461448</c:v>
                </c:pt>
                <c:pt idx="269">
                  <c:v>100.31505986137381</c:v>
                </c:pt>
                <c:pt idx="270">
                  <c:v>100.27305187985715</c:v>
                </c:pt>
                <c:pt idx="271">
                  <c:v>99.159840369670178</c:v>
                </c:pt>
                <c:pt idx="272">
                  <c:v>98.046628859483278</c:v>
                </c:pt>
                <c:pt idx="273">
                  <c:v>96.429321571098498</c:v>
                </c:pt>
                <c:pt idx="274">
                  <c:v>93.908842680109217</c:v>
                </c:pt>
                <c:pt idx="275">
                  <c:v>91.535391724427456</c:v>
                </c:pt>
                <c:pt idx="276">
                  <c:v>90.3381642512079</c:v>
                </c:pt>
                <c:pt idx="277">
                  <c:v>90.149128334383519</c:v>
                </c:pt>
                <c:pt idx="278">
                  <c:v>90.464188195757202</c:v>
                </c:pt>
                <c:pt idx="279">
                  <c:v>91.157319890779249</c:v>
                </c:pt>
                <c:pt idx="280">
                  <c:v>92.333543373240914</c:v>
                </c:pt>
                <c:pt idx="281">
                  <c:v>93.698802772526349</c:v>
                </c:pt>
                <c:pt idx="282">
                  <c:v>94.265910522999349</c:v>
                </c:pt>
                <c:pt idx="283">
                  <c:v>93.887838689350971</c:v>
                </c:pt>
                <c:pt idx="284">
                  <c:v>92.585591262339818</c:v>
                </c:pt>
                <c:pt idx="285">
                  <c:v>90.590212140306647</c:v>
                </c:pt>
                <c:pt idx="286">
                  <c:v>89.182944759504039</c:v>
                </c:pt>
                <c:pt idx="287">
                  <c:v>88.048729258559078</c:v>
                </c:pt>
                <c:pt idx="288">
                  <c:v>87.691661415668975</c:v>
                </c:pt>
                <c:pt idx="289">
                  <c:v>88.699852972064406</c:v>
                </c:pt>
                <c:pt idx="290">
                  <c:v>90.737240075614366</c:v>
                </c:pt>
                <c:pt idx="291">
                  <c:v>91.955471539592239</c:v>
                </c:pt>
                <c:pt idx="292">
                  <c:v>93.383742911152837</c:v>
                </c:pt>
                <c:pt idx="293">
                  <c:v>94.749002310438769</c:v>
                </c:pt>
                <c:pt idx="294">
                  <c:v>96.471329552614989</c:v>
                </c:pt>
                <c:pt idx="295">
                  <c:v>98.403696702373466</c:v>
                </c:pt>
                <c:pt idx="296">
                  <c:v>100.04200798151649</c:v>
                </c:pt>
                <c:pt idx="297">
                  <c:v>101.51228733459337</c:v>
                </c:pt>
                <c:pt idx="298">
                  <c:v>102.45746691871454</c:v>
                </c:pt>
                <c:pt idx="299">
                  <c:v>102.49947490023106</c:v>
                </c:pt>
                <c:pt idx="300">
                  <c:v>101.53329132535181</c:v>
                </c:pt>
                <c:pt idx="301">
                  <c:v>100.21003990758243</c:v>
                </c:pt>
                <c:pt idx="302">
                  <c:v>99.264860323461448</c:v>
                </c:pt>
                <c:pt idx="303">
                  <c:v>97.941608905692291</c:v>
                </c:pt>
                <c:pt idx="304">
                  <c:v>97.017433312329288</c:v>
                </c:pt>
                <c:pt idx="305">
                  <c:v>97.017433312329288</c:v>
                </c:pt>
                <c:pt idx="306">
                  <c:v>97.710565007351391</c:v>
                </c:pt>
                <c:pt idx="307">
                  <c:v>98.718756563747107</c:v>
                </c:pt>
                <c:pt idx="308">
                  <c:v>99.663936147867958</c:v>
                </c:pt>
                <c:pt idx="309">
                  <c:v>100.42007981516471</c:v>
                </c:pt>
                <c:pt idx="310">
                  <c:v>100.63011972274732</c:v>
                </c:pt>
                <c:pt idx="311">
                  <c:v>100.14702793530792</c:v>
                </c:pt>
                <c:pt idx="312">
                  <c:v>99.579920184835117</c:v>
                </c:pt>
                <c:pt idx="313">
                  <c:v>98.403696702373466</c:v>
                </c:pt>
                <c:pt idx="314">
                  <c:v>96.534341524889527</c:v>
                </c:pt>
                <c:pt idx="315">
                  <c:v>96.093257718966598</c:v>
                </c:pt>
                <c:pt idx="316">
                  <c:v>97.143457256878719</c:v>
                </c:pt>
                <c:pt idx="317">
                  <c:v>97.983616887208626</c:v>
                </c:pt>
                <c:pt idx="318">
                  <c:v>98.277672757823709</c:v>
                </c:pt>
                <c:pt idx="319">
                  <c:v>98.403696702373466</c:v>
                </c:pt>
                <c:pt idx="320">
                  <c:v>98.403696702373466</c:v>
                </c:pt>
                <c:pt idx="321">
                  <c:v>#N/A</c:v>
                </c:pt>
                <c:pt idx="322">
                  <c:v>#N/A</c:v>
                </c:pt>
                <c:pt idx="323">
                  <c:v>98.130644822516189</c:v>
                </c:pt>
                <c:pt idx="324">
                  <c:v>97.731568998109637</c:v>
                </c:pt>
                <c:pt idx="325">
                  <c:v>97.395505145977722</c:v>
                </c:pt>
                <c:pt idx="326">
                  <c:v>97.185465238395281</c:v>
                </c:pt>
                <c:pt idx="327">
                  <c:v>97.269481201428249</c:v>
                </c:pt>
                <c:pt idx="328">
                  <c:v>97.647553035076697</c:v>
                </c:pt>
                <c:pt idx="329">
                  <c:v>97.878596933417171</c:v>
                </c:pt>
                <c:pt idx="330">
                  <c:v>98.214660785549526</c:v>
                </c:pt>
                <c:pt idx="331">
                  <c:v>98.697752572988577</c:v>
                </c:pt>
                <c:pt idx="332">
                  <c:v>99.159840369670178</c:v>
                </c:pt>
                <c:pt idx="333">
                  <c:v>99.831968073933979</c:v>
                </c:pt>
                <c:pt idx="334">
                  <c:v>100.90317160260435</c:v>
                </c:pt>
                <c:pt idx="335">
                  <c:v>101.32325141776921</c:v>
                </c:pt>
                <c:pt idx="336">
                  <c:v>101.55429531611006</c:v>
                </c:pt>
                <c:pt idx="337">
                  <c:v>101.02919554715395</c:v>
                </c:pt>
                <c:pt idx="338">
                  <c:v>99.453896240285644</c:v>
                </c:pt>
                <c:pt idx="339">
                  <c:v>97.038437303087306</c:v>
                </c:pt>
                <c:pt idx="340">
                  <c:v>94.601974375131249</c:v>
                </c:pt>
                <c:pt idx="341">
                  <c:v>92.018483511867245</c:v>
                </c:pt>
                <c:pt idx="342">
                  <c:v>89.981096408317839</c:v>
                </c:pt>
                <c:pt idx="343">
                  <c:v>87.628649443394238</c:v>
                </c:pt>
                <c:pt idx="344">
                  <c:v>84.562066792690558</c:v>
                </c:pt>
                <c:pt idx="345">
                  <c:v>82.356647763074918</c:v>
                </c:pt>
                <c:pt idx="346">
                  <c:v>80.865364419239654</c:v>
                </c:pt>
                <c:pt idx="347">
                  <c:v>#N/A</c:v>
                </c:pt>
                <c:pt idx="348">
                  <c:v>80.130224742701103</c:v>
                </c:pt>
                <c:pt idx="349">
                  <c:v>80.550304557865829</c:v>
                </c:pt>
                <c:pt idx="350">
                  <c:v>81.873555975635369</c:v>
                </c:pt>
                <c:pt idx="351">
                  <c:v>83.364839319470619</c:v>
                </c:pt>
                <c:pt idx="352">
                  <c:v>84.520058811173868</c:v>
                </c:pt>
                <c:pt idx="353">
                  <c:v>84.35202688510816</c:v>
                </c:pt>
                <c:pt idx="354">
                  <c:v>82.566687670657416</c:v>
                </c:pt>
                <c:pt idx="355">
                  <c:v>80.487292585591263</c:v>
                </c:pt>
                <c:pt idx="356">
                  <c:v>79.185045158579754</c:v>
                </c:pt>
                <c:pt idx="357">
                  <c:v>78.491913463558276</c:v>
                </c:pt>
                <c:pt idx="358">
                  <c:v>77.609745851711537</c:v>
                </c:pt>
                <c:pt idx="359">
                  <c:v>76.391514387733665</c:v>
                </c:pt>
                <c:pt idx="360">
                  <c:v>74.753203108590611</c:v>
                </c:pt>
                <c:pt idx="361">
                  <c:v>73.997059441294141</c:v>
                </c:pt>
                <c:pt idx="362">
                  <c:v>73.429951690821255</c:v>
                </c:pt>
                <c:pt idx="363">
                  <c:v>72.043688300777163</c:v>
                </c:pt>
                <c:pt idx="364">
                  <c:v>70.699432892249249</c:v>
                </c:pt>
                <c:pt idx="365">
                  <c:v>69.670237345095558</c:v>
                </c:pt>
                <c:pt idx="366">
                  <c:v>68.872085696282099</c:v>
                </c:pt>
                <c:pt idx="367">
                  <c:v>#N/A</c:v>
                </c:pt>
                <c:pt idx="368">
                  <c:v>67.61184625078765</c:v>
                </c:pt>
                <c:pt idx="369">
                  <c:v>67.61184625078765</c:v>
                </c:pt>
                <c:pt idx="370">
                  <c:v>66.792690611216315</c:v>
                </c:pt>
                <c:pt idx="371">
                  <c:v>64.965343415248896</c:v>
                </c:pt>
                <c:pt idx="372">
                  <c:v>63.873135895820212</c:v>
                </c:pt>
                <c:pt idx="373">
                  <c:v>62.90695232094108</c:v>
                </c:pt>
                <c:pt idx="374">
                  <c:v>61.562696912413351</c:v>
                </c:pt>
                <c:pt idx="375">
                  <c:v>60.680529300567102</c:v>
                </c:pt>
                <c:pt idx="376">
                  <c:v>59.252257929006504</c:v>
                </c:pt>
                <c:pt idx="377">
                  <c:v>58.013022474270095</c:v>
                </c:pt>
                <c:pt idx="378">
                  <c:v>56.815795001050198</c:v>
                </c:pt>
                <c:pt idx="379">
                  <c:v>55.366519638731361</c:v>
                </c:pt>
                <c:pt idx="380">
                  <c:v>54.316320100819155</c:v>
                </c:pt>
                <c:pt idx="381">
                  <c:v>53.413148498214539</c:v>
                </c:pt>
                <c:pt idx="382">
                  <c:v>52.888048729258479</c:v>
                </c:pt>
                <c:pt idx="383">
                  <c:v>52.7200168031926</c:v>
                </c:pt>
                <c:pt idx="384">
                  <c:v>53.518168452005881</c:v>
                </c:pt>
                <c:pt idx="385">
                  <c:v>54.463348036126966</c:v>
                </c:pt>
                <c:pt idx="386">
                  <c:v>54.967443814324717</c:v>
                </c:pt>
                <c:pt idx="387">
                  <c:v>55.051459777357536</c:v>
                </c:pt>
                <c:pt idx="388">
                  <c:v>54.736399915984123</c:v>
                </c:pt>
                <c:pt idx="389">
                  <c:v>54.043268220962005</c:v>
                </c:pt>
                <c:pt idx="390">
                  <c:v>52.951060701533144</c:v>
                </c:pt>
                <c:pt idx="391">
                  <c:v>52.215921024994763</c:v>
                </c:pt>
                <c:pt idx="392">
                  <c:v>51.690821256038646</c:v>
                </c:pt>
                <c:pt idx="393">
                  <c:v>51.123713505566052</c:v>
                </c:pt>
                <c:pt idx="394">
                  <c:v>50.451585801302109</c:v>
                </c:pt>
                <c:pt idx="395">
                  <c:v>50.073513967653852</c:v>
                </c:pt>
                <c:pt idx="396">
                  <c:v>49.674438143247194</c:v>
                </c:pt>
                <c:pt idx="397">
                  <c:v>49.443394244906528</c:v>
                </c:pt>
                <c:pt idx="398">
                  <c:v>49.254358328082333</c:v>
                </c:pt>
                <c:pt idx="399">
                  <c:v>49.107330392774699</c:v>
                </c:pt>
                <c:pt idx="400">
                  <c:v>48.729258559126229</c:v>
                </c:pt>
                <c:pt idx="401">
                  <c:v>48.456206679268924</c:v>
                </c:pt>
                <c:pt idx="402">
                  <c:v>47.994118882587813</c:v>
                </c:pt>
                <c:pt idx="403">
                  <c:v>47.195967233774411</c:v>
                </c:pt>
                <c:pt idx="404">
                  <c:v>46.229783658895187</c:v>
                </c:pt>
                <c:pt idx="405">
                  <c:v>44.801512287334575</c:v>
                </c:pt>
                <c:pt idx="406">
                  <c:v>43.142197017433304</c:v>
                </c:pt>
                <c:pt idx="407">
                  <c:v>42.091997479521105</c:v>
                </c:pt>
                <c:pt idx="408">
                  <c:v>40.978785969334155</c:v>
                </c:pt>
                <c:pt idx="409">
                  <c:v>39.823566477630628</c:v>
                </c:pt>
                <c:pt idx="410">
                  <c:v>38.878386893509763</c:v>
                </c:pt>
                <c:pt idx="411">
                  <c:v>37.891199327872293</c:v>
                </c:pt>
                <c:pt idx="412">
                  <c:v>37.156059651333628</c:v>
                </c:pt>
                <c:pt idx="413">
                  <c:v>36.735979836169044</c:v>
                </c:pt>
                <c:pt idx="414">
                  <c:v>36.693971854652375</c:v>
                </c:pt>
                <c:pt idx="415">
                  <c:v>37.156059651333628</c:v>
                </c:pt>
                <c:pt idx="416">
                  <c:v>38.206259189245955</c:v>
                </c:pt>
                <c:pt idx="417">
                  <c:v>39.235454736400008</c:v>
                </c:pt>
                <c:pt idx="418">
                  <c:v>40.054610375971428</c:v>
                </c:pt>
                <c:pt idx="419">
                  <c:v>41.146817895400126</c:v>
                </c:pt>
                <c:pt idx="420">
                  <c:v>42.932157109850912</c:v>
                </c:pt>
                <c:pt idx="421">
                  <c:v>44.633480361268504</c:v>
                </c:pt>
                <c:pt idx="422">
                  <c:v>45.557655954631301</c:v>
                </c:pt>
                <c:pt idx="423">
                  <c:v>46.523839529510596</c:v>
                </c:pt>
                <c:pt idx="424">
                  <c:v>48.015122873345931</c:v>
                </c:pt>
                <c:pt idx="425">
                  <c:v>49.82146607855492</c:v>
                </c:pt>
                <c:pt idx="426">
                  <c:v>52.047889098928792</c:v>
                </c:pt>
                <c:pt idx="427">
                  <c:v>52.047889098928792</c:v>
                </c:pt>
                <c:pt idx="428">
                  <c:v>54.862423860533497</c:v>
                </c:pt>
                <c:pt idx="429">
                  <c:v>55.324511657214778</c:v>
                </c:pt>
                <c:pt idx="430">
                  <c:v>55.261499684940134</c:v>
                </c:pt>
                <c:pt idx="431">
                  <c:v>55.135475740390667</c:v>
                </c:pt>
                <c:pt idx="432">
                  <c:v>#N/A</c:v>
                </c:pt>
                <c:pt idx="433">
                  <c:v>54.778407897500522</c:v>
                </c:pt>
                <c:pt idx="434">
                  <c:v>54.442344045368536</c:v>
                </c:pt>
                <c:pt idx="435">
                  <c:v>53.518168452005881</c:v>
                </c:pt>
                <c:pt idx="436">
                  <c:v>52.068893089686995</c:v>
                </c:pt>
                <c:pt idx="437">
                  <c:v>50.913673597983497</c:v>
                </c:pt>
                <c:pt idx="438">
                  <c:v>50.787649653434009</c:v>
                </c:pt>
                <c:pt idx="439">
                  <c:v>52.089897080445176</c:v>
                </c:pt>
                <c:pt idx="440">
                  <c:v>53.791220331863052</c:v>
                </c:pt>
                <c:pt idx="441">
                  <c:v>55.156479731148906</c:v>
                </c:pt>
                <c:pt idx="442">
                  <c:v>56.731779038017223</c:v>
                </c:pt>
                <c:pt idx="443">
                  <c:v>58.097038437303084</c:v>
                </c:pt>
                <c:pt idx="444">
                  <c:v>59.21024994749002</c:v>
                </c:pt>
                <c:pt idx="445">
                  <c:v>60.596513337534269</c:v>
                </c:pt>
                <c:pt idx="446">
                  <c:v>61.940768746061813</c:v>
                </c:pt>
                <c:pt idx="447">
                  <c:v>62.52888048729239</c:v>
                </c:pt>
                <c:pt idx="448">
                  <c:v>63.243016173072881</c:v>
                </c:pt>
                <c:pt idx="449">
                  <c:v>64.18819575719364</c:v>
                </c:pt>
                <c:pt idx="450">
                  <c:v>64.545263600084027</c:v>
                </c:pt>
                <c:pt idx="451">
                  <c:v>64.461247637051031</c:v>
                </c:pt>
                <c:pt idx="452">
                  <c:v>64.230203738710529</c:v>
                </c:pt>
                <c:pt idx="453">
                  <c:v>63.243016173072881</c:v>
                </c:pt>
                <c:pt idx="454">
                  <c:v>62.024784709094725</c:v>
                </c:pt>
                <c:pt idx="455">
                  <c:v>61.058601134215444</c:v>
                </c:pt>
                <c:pt idx="456">
                  <c:v>61.058601134215444</c:v>
                </c:pt>
                <c:pt idx="457">
                  <c:v>61.835748792270529</c:v>
                </c:pt>
                <c:pt idx="458">
                  <c:v>62.612896450325479</c:v>
                </c:pt>
                <c:pt idx="459">
                  <c:v>63.411048099138824</c:v>
                </c:pt>
                <c:pt idx="460">
                  <c:v>64.314219701743596</c:v>
                </c:pt>
                <c:pt idx="461">
                  <c:v>65.070363369040123</c:v>
                </c:pt>
                <c:pt idx="462">
                  <c:v>65.889519008611629</c:v>
                </c:pt>
                <c:pt idx="463">
                  <c:v>67.254778407897419</c:v>
                </c:pt>
                <c:pt idx="464">
                  <c:v>68.746061751732825</c:v>
                </c:pt>
                <c:pt idx="465">
                  <c:v>70.09031716026044</c:v>
                </c:pt>
                <c:pt idx="466">
                  <c:v>70.783448855282458</c:v>
                </c:pt>
                <c:pt idx="467">
                  <c:v>70.594412938458248</c:v>
                </c:pt>
                <c:pt idx="468">
                  <c:v>69.418189455996696</c:v>
                </c:pt>
                <c:pt idx="469">
                  <c:v>67.779878176853188</c:v>
                </c:pt>
                <c:pt idx="470">
                  <c:v>66.414618777567767</c:v>
                </c:pt>
                <c:pt idx="471">
                  <c:v>65.74249107330391</c:v>
                </c:pt>
                <c:pt idx="472">
                  <c:v>65.448435202688458</c:v>
                </c:pt>
                <c:pt idx="473">
                  <c:v>65.637471119512469</c:v>
                </c:pt>
                <c:pt idx="474">
                  <c:v>65.931526990128319</c:v>
                </c:pt>
                <c:pt idx="475">
                  <c:v>66.141566897710561</c:v>
                </c:pt>
                <c:pt idx="476">
                  <c:v>65.952530980886351</c:v>
                </c:pt>
                <c:pt idx="477">
                  <c:v>65.385423230413778</c:v>
                </c:pt>
                <c:pt idx="478">
                  <c:v>64.713295526149963</c:v>
                </c:pt>
                <c:pt idx="479">
                  <c:v>63.642091997479518</c:v>
                </c:pt>
                <c:pt idx="480">
                  <c:v>62.759924385633177</c:v>
                </c:pt>
                <c:pt idx="481">
                  <c:v>62.318840579709978</c:v>
                </c:pt>
                <c:pt idx="482">
                  <c:v>61.856752783028782</c:v>
                </c:pt>
                <c:pt idx="483">
                  <c:v>61.646712875446326</c:v>
                </c:pt>
                <c:pt idx="484">
                  <c:v>61.877756773786921</c:v>
                </c:pt>
                <c:pt idx="485">
                  <c:v>63.095988237765212</c:v>
                </c:pt>
                <c:pt idx="486">
                  <c:v>63.705103969754262</c:v>
                </c:pt>
                <c:pt idx="487">
                  <c:v>64.020163831127917</c:v>
                </c:pt>
                <c:pt idx="488">
                  <c:v>63.621088006721273</c:v>
                </c:pt>
                <c:pt idx="489">
                  <c:v>62.822936357908013</c:v>
                </c:pt>
                <c:pt idx="490">
                  <c:v>61.646712875446326</c:v>
                </c:pt>
                <c:pt idx="491">
                  <c:v>60.869565217391298</c:v>
                </c:pt>
                <c:pt idx="492">
                  <c:v>60.260449485402127</c:v>
                </c:pt>
                <c:pt idx="493">
                  <c:v>59.588321781138404</c:v>
                </c:pt>
                <c:pt idx="494">
                  <c:v>59.021214030665831</c:v>
                </c:pt>
                <c:pt idx="495">
                  <c:v>58.517118252467966</c:v>
                </c:pt>
                <c:pt idx="496">
                  <c:v>57.908002520478988</c:v>
                </c:pt>
                <c:pt idx="497">
                  <c:v>57.529930686830511</c:v>
                </c:pt>
                <c:pt idx="498">
                  <c:v>57.613946649863394</c:v>
                </c:pt>
                <c:pt idx="499">
                  <c:v>58.181054400335995</c:v>
                </c:pt>
                <c:pt idx="500">
                  <c:v>58.22306238185255</c:v>
                </c:pt>
                <c:pt idx="501">
                  <c:v>58.118042428061329</c:v>
                </c:pt>
                <c:pt idx="502">
                  <c:v>58.055030455786437</c:v>
                </c:pt>
                <c:pt idx="503">
                  <c:v>57.676958622138287</c:v>
                </c:pt>
                <c:pt idx="504">
                  <c:v>56.563747111951265</c:v>
                </c:pt>
                <c:pt idx="505">
                  <c:v>55.660575509346771</c:v>
                </c:pt>
                <c:pt idx="506">
                  <c:v>55.429531611006084</c:v>
                </c:pt>
                <c:pt idx="507">
                  <c:v>55.114471749632287</c:v>
                </c:pt>
                <c:pt idx="508">
                  <c:v>54.883427851291536</c:v>
                </c:pt>
                <c:pt idx="509">
                  <c:v>54.232304137786173</c:v>
                </c:pt>
                <c:pt idx="510">
                  <c:v>53.896240285654244</c:v>
                </c:pt>
                <c:pt idx="511">
                  <c:v>53.266120562906963</c:v>
                </c:pt>
                <c:pt idx="512">
                  <c:v>52.7200168031926</c:v>
                </c:pt>
                <c:pt idx="513">
                  <c:v>51.98487712665397</c:v>
                </c:pt>
                <c:pt idx="514">
                  <c:v>51.228733459357272</c:v>
                </c:pt>
                <c:pt idx="515">
                  <c:v>50.766645662675913</c:v>
                </c:pt>
                <c:pt idx="516">
                  <c:v>50.556605755093308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#N/A</c:v>
                </c:pt>
                <c:pt idx="521">
                  <c:v>#N/A</c:v>
                </c:pt>
                <c:pt idx="522">
                  <c:v>#N/A</c:v>
                </c:pt>
                <c:pt idx="523">
                  <c:v>51.207729468599027</c:v>
                </c:pt>
                <c:pt idx="524">
                  <c:v>51.83784919134613</c:v>
                </c:pt>
                <c:pt idx="525">
                  <c:v>52.404956941818952</c:v>
                </c:pt>
                <c:pt idx="526">
                  <c:v>52.446964923335351</c:v>
                </c:pt>
                <c:pt idx="527">
                  <c:v>52.362948960302454</c:v>
                </c:pt>
                <c:pt idx="528">
                  <c:v>51.879857172862756</c:v>
                </c:pt>
                <c:pt idx="529">
                  <c:v>50.997689561016358</c:v>
                </c:pt>
                <c:pt idx="530">
                  <c:v>50.031505986137361</c:v>
                </c:pt>
                <c:pt idx="531">
                  <c:v>49.170342365049358</c:v>
                </c:pt>
                <c:pt idx="532">
                  <c:v>48.456206679268924</c:v>
                </c:pt>
                <c:pt idx="533">
                  <c:v>47.532031085906304</c:v>
                </c:pt>
                <c:pt idx="534">
                  <c:v>46.502835538752358</c:v>
                </c:pt>
                <c:pt idx="535">
                  <c:v>45.557655954631301</c:v>
                </c:pt>
                <c:pt idx="536">
                  <c:v>44.549464398235585</c:v>
                </c:pt>
                <c:pt idx="537">
                  <c:v>43.772316740180813</c:v>
                </c:pt>
                <c:pt idx="538">
                  <c:v>43.058181054400258</c:v>
                </c:pt>
                <c:pt idx="539">
                  <c:v>42.701113211510183</c:v>
                </c:pt>
                <c:pt idx="540">
                  <c:v>42.785129174543158</c:v>
                </c:pt>
                <c:pt idx="541">
                  <c:v>43.205208989708062</c:v>
                </c:pt>
                <c:pt idx="542">
                  <c:v>43.457256878806945</c:v>
                </c:pt>
                <c:pt idx="543">
                  <c:v>43.709304767905913</c:v>
                </c:pt>
                <c:pt idx="544">
                  <c:v>43.835328712455443</c:v>
                </c:pt>
                <c:pt idx="545">
                  <c:v>44.423440453686013</c:v>
                </c:pt>
                <c:pt idx="546">
                  <c:v>45.053560176433443</c:v>
                </c:pt>
                <c:pt idx="547">
                  <c:v>45.515647973114874</c:v>
                </c:pt>
                <c:pt idx="548">
                  <c:v>#N/A</c:v>
                </c:pt>
                <c:pt idx="549">
                  <c:v>46.69187145557644</c:v>
                </c:pt>
                <c:pt idx="550">
                  <c:v>47.385003150598536</c:v>
                </c:pt>
                <c:pt idx="551">
                  <c:v>48.246166771686489</c:v>
                </c:pt>
                <c:pt idx="552">
                  <c:v>48.897290485192038</c:v>
                </c:pt>
                <c:pt idx="553">
                  <c:v>50.178533921445165</c:v>
                </c:pt>
                <c:pt idx="554">
                  <c:v>52.173913043478343</c:v>
                </c:pt>
                <c:pt idx="555">
                  <c:v>55.051459777357536</c:v>
                </c:pt>
                <c:pt idx="556">
                  <c:v>57.550934677588735</c:v>
                </c:pt>
                <c:pt idx="557">
                  <c:v>58.769166141566913</c:v>
                </c:pt>
                <c:pt idx="558">
                  <c:v>58.643142197017426</c:v>
                </c:pt>
                <c:pt idx="559">
                  <c:v>56.038647342995162</c:v>
                </c:pt>
                <c:pt idx="560">
                  <c:v>55.156479731148906</c:v>
                </c:pt>
                <c:pt idx="561">
                  <c:v>55.072463768115938</c:v>
                </c:pt>
                <c:pt idx="562">
                  <c:v>55.534551564797198</c:v>
                </c:pt>
                <c:pt idx="563">
                  <c:v>56.290695232094187</c:v>
                </c:pt>
                <c:pt idx="564">
                  <c:v>56.878806973324927</c:v>
                </c:pt>
                <c:pt idx="565">
                  <c:v>56.668767065742337</c:v>
                </c:pt>
                <c:pt idx="566">
                  <c:v>56.332703213610507</c:v>
                </c:pt>
                <c:pt idx="567">
                  <c:v>56.16467128754455</c:v>
                </c:pt>
                <c:pt idx="568">
                  <c:v>56.017643352236789</c:v>
                </c:pt>
                <c:pt idx="569">
                  <c:v>56.332703213610507</c:v>
                </c:pt>
                <c:pt idx="570">
                  <c:v>56.752783028775461</c:v>
                </c:pt>
                <c:pt idx="571">
                  <c:v>56.794791010291952</c:v>
                </c:pt>
                <c:pt idx="572">
                  <c:v>56.64776307498424</c:v>
                </c:pt>
                <c:pt idx="573">
                  <c:v>55.996639361478678</c:v>
                </c:pt>
                <c:pt idx="574">
                  <c:v>54.715395925225934</c:v>
                </c:pt>
                <c:pt idx="575">
                  <c:v>53.287124553665059</c:v>
                </c:pt>
                <c:pt idx="576">
                  <c:v>52.551984877126493</c:v>
                </c:pt>
                <c:pt idx="577">
                  <c:v>52.362948960302454</c:v>
                </c:pt>
                <c:pt idx="578">
                  <c:v>52.741020793950852</c:v>
                </c:pt>
                <c:pt idx="579">
                  <c:v>53.056080655324358</c:v>
                </c:pt>
                <c:pt idx="580">
                  <c:v>53.560176433522365</c:v>
                </c:pt>
                <c:pt idx="581">
                  <c:v>53.875236294896027</c:v>
                </c:pt>
                <c:pt idx="582">
                  <c:v>53.959252257929002</c:v>
                </c:pt>
                <c:pt idx="583">
                  <c:v>53.203108590632205</c:v>
                </c:pt>
                <c:pt idx="584">
                  <c:v>52.7200168031926</c:v>
                </c:pt>
                <c:pt idx="585">
                  <c:v>52.425960932577318</c:v>
                </c:pt>
                <c:pt idx="586">
                  <c:v>52.425960932577318</c:v>
                </c:pt>
                <c:pt idx="587">
                  <c:v>52.678008821676116</c:v>
                </c:pt>
                <c:pt idx="588">
                  <c:v>52.783028775467294</c:v>
                </c:pt>
                <c:pt idx="589">
                  <c:v>52.678008821676116</c:v>
                </c:pt>
                <c:pt idx="590">
                  <c:v>52.593992858643141</c:v>
                </c:pt>
                <c:pt idx="591">
                  <c:v>52.804032766225575</c:v>
                </c:pt>
                <c:pt idx="592">
                  <c:v>52.846040747741995</c:v>
                </c:pt>
                <c:pt idx="593">
                  <c:v>52.825036756983863</c:v>
                </c:pt>
                <c:pt idx="594">
                  <c:v>52.593992858643141</c:v>
                </c:pt>
                <c:pt idx="595">
                  <c:v>52.572988867884902</c:v>
                </c:pt>
                <c:pt idx="596">
                  <c:v>52.572988867884902</c:v>
                </c:pt>
                <c:pt idx="597">
                  <c:v>52.572988867884902</c:v>
                </c:pt>
                <c:pt idx="598">
                  <c:v>52.404956941818952</c:v>
                </c:pt>
                <c:pt idx="599">
                  <c:v>52.068893089686995</c:v>
                </c:pt>
                <c:pt idx="600">
                  <c:v>51.480781348456205</c:v>
                </c:pt>
                <c:pt idx="601">
                  <c:v>51.123713505566052</c:v>
                </c:pt>
                <c:pt idx="602">
                  <c:v>50.850661625708739</c:v>
                </c:pt>
                <c:pt idx="603">
                  <c:v>50.346565847511023</c:v>
                </c:pt>
                <c:pt idx="604">
                  <c:v>49.947490023104308</c:v>
                </c:pt>
                <c:pt idx="605">
                  <c:v>49.779458097038436</c:v>
                </c:pt>
                <c:pt idx="606">
                  <c:v>49.737450115522009</c:v>
                </c:pt>
                <c:pt idx="607">
                  <c:v>49.737450115522009</c:v>
                </c:pt>
                <c:pt idx="608">
                  <c:v>49.65343415248897</c:v>
                </c:pt>
                <c:pt idx="609">
                  <c:v>49.674438143247194</c:v>
                </c:pt>
                <c:pt idx="610">
                  <c:v>49.82146607855492</c:v>
                </c:pt>
                <c:pt idx="611">
                  <c:v>50.052509976895607</c:v>
                </c:pt>
                <c:pt idx="612">
                  <c:v>50.388573829027514</c:v>
                </c:pt>
                <c:pt idx="613">
                  <c:v>50.703633690401183</c:v>
                </c:pt>
                <c:pt idx="614">
                  <c:v>51.249737450115504</c:v>
                </c:pt>
                <c:pt idx="615">
                  <c:v>51.921865154379326</c:v>
                </c:pt>
                <c:pt idx="616">
                  <c:v>52.320940978785963</c:v>
                </c:pt>
                <c:pt idx="617">
                  <c:v>52.530980886368404</c:v>
                </c:pt>
                <c:pt idx="618">
                  <c:v>52.551984877126493</c:v>
                </c:pt>
                <c:pt idx="619">
                  <c:v>52.341944969544073</c:v>
                </c:pt>
                <c:pt idx="620">
                  <c:v>52.131905061961767</c:v>
                </c:pt>
                <c:pt idx="621">
                  <c:v>52.068893089686995</c:v>
                </c:pt>
                <c:pt idx="622">
                  <c:v>52.005881117412173</c:v>
                </c:pt>
                <c:pt idx="623">
                  <c:v>51.83784919134613</c:v>
                </c:pt>
                <c:pt idx="624">
                  <c:v>51.522789329972689</c:v>
                </c:pt>
                <c:pt idx="625">
                  <c:v>51.291745431632002</c:v>
                </c:pt>
                <c:pt idx="626">
                  <c:v>51.081705524049546</c:v>
                </c:pt>
                <c:pt idx="627">
                  <c:v>51.081705524049546</c:v>
                </c:pt>
                <c:pt idx="628">
                  <c:v>50.745641671917539</c:v>
                </c:pt>
                <c:pt idx="629">
                  <c:v>51.165721487082465</c:v>
                </c:pt>
                <c:pt idx="630">
                  <c:v>52.047889098928792</c:v>
                </c:pt>
                <c:pt idx="631">
                  <c:v>52.804032766225575</c:v>
                </c:pt>
                <c:pt idx="632">
                  <c:v>53.581180424280497</c:v>
                </c:pt>
                <c:pt idx="633">
                  <c:v>54.190296156269675</c:v>
                </c:pt>
                <c:pt idx="634">
                  <c:v>54.589371980676326</c:v>
                </c:pt>
                <c:pt idx="635">
                  <c:v>55.261499684940134</c:v>
                </c:pt>
                <c:pt idx="636">
                  <c:v>55.723587481621429</c:v>
                </c:pt>
                <c:pt idx="637">
                  <c:v>56.122663306028237</c:v>
                </c:pt>
                <c:pt idx="638">
                  <c:v>56.689771056500732</c:v>
                </c:pt>
                <c:pt idx="639">
                  <c:v>57.025834908632625</c:v>
                </c:pt>
                <c:pt idx="640">
                  <c:v>57.193866834698575</c:v>
                </c:pt>
                <c:pt idx="641">
                  <c:v>57.23587481621508</c:v>
                </c:pt>
                <c:pt idx="642">
                  <c:v>57.298886788489916</c:v>
                </c:pt>
                <c:pt idx="643">
                  <c:v>57.319890779247878</c:v>
                </c:pt>
                <c:pt idx="644">
                  <c:v>57.529930686830511</c:v>
                </c:pt>
                <c:pt idx="645">
                  <c:v>58.265070363369063</c:v>
                </c:pt>
                <c:pt idx="646">
                  <c:v>58.979206049149326</c:v>
                </c:pt>
                <c:pt idx="647">
                  <c:v>59.420289855072348</c:v>
                </c:pt>
                <c:pt idx="648">
                  <c:v>60.113421550094372</c:v>
                </c:pt>
                <c:pt idx="649">
                  <c:v>60.869565217391298</c:v>
                </c:pt>
                <c:pt idx="650">
                  <c:v>61.646712875446326</c:v>
                </c:pt>
                <c:pt idx="651">
                  <c:v>62.255828607435404</c:v>
                </c:pt>
                <c:pt idx="652">
                  <c:v>62.654904431841935</c:v>
                </c:pt>
                <c:pt idx="653">
                  <c:v>62.27683259819365</c:v>
                </c:pt>
                <c:pt idx="654">
                  <c:v>61.457676958622002</c:v>
                </c:pt>
                <c:pt idx="655">
                  <c:v>60.785549254358322</c:v>
                </c:pt>
                <c:pt idx="656">
                  <c:v>60.281453476160394</c:v>
                </c:pt>
                <c:pt idx="657">
                  <c:v>60.155429531610913</c:v>
                </c:pt>
                <c:pt idx="658">
                  <c:v>59.840369670237209</c:v>
                </c:pt>
                <c:pt idx="659">
                  <c:v>60.176433522369251</c:v>
                </c:pt>
                <c:pt idx="660">
                  <c:v>61.016593152698995</c:v>
                </c:pt>
                <c:pt idx="661">
                  <c:v>62.339844570468244</c:v>
                </c:pt>
                <c:pt idx="662">
                  <c:v>63.095988237765212</c:v>
                </c:pt>
                <c:pt idx="663">
                  <c:v>64.12518378491913</c:v>
                </c:pt>
                <c:pt idx="664">
                  <c:v>65.448435202688458</c:v>
                </c:pt>
                <c:pt idx="665">
                  <c:v>66.414618777567767</c:v>
                </c:pt>
                <c:pt idx="666">
                  <c:v>67.023734509556547</c:v>
                </c:pt>
                <c:pt idx="667">
                  <c:v>67.254778407897419</c:v>
                </c:pt>
                <c:pt idx="668">
                  <c:v>67.653854232303956</c:v>
                </c:pt>
                <c:pt idx="669">
                  <c:v>67.779878176853188</c:v>
                </c:pt>
                <c:pt idx="670">
                  <c:v>67.968914093677796</c:v>
                </c:pt>
                <c:pt idx="671">
                  <c:v>68.473009871875647</c:v>
                </c:pt>
                <c:pt idx="672">
                  <c:v>68.998109640831913</c:v>
                </c:pt>
                <c:pt idx="673">
                  <c:v>70.09031716026044</c:v>
                </c:pt>
                <c:pt idx="674">
                  <c:v>72.463768115942031</c:v>
                </c:pt>
                <c:pt idx="675">
                  <c:v>74.774207099349027</c:v>
                </c:pt>
                <c:pt idx="676">
                  <c:v>75.971434572568569</c:v>
                </c:pt>
                <c:pt idx="677">
                  <c:v>76.748582230623597</c:v>
                </c:pt>
                <c:pt idx="678">
                  <c:v>77.273681999579878</c:v>
                </c:pt>
                <c:pt idx="679">
                  <c:v>77.252678008821405</c:v>
                </c:pt>
                <c:pt idx="680">
                  <c:v>77.315689981096426</c:v>
                </c:pt>
                <c:pt idx="681">
                  <c:v>78.008821676118473</c:v>
                </c:pt>
                <c:pt idx="682">
                  <c:v>78.869985297206469</c:v>
                </c:pt>
                <c:pt idx="683">
                  <c:v>80.319260659525327</c:v>
                </c:pt>
                <c:pt idx="684">
                  <c:v>80.676328502415188</c:v>
                </c:pt>
                <c:pt idx="685">
                  <c:v>80.06721277042638</c:v>
                </c:pt>
                <c:pt idx="686">
                  <c:v>78.869985297206469</c:v>
                </c:pt>
                <c:pt idx="687">
                  <c:v>78.134845620667917</c:v>
                </c:pt>
                <c:pt idx="688">
                  <c:v>77.126654064272387</c:v>
                </c:pt>
                <c:pt idx="689">
                  <c:v>76.307498424700682</c:v>
                </c:pt>
                <c:pt idx="690">
                  <c:v>76.538542323041185</c:v>
                </c:pt>
                <c:pt idx="691">
                  <c:v>77.504725897920579</c:v>
                </c:pt>
                <c:pt idx="692">
                  <c:v>77.504725897920579</c:v>
                </c:pt>
                <c:pt idx="693">
                  <c:v>78.764965343415327</c:v>
                </c:pt>
                <c:pt idx="694">
                  <c:v>79.71014492753622</c:v>
                </c:pt>
                <c:pt idx="695">
                  <c:v>80.802352446964647</c:v>
                </c:pt>
                <c:pt idx="696">
                  <c:v>81.390464188195764</c:v>
                </c:pt>
                <c:pt idx="697">
                  <c:v>81.53749212350327</c:v>
                </c:pt>
                <c:pt idx="698">
                  <c:v>81.53749212350327</c:v>
                </c:pt>
                <c:pt idx="699">
                  <c:v>81.432472169712241</c:v>
                </c:pt>
                <c:pt idx="700">
                  <c:v>81.663516068052928</c:v>
                </c:pt>
                <c:pt idx="701">
                  <c:v>82.209619827767327</c:v>
                </c:pt>
                <c:pt idx="702">
                  <c:v>82.923755513547519</c:v>
                </c:pt>
                <c:pt idx="703">
                  <c:v>84.226002940558658</c:v>
                </c:pt>
                <c:pt idx="704">
                  <c:v>86.725477840789381</c:v>
                </c:pt>
                <c:pt idx="705">
                  <c:v>88.363789119932719</c:v>
                </c:pt>
                <c:pt idx="706">
                  <c:v>89.434992648603227</c:v>
                </c:pt>
                <c:pt idx="707">
                  <c:v>89.876076454526029</c:v>
                </c:pt>
                <c:pt idx="708">
                  <c:v>89.792060491493373</c:v>
                </c:pt>
                <c:pt idx="709">
                  <c:v>89.140936777987818</c:v>
                </c:pt>
                <c:pt idx="710">
                  <c:v>88.216761184625071</c:v>
                </c:pt>
                <c:pt idx="711">
                  <c:v>86.87250577609727</c:v>
                </c:pt>
                <c:pt idx="712">
                  <c:v>85.465238395295103</c:v>
                </c:pt>
                <c:pt idx="713">
                  <c:v>83.574879227053088</c:v>
                </c:pt>
                <c:pt idx="714">
                  <c:v>82.230623818525515</c:v>
                </c:pt>
                <c:pt idx="715">
                  <c:v>82.146607855492519</c:v>
                </c:pt>
                <c:pt idx="716">
                  <c:v>82.839739550514324</c:v>
                </c:pt>
                <c:pt idx="717">
                  <c:v>83.091787439613512</c:v>
                </c:pt>
                <c:pt idx="718">
                  <c:v>83.175803402646224</c:v>
                </c:pt>
                <c:pt idx="719">
                  <c:v>82.776727578239758</c:v>
                </c:pt>
                <c:pt idx="720">
                  <c:v>82.566687670657416</c:v>
                </c:pt>
                <c:pt idx="721">
                  <c:v>83.259819365679476</c:v>
                </c:pt>
                <c:pt idx="722">
                  <c:v>84.331022894349914</c:v>
                </c:pt>
                <c:pt idx="723">
                  <c:v>84.898130644822515</c:v>
                </c:pt>
                <c:pt idx="724">
                  <c:v>85.486242386053348</c:v>
                </c:pt>
                <c:pt idx="725">
                  <c:v>86.662465868515014</c:v>
                </c:pt>
                <c:pt idx="726">
                  <c:v>87.565637471119501</c:v>
                </c:pt>
                <c:pt idx="727">
                  <c:v>87.838689350976679</c:v>
                </c:pt>
                <c:pt idx="728">
                  <c:v>87.355597563536847</c:v>
                </c:pt>
                <c:pt idx="729">
                  <c:v>86.305398025624527</c:v>
                </c:pt>
                <c:pt idx="730">
                  <c:v>85.129174543163188</c:v>
                </c:pt>
                <c:pt idx="731">
                  <c:v>84.373030875866135</c:v>
                </c:pt>
                <c:pt idx="732">
                  <c:v>83.931947069943476</c:v>
                </c:pt>
                <c:pt idx="733">
                  <c:v>83.553875236294587</c:v>
                </c:pt>
                <c:pt idx="734">
                  <c:v>83.175803402646224</c:v>
                </c:pt>
                <c:pt idx="735">
                  <c:v>83.070783448855281</c:v>
                </c:pt>
                <c:pt idx="736">
                  <c:v>83.637891199327868</c:v>
                </c:pt>
                <c:pt idx="737">
                  <c:v>84.141986977525718</c:v>
                </c:pt>
                <c:pt idx="738">
                  <c:v>84.793110691031487</c:v>
                </c:pt>
                <c:pt idx="739">
                  <c:v>86.116362108800658</c:v>
                </c:pt>
                <c:pt idx="740">
                  <c:v>87.082545683679882</c:v>
                </c:pt>
                <c:pt idx="741">
                  <c:v>87.964713295526167</c:v>
                </c:pt>
                <c:pt idx="742">
                  <c:v>88.510817055240494</c:v>
                </c:pt>
                <c:pt idx="743">
                  <c:v>89.098928796471156</c:v>
                </c:pt>
                <c:pt idx="744">
                  <c:v>89.392984667086708</c:v>
                </c:pt>
                <c:pt idx="745">
                  <c:v>89.161940768746064</c:v>
                </c:pt>
                <c:pt idx="746">
                  <c:v>88.426801092207512</c:v>
                </c:pt>
                <c:pt idx="747">
                  <c:v>87.796681369460202</c:v>
                </c:pt>
                <c:pt idx="748">
                  <c:v>87.229573618987601</c:v>
                </c:pt>
                <c:pt idx="749">
                  <c:v>86.830497794580694</c:v>
                </c:pt>
                <c:pt idx="750">
                  <c:v>86.557445914723758</c:v>
                </c:pt>
                <c:pt idx="751">
                  <c:v>86.725477840789381</c:v>
                </c:pt>
                <c:pt idx="752">
                  <c:v>86.893509766855701</c:v>
                </c:pt>
                <c:pt idx="753">
                  <c:v>86.914513757614131</c:v>
                </c:pt>
                <c:pt idx="754">
                  <c:v>87.040537702163348</c:v>
                </c:pt>
                <c:pt idx="755">
                  <c:v>87.439613526570199</c:v>
                </c:pt>
                <c:pt idx="756">
                  <c:v>87.901701323251388</c:v>
                </c:pt>
                <c:pt idx="757">
                  <c:v>88.384793110690737</c:v>
                </c:pt>
                <c:pt idx="758">
                  <c:v>89.371980676328448</c:v>
                </c:pt>
                <c:pt idx="759">
                  <c:v>90.275152278932978</c:v>
                </c:pt>
                <c:pt idx="760">
                  <c:v>91.073303927746252</c:v>
                </c:pt>
                <c:pt idx="761">
                  <c:v>91.766435622768313</c:v>
                </c:pt>
                <c:pt idx="762">
                  <c:v>92.417559336273897</c:v>
                </c:pt>
                <c:pt idx="763">
                  <c:v>92.564587271581559</c:v>
                </c:pt>
                <c:pt idx="764">
                  <c:v>91.724427641251836</c:v>
                </c:pt>
                <c:pt idx="765">
                  <c:v>90.800252047889089</c:v>
                </c:pt>
                <c:pt idx="766">
                  <c:v>90.19113631590001</c:v>
                </c:pt>
                <c:pt idx="767">
                  <c:v>89.792060491493373</c:v>
                </c:pt>
                <c:pt idx="768">
                  <c:v>89.687040537702089</c:v>
                </c:pt>
                <c:pt idx="769">
                  <c:v>90.19113631590001</c:v>
                </c:pt>
                <c:pt idx="770">
                  <c:v>90.464188195757202</c:v>
                </c:pt>
                <c:pt idx="771">
                  <c:v>90.695232094097818</c:v>
                </c:pt>
                <c:pt idx="772">
                  <c:v>90.821256038647334</c:v>
                </c:pt>
                <c:pt idx="773">
                  <c:v>90.947279983197063</c:v>
                </c:pt>
                <c:pt idx="774">
                  <c:v>91.073303927746252</c:v>
                </c:pt>
                <c:pt idx="775">
                  <c:v>91.619407687460608</c:v>
                </c:pt>
                <c:pt idx="776">
                  <c:v>92.354547363999089</c:v>
                </c:pt>
                <c:pt idx="777">
                  <c:v>#N/A</c:v>
                </c:pt>
                <c:pt idx="778">
                  <c:v>#N/A</c:v>
                </c:pt>
                <c:pt idx="779">
                  <c:v>#N/A</c:v>
                </c:pt>
                <c:pt idx="780">
                  <c:v>#N/A</c:v>
                </c:pt>
                <c:pt idx="781">
                  <c:v>#N/A</c:v>
                </c:pt>
                <c:pt idx="782">
                  <c:v>#N/A</c:v>
                </c:pt>
                <c:pt idx="783">
                  <c:v>92.85864314219701</c:v>
                </c:pt>
                <c:pt idx="784">
                  <c:v>93.50976685570258</c:v>
                </c:pt>
                <c:pt idx="785">
                  <c:v>94.391934467548822</c:v>
                </c:pt>
                <c:pt idx="786">
                  <c:v>95.337114051669815</c:v>
                </c:pt>
                <c:pt idx="787">
                  <c:v>96.177273681999594</c:v>
                </c:pt>
                <c:pt idx="788">
                  <c:v>96.975425330812854</c:v>
                </c:pt>
                <c:pt idx="789">
                  <c:v>97.458517118252459</c:v>
                </c:pt>
                <c:pt idx="790">
                  <c:v>97.605545053559851</c:v>
                </c:pt>
                <c:pt idx="791">
                  <c:v>97.500525099768964</c:v>
                </c:pt>
                <c:pt idx="792">
                  <c:v>97.227473219911772</c:v>
                </c:pt>
                <c:pt idx="793">
                  <c:v>95.673177903801445</c:v>
                </c:pt>
                <c:pt idx="794">
                  <c:v>94.118882587691388</c:v>
                </c:pt>
                <c:pt idx="795">
                  <c:v>92.648603234614569</c:v>
                </c:pt>
                <c:pt idx="796">
                  <c:v>91.619407687460608</c:v>
                </c:pt>
                <c:pt idx="797">
                  <c:v>91.157319890779249</c:v>
                </c:pt>
                <c:pt idx="798">
                  <c:v>91.577399705944117</c:v>
                </c:pt>
                <c:pt idx="799">
                  <c:v>92.018483511867245</c:v>
                </c:pt>
                <c:pt idx="800">
                  <c:v>92.102499474900213</c:v>
                </c:pt>
                <c:pt idx="801">
                  <c:v>91.724427641251836</c:v>
                </c:pt>
                <c:pt idx="802">
                  <c:v>91.220331863053687</c:v>
                </c:pt>
                <c:pt idx="803">
                  <c:v>90.044108380592306</c:v>
                </c:pt>
                <c:pt idx="804">
                  <c:v>88.741860953581181</c:v>
                </c:pt>
                <c:pt idx="805">
                  <c:v>88.615837009031438</c:v>
                </c:pt>
                <c:pt idx="806">
                  <c:v>89.119932787229558</c:v>
                </c:pt>
                <c:pt idx="807">
                  <c:v>89.582020583910932</c:v>
                </c:pt>
                <c:pt idx="808">
                  <c:v>90.128124343625288</c:v>
                </c:pt>
                <c:pt idx="809">
                  <c:v>90.590212140306647</c:v>
                </c:pt>
                <c:pt idx="810">
                  <c:v>90.800252047889089</c:v>
                </c:pt>
                <c:pt idx="811">
                  <c:v>90.905272001680288</c:v>
                </c:pt>
                <c:pt idx="812">
                  <c:v>91.325351816844844</c:v>
                </c:pt>
                <c:pt idx="813">
                  <c:v>91.577399705944117</c:v>
                </c:pt>
                <c:pt idx="814">
                  <c:v>91.70342365049359</c:v>
                </c:pt>
                <c:pt idx="815">
                  <c:v>91.409367779878167</c:v>
                </c:pt>
                <c:pt idx="816">
                  <c:v>91.472379752152634</c:v>
                </c:pt>
                <c:pt idx="817">
                  <c:v>91.472379752152634</c:v>
                </c:pt>
                <c:pt idx="818">
                  <c:v>91.556395715185758</c:v>
                </c:pt>
                <c:pt idx="819">
                  <c:v>92.396555345515637</c:v>
                </c:pt>
                <c:pt idx="820">
                  <c:v>93.593782818735278</c:v>
                </c:pt>
                <c:pt idx="821">
                  <c:v>95.463137996219274</c:v>
                </c:pt>
                <c:pt idx="822">
                  <c:v>96.80739340474689</c:v>
                </c:pt>
                <c:pt idx="823">
                  <c:v>98.802772526779648</c:v>
                </c:pt>
                <c:pt idx="824">
                  <c:v>100.08401596303302</c:v>
                </c:pt>
                <c:pt idx="825">
                  <c:v>101.19722747322002</c:v>
                </c:pt>
                <c:pt idx="826">
                  <c:v>102.33144297416509</c:v>
                </c:pt>
                <c:pt idx="827">
                  <c:v>103.08758664146187</c:v>
                </c:pt>
                <c:pt idx="828">
                  <c:v>103.36063852131906</c:v>
                </c:pt>
                <c:pt idx="829">
                  <c:v>103.69670237345058</c:v>
                </c:pt>
                <c:pt idx="830">
                  <c:v>104.24280613316525</c:v>
                </c:pt>
                <c:pt idx="831">
                  <c:v>105.0199537912205</c:v>
                </c:pt>
                <c:pt idx="832">
                  <c:v>105.88111741230833</c:v>
                </c:pt>
                <c:pt idx="833">
                  <c:v>106.46922915353916</c:v>
                </c:pt>
                <c:pt idx="834">
                  <c:v>106.63726107960512</c:v>
                </c:pt>
                <c:pt idx="835">
                  <c:v>106.51123713505565</c:v>
                </c:pt>
                <c:pt idx="836">
                  <c:v>106.82629699642904</c:v>
                </c:pt>
                <c:pt idx="837">
                  <c:v>107.60344465448409</c:v>
                </c:pt>
                <c:pt idx="838">
                  <c:v>108.63264020163831</c:v>
                </c:pt>
                <c:pt idx="839">
                  <c:v>109.76685570258333</c:v>
                </c:pt>
                <c:pt idx="840">
                  <c:v>110.79605124973762</c:v>
                </c:pt>
                <c:pt idx="841">
                  <c:v>111.95127074144089</c:v>
                </c:pt>
                <c:pt idx="842">
                  <c:v>112.51837849191345</c:v>
                </c:pt>
                <c:pt idx="843">
                  <c:v>112.66540642722101</c:v>
                </c:pt>
                <c:pt idx="844">
                  <c:v>112.49737450115522</c:v>
                </c:pt>
                <c:pt idx="845">
                  <c:v>112.47637051039669</c:v>
                </c:pt>
                <c:pt idx="846">
                  <c:v>113.16950220541901</c:v>
                </c:pt>
                <c:pt idx="847">
                  <c:v>113.77861793740794</c:v>
                </c:pt>
                <c:pt idx="848">
                  <c:v>114.24070573408945</c:v>
                </c:pt>
                <c:pt idx="849">
                  <c:v>115.24889729048515</c:v>
                </c:pt>
                <c:pt idx="850">
                  <c:v>116.19407687460601</c:v>
                </c:pt>
                <c:pt idx="851">
                  <c:v>#N/A</c:v>
                </c:pt>
                <c:pt idx="852">
                  <c:v>#N/A</c:v>
                </c:pt>
                <c:pt idx="853">
                  <c:v>116.61415668977133</c:v>
                </c:pt>
                <c:pt idx="854">
                  <c:v>116.69817265280373</c:v>
                </c:pt>
                <c:pt idx="855">
                  <c:v>116.48813274522158</c:v>
                </c:pt>
                <c:pt idx="856">
                  <c:v>116.6351606805293</c:v>
                </c:pt>
                <c:pt idx="857">
                  <c:v>116.82419659735348</c:v>
                </c:pt>
                <c:pt idx="858">
                  <c:v>117.64335223692473</c:v>
                </c:pt>
                <c:pt idx="859">
                  <c:v>119.72274732199092</c:v>
                </c:pt>
                <c:pt idx="860">
                  <c:v>121.44507456416734</c:v>
                </c:pt>
                <c:pt idx="861">
                  <c:v>122.87334593572763</c:v>
                </c:pt>
                <c:pt idx="862">
                  <c:v>124.38563327032135</c:v>
                </c:pt>
                <c:pt idx="863">
                  <c:v>126.63306028145347</c:v>
                </c:pt>
                <c:pt idx="864">
                  <c:v>128.58643142197027</c:v>
                </c:pt>
                <c:pt idx="865">
                  <c:v>130.05671077504718</c:v>
                </c:pt>
                <c:pt idx="866">
                  <c:v>130.85486242386023</c:v>
                </c:pt>
                <c:pt idx="867">
                  <c:v>131.23293425750893</c:v>
                </c:pt>
                <c:pt idx="868">
                  <c:v>131.37996219281618</c:v>
                </c:pt>
                <c:pt idx="869">
                  <c:v>131.52699012812434</c:v>
                </c:pt>
                <c:pt idx="870">
                  <c:v>131.82104599874003</c:v>
                </c:pt>
                <c:pt idx="871">
                  <c:v>132.76622558286073</c:v>
                </c:pt>
                <c:pt idx="872">
                  <c:v>#N/A</c:v>
                </c:pt>
                <c:pt idx="873">
                  <c:v>134.32052089897081</c:v>
                </c:pt>
                <c:pt idx="874">
                  <c:v>136.06385213190461</c:v>
                </c:pt>
                <c:pt idx="875">
                  <c:v>138.31127914303721</c:v>
                </c:pt>
                <c:pt idx="876">
                  <c:v>139.63453056080613</c:v>
                </c:pt>
                <c:pt idx="877">
                  <c:v>140.41167821886125</c:v>
                </c:pt>
                <c:pt idx="878">
                  <c:v>140.47469019113589</c:v>
                </c:pt>
                <c:pt idx="879">
                  <c:v>139.67653854232304</c:v>
                </c:pt>
                <c:pt idx="880">
                  <c:v>138.68935097668557</c:v>
                </c:pt>
                <c:pt idx="881">
                  <c:v>137.66015542953119</c:v>
                </c:pt>
                <c:pt idx="882">
                  <c:v>136.96702373450955</c:v>
                </c:pt>
                <c:pt idx="883">
                  <c:v>135.91682419659702</c:v>
                </c:pt>
                <c:pt idx="884">
                  <c:v>134.88762864944368</c:v>
                </c:pt>
                <c:pt idx="885">
                  <c:v>132.40915773997028</c:v>
                </c:pt>
                <c:pt idx="886">
                  <c:v>130.47679059021212</c:v>
                </c:pt>
                <c:pt idx="887">
                  <c:v>#N/A</c:v>
                </c:pt>
                <c:pt idx="888">
                  <c:v>128.60743541272873</c:v>
                </c:pt>
                <c:pt idx="889">
                  <c:v>126.50703633690379</c:v>
                </c:pt>
                <c:pt idx="890">
                  <c:v>125.41482881747531</c:v>
                </c:pt>
                <c:pt idx="891">
                  <c:v>125.66687670657393</c:v>
                </c:pt>
                <c:pt idx="892">
                  <c:v>126.25498844780509</c:v>
                </c:pt>
                <c:pt idx="893">
                  <c:v>126.50703633690379</c:v>
                </c:pt>
                <c:pt idx="894">
                  <c:v>125.77189666036561</c:v>
                </c:pt>
                <c:pt idx="895">
                  <c:v>123.44045368620068</c:v>
                </c:pt>
                <c:pt idx="896">
                  <c:v>120.47889098928796</c:v>
                </c:pt>
                <c:pt idx="897">
                  <c:v>118.90359168241964</c:v>
                </c:pt>
                <c:pt idx="898">
                  <c:v>116.32010081915547</c:v>
                </c:pt>
                <c:pt idx="899">
                  <c:v>113.56857802982555</c:v>
                </c:pt>
                <c:pt idx="900">
                  <c:v>111.36315900021023</c:v>
                </c:pt>
                <c:pt idx="901">
                  <c:v>110.43898340684746</c:v>
                </c:pt>
                <c:pt idx="902">
                  <c:v>110.35496744381432</c:v>
                </c:pt>
                <c:pt idx="903">
                  <c:v>111.53119092627612</c:v>
                </c:pt>
                <c:pt idx="904">
                  <c:v>114.21970174333123</c:v>
                </c:pt>
                <c:pt idx="905">
                  <c:v>119.13463558076033</c:v>
                </c:pt>
                <c:pt idx="906">
                  <c:v>124.38563327032135</c:v>
                </c:pt>
                <c:pt idx="907">
                  <c:v>126.82209619827765</c:v>
                </c:pt>
                <c:pt idx="908">
                  <c:v>128.22936357907992</c:v>
                </c:pt>
                <c:pt idx="909">
                  <c:v>129.80466288594832</c:v>
                </c:pt>
                <c:pt idx="910">
                  <c:v>130.93887838689392</c:v>
                </c:pt>
                <c:pt idx="911">
                  <c:v>131.86305398025618</c:v>
                </c:pt>
                <c:pt idx="912">
                  <c:v>132.40915773997028</c:v>
                </c:pt>
                <c:pt idx="913">
                  <c:v>132.36714975845467</c:v>
                </c:pt>
                <c:pt idx="914">
                  <c:v>132.17811384163022</c:v>
                </c:pt>
                <c:pt idx="915">
                  <c:v>131.29594622978365</c:v>
                </c:pt>
                <c:pt idx="916">
                  <c:v>130.24574669187098</c:v>
                </c:pt>
                <c:pt idx="917">
                  <c:v>130.64482251627777</c:v>
                </c:pt>
                <c:pt idx="918">
                  <c:v>132.34614576769584</c:v>
                </c:pt>
                <c:pt idx="919">
                  <c:v>136.18987607645451</c:v>
                </c:pt>
                <c:pt idx="920">
                  <c:v>139.80256248687238</c:v>
                </c:pt>
                <c:pt idx="921">
                  <c:v>140.85276202478471</c:v>
                </c:pt>
                <c:pt idx="922">
                  <c:v>140.55870615416927</c:v>
                </c:pt>
                <c:pt idx="923">
                  <c:v>139.40348666246587</c:v>
                </c:pt>
                <c:pt idx="924">
                  <c:v>138.24826717076238</c:v>
                </c:pt>
                <c:pt idx="925">
                  <c:v>137.93320730938876</c:v>
                </c:pt>
                <c:pt idx="926">
                  <c:v>138.64734299516908</c:v>
                </c:pt>
                <c:pt idx="927">
                  <c:v>139.86557445914681</c:v>
                </c:pt>
                <c:pt idx="928">
                  <c:v>141.1468178954002</c:v>
                </c:pt>
                <c:pt idx="929">
                  <c:v>142.40705734089508</c:v>
                </c:pt>
                <c:pt idx="930">
                  <c:v>143.62528880487292</c:v>
                </c:pt>
                <c:pt idx="931">
                  <c:v>144.71749632430158</c:v>
                </c:pt>
                <c:pt idx="932">
                  <c:v>145.6836798991805</c:v>
                </c:pt>
                <c:pt idx="933">
                  <c:v>146.33480361268641</c:v>
                </c:pt>
                <c:pt idx="934">
                  <c:v>146.88090737240137</c:v>
                </c:pt>
                <c:pt idx="935">
                  <c:v>147.02793530770847</c:v>
                </c:pt>
                <c:pt idx="936">
                  <c:v>147.17496324301572</c:v>
                </c:pt>
                <c:pt idx="937">
                  <c:v>146.81789540012602</c:v>
                </c:pt>
                <c:pt idx="938">
                  <c:v>146.31379962192773</c:v>
                </c:pt>
                <c:pt idx="939">
                  <c:v>145.28460407477388</c:v>
                </c:pt>
                <c:pt idx="940">
                  <c:v>145.6836798991805</c:v>
                </c:pt>
                <c:pt idx="941">
                  <c:v>147.25897920604913</c:v>
                </c:pt>
                <c:pt idx="942">
                  <c:v>148.41419869775225</c:v>
                </c:pt>
                <c:pt idx="943">
                  <c:v>150.03150598613735</c:v>
                </c:pt>
                <c:pt idx="944">
                  <c:v>151.87985717286242</c:v>
                </c:pt>
                <c:pt idx="945">
                  <c:v>153.72820835958862</c:v>
                </c:pt>
                <c:pt idx="946">
                  <c:v>153.60218441503883</c:v>
                </c:pt>
                <c:pt idx="947">
                  <c:v>153.09808863684069</c:v>
                </c:pt>
                <c:pt idx="948">
                  <c:v>152.13190506196142</c:v>
                </c:pt>
                <c:pt idx="949">
                  <c:v>151.45977735769844</c:v>
                </c:pt>
                <c:pt idx="950">
                  <c:v>152.00588111741229</c:v>
                </c:pt>
                <c:pt idx="951">
                  <c:v>152.84604074774205</c:v>
                </c:pt>
                <c:pt idx="952">
                  <c:v>#N/A</c:v>
                </c:pt>
                <c:pt idx="953">
                  <c:v>155.03045578659945</c:v>
                </c:pt>
                <c:pt idx="954">
                  <c:v>156.98382692711621</c:v>
                </c:pt>
                <c:pt idx="955">
                  <c:v>159.3362738920398</c:v>
                </c:pt>
                <c:pt idx="956">
                  <c:v>161.77273681999611</c:v>
                </c:pt>
                <c:pt idx="957">
                  <c:v>163.47406007141356</c:v>
                </c:pt>
                <c:pt idx="958">
                  <c:v>166.07855492543578</c:v>
                </c:pt>
                <c:pt idx="959">
                  <c:v>169.92228523419448</c:v>
                </c:pt>
                <c:pt idx="960">
                  <c:v>173.70300357067811</c:v>
                </c:pt>
                <c:pt idx="961">
                  <c:v>176.64356227683166</c:v>
                </c:pt>
                <c:pt idx="962">
                  <c:v>178.05082965763569</c:v>
                </c:pt>
                <c:pt idx="963">
                  <c:v>177.86179374081075</c:v>
                </c:pt>
                <c:pt idx="964">
                  <c:v>176.87460617517328</c:v>
                </c:pt>
                <c:pt idx="965">
                  <c:v>175.17328292375507</c:v>
                </c:pt>
                <c:pt idx="966">
                  <c:v>174.37513127494191</c:v>
                </c:pt>
                <c:pt idx="967">
                  <c:v>174.24910733039275</c:v>
                </c:pt>
                <c:pt idx="968">
                  <c:v>174.60617517328259</c:v>
                </c:pt>
                <c:pt idx="969">
                  <c:v>177.04263810123953</c:v>
                </c:pt>
                <c:pt idx="970">
                  <c:v>181.03339634530587</c:v>
                </c:pt>
                <c:pt idx="971">
                  <c:v>188.11174123083379</c:v>
                </c:pt>
                <c:pt idx="972">
                  <c:v>190.75824406637258</c:v>
                </c:pt>
                <c:pt idx="973">
                  <c:v>193.55177483721937</c:v>
                </c:pt>
                <c:pt idx="974">
                  <c:v>194.47595043058178</c:v>
                </c:pt>
                <c:pt idx="975">
                  <c:v>196.80739340474688</c:v>
                </c:pt>
                <c:pt idx="976">
                  <c:v>198.9918084436047</c:v>
                </c:pt>
                <c:pt idx="977">
                  <c:v>200.31505986137358</c:v>
                </c:pt>
                <c:pt idx="978">
                  <c:v>200.92417559336229</c:v>
                </c:pt>
                <c:pt idx="979">
                  <c:v>200.81915563957088</c:v>
                </c:pt>
                <c:pt idx="980">
                  <c:v>199.81096408317578</c:v>
                </c:pt>
                <c:pt idx="981">
                  <c:v>200.27305187985638</c:v>
                </c:pt>
                <c:pt idx="982">
                  <c:v>203.00357067842853</c:v>
                </c:pt>
                <c:pt idx="983">
                  <c:v>207.0993488762868</c:v>
                </c:pt>
                <c:pt idx="984">
                  <c:v>214.61877756773785</c:v>
                </c:pt>
                <c:pt idx="985">
                  <c:v>220.81495484141985</c:v>
                </c:pt>
                <c:pt idx="986">
                  <c:v>224.63768115942028</c:v>
                </c:pt>
                <c:pt idx="987">
                  <c:v>225.91892459567327</c:v>
                </c:pt>
                <c:pt idx="988">
                  <c:v>225.75089266960688</c:v>
                </c:pt>
                <c:pt idx="989">
                  <c:v>225.24679689140936</c:v>
                </c:pt>
                <c:pt idx="990">
                  <c:v>225.41482881747572</c:v>
                </c:pt>
                <c:pt idx="991">
                  <c:v>226.80109220751947</c:v>
                </c:pt>
                <c:pt idx="992">
                  <c:v>227.95631169922282</c:v>
                </c:pt>
                <c:pt idx="993">
                  <c:v>229.86767485822347</c:v>
                </c:pt>
                <c:pt idx="994">
                  <c:v>230.70783448855278</c:v>
                </c:pt>
                <c:pt idx="995">
                  <c:v>230.91787439613518</c:v>
                </c:pt>
                <c:pt idx="996">
                  <c:v>231.5689981096408</c:v>
                </c:pt>
                <c:pt idx="997">
                  <c:v>231.73703003570677</c:v>
                </c:pt>
                <c:pt idx="998">
                  <c:v>228.64944339424457</c:v>
                </c:pt>
                <c:pt idx="999">
                  <c:v>223.81852551984832</c:v>
                </c:pt>
                <c:pt idx="1000">
                  <c:v>222.24322621298046</c:v>
                </c:pt>
                <c:pt idx="1001">
                  <c:v>221.5500945179584</c:v>
                </c:pt>
                <c:pt idx="1002">
                  <c:v>221.3610586011342</c:v>
                </c:pt>
                <c:pt idx="1003">
                  <c:v>222.74732199117787</c:v>
                </c:pt>
                <c:pt idx="1004">
                  <c:v>224.19659735349745</c:v>
                </c:pt>
                <c:pt idx="1005">
                  <c:v>225.66687670657419</c:v>
                </c:pt>
                <c:pt idx="1006">
                  <c:v>228.25036756983818</c:v>
                </c:pt>
                <c:pt idx="1007">
                  <c:v>230.93887838689392</c:v>
                </c:pt>
                <c:pt idx="1008">
                  <c:v>231.86305398025618</c:v>
                </c:pt>
                <c:pt idx="1009">
                  <c:v>230.93887838689392</c:v>
                </c:pt>
                <c:pt idx="1010">
                  <c:v>229.7416509136736</c:v>
                </c:pt>
                <c:pt idx="1011">
                  <c:v>228.31337954211298</c:v>
                </c:pt>
                <c:pt idx="1012">
                  <c:v>226.42302037387103</c:v>
                </c:pt>
                <c:pt idx="1013">
                  <c:v>223.62948960302461</c:v>
                </c:pt>
                <c:pt idx="1014">
                  <c:v>220.89897080445283</c:v>
                </c:pt>
                <c:pt idx="1015">
                  <c:v>216.92921655114469</c:v>
                </c:pt>
                <c:pt idx="1016">
                  <c:v>213.1484982146608</c:v>
                </c:pt>
                <c:pt idx="1017">
                  <c:v>210.10291955471541</c:v>
                </c:pt>
                <c:pt idx="1018">
                  <c:v>207.8764965343415</c:v>
                </c:pt>
                <c:pt idx="1019">
                  <c:v>208.40159630329794</c:v>
                </c:pt>
                <c:pt idx="1020">
                  <c:v>211.97227473219911</c:v>
                </c:pt>
                <c:pt idx="1021">
                  <c:v>214.45074564167194</c:v>
                </c:pt>
                <c:pt idx="1022">
                  <c:v>215.71098508716622</c:v>
                </c:pt>
                <c:pt idx="1023">
                  <c:v>216.0260449485402</c:v>
                </c:pt>
                <c:pt idx="1024">
                  <c:v>214.57676958622136</c:v>
                </c:pt>
                <c:pt idx="1025">
                  <c:v>213.0224742701113</c:v>
                </c:pt>
                <c:pt idx="1026">
                  <c:v>211.46817895400127</c:v>
                </c:pt>
                <c:pt idx="1027">
                  <c:v>209.8718756563747</c:v>
                </c:pt>
                <c:pt idx="1028">
                  <c:v>208.54862423860533</c:v>
                </c:pt>
                <c:pt idx="1029">
                  <c:v>208.69565217391263</c:v>
                </c:pt>
                <c:pt idx="1030">
                  <c:v>208.96870405377021</c:v>
                </c:pt>
                <c:pt idx="1031">
                  <c:v>208.31758034026464</c:v>
                </c:pt>
                <c:pt idx="1032">
                  <c:v>206.84730098718785</c:v>
                </c:pt>
                <c:pt idx="1033">
                  <c:v>204.80991388363807</c:v>
                </c:pt>
                <c:pt idx="1034">
                  <c:v>201.44927536231847</c:v>
                </c:pt>
                <c:pt idx="1035">
                  <c:v>197.26948120142794</c:v>
                </c:pt>
                <c:pt idx="1036">
                  <c:v>193.99285864314186</c:v>
                </c:pt>
                <c:pt idx="1037">
                  <c:v>192.03948750262592</c:v>
                </c:pt>
                <c:pt idx="1038">
                  <c:v>#N/A</c:v>
                </c:pt>
                <c:pt idx="1039">
                  <c:v>#N/A</c:v>
                </c:pt>
                <c:pt idx="1040">
                  <c:v>#N/A</c:v>
                </c:pt>
                <c:pt idx="1041">
                  <c:v>#N/A</c:v>
                </c:pt>
                <c:pt idx="1042">
                  <c:v>#N/A</c:v>
                </c:pt>
                <c:pt idx="1043">
                  <c:v>#N/A</c:v>
                </c:pt>
                <c:pt idx="1044">
                  <c:v>186.74648183154756</c:v>
                </c:pt>
                <c:pt idx="1045">
                  <c:v>183.91094307918505</c:v>
                </c:pt>
                <c:pt idx="1046">
                  <c:v>182.77672757823984</c:v>
                </c:pt>
                <c:pt idx="1047">
                  <c:v>183.40684730098764</c:v>
                </c:pt>
                <c:pt idx="1048">
                  <c:v>183.36483931947109</c:v>
                </c:pt>
                <c:pt idx="1049">
                  <c:v>181.07540432682177</c:v>
                </c:pt>
                <c:pt idx="1050">
                  <c:v>175.02625498844779</c:v>
                </c:pt>
                <c:pt idx="1051">
                  <c:v>166.96072253728207</c:v>
                </c:pt>
                <c:pt idx="1052">
                  <c:v>160.76454526359962</c:v>
                </c:pt>
                <c:pt idx="1053">
                  <c:v>154.08527620247847</c:v>
                </c:pt>
                <c:pt idx="1054">
                  <c:v>145.24259609325736</c:v>
                </c:pt>
                <c:pt idx="1055">
                  <c:v>135.9378281873559</c:v>
                </c:pt>
                <c:pt idx="1056">
                  <c:v>135.72778827977314</c:v>
                </c:pt>
                <c:pt idx="1057">
                  <c:v>136.79899180844367</c:v>
                </c:pt>
                <c:pt idx="1058">
                  <c:v>135.20268851081698</c:v>
                </c:pt>
                <c:pt idx="1059">
                  <c:v>131.19092627599244</c:v>
                </c:pt>
                <c:pt idx="1060">
                  <c:v>124.93173703003568</c:v>
                </c:pt>
                <c:pt idx="1061">
                  <c:v>121.40306658265068</c:v>
                </c:pt>
                <c:pt idx="1062">
                  <c:v>119.55471539592521</c:v>
                </c:pt>
                <c:pt idx="1063">
                  <c:v>117.93740810754041</c:v>
                </c:pt>
                <c:pt idx="1064">
                  <c:v>123.92354547363998</c:v>
                </c:pt>
                <c:pt idx="1065">
                  <c:v>127.11615206889309</c:v>
                </c:pt>
                <c:pt idx="1066">
                  <c:v>128.83847931106973</c:v>
                </c:pt>
                <c:pt idx="1067">
                  <c:v>128.56542743121204</c:v>
                </c:pt>
                <c:pt idx="1068">
                  <c:v>126.69607225372793</c:v>
                </c:pt>
                <c:pt idx="1069">
                  <c:v>126.06595253098068</c:v>
                </c:pt>
                <c:pt idx="1070">
                  <c:v>128.85948330182734</c:v>
                </c:pt>
                <c:pt idx="1071">
                  <c:v>133.43835328712461</c:v>
                </c:pt>
                <c:pt idx="1072">
                  <c:v>136.94601974375118</c:v>
                </c:pt>
                <c:pt idx="1073">
                  <c:v>140.97878596933415</c:v>
                </c:pt>
                <c:pt idx="1074">
                  <c:v>146.2927956311695</c:v>
                </c:pt>
                <c:pt idx="1075">
                  <c:v>151.48078134845647</c:v>
                </c:pt>
                <c:pt idx="1076">
                  <c:v>154.48435202688498</c:v>
                </c:pt>
                <c:pt idx="1077">
                  <c:v>155.03045578659945</c:v>
                </c:pt>
                <c:pt idx="1078">
                  <c:v>153.72820835958862</c:v>
                </c:pt>
                <c:pt idx="1079">
                  <c:v>148.72925855912618</c:v>
                </c:pt>
                <c:pt idx="1080">
                  <c:v>146.98592732619201</c:v>
                </c:pt>
                <c:pt idx="1081">
                  <c:v>150.95568157950001</c:v>
                </c:pt>
                <c:pt idx="1082">
                  <c:v>153.24511657214836</c:v>
                </c:pt>
                <c:pt idx="1083">
                  <c:v>153.5811804242806</c:v>
                </c:pt>
                <c:pt idx="1084">
                  <c:v>153.30812854442405</c:v>
                </c:pt>
                <c:pt idx="1085">
                  <c:v>154.00126023944532</c:v>
                </c:pt>
                <c:pt idx="1086">
                  <c:v>159.90338164251202</c:v>
                </c:pt>
                <c:pt idx="1087">
                  <c:v>165.46943919344673</c:v>
                </c:pt>
                <c:pt idx="1088">
                  <c:v>167.88489813064481</c:v>
                </c:pt>
                <c:pt idx="1089">
                  <c:v>171.43457256878762</c:v>
                </c:pt>
                <c:pt idx="1090">
                  <c:v>176.49653434152486</c:v>
                </c:pt>
                <c:pt idx="1091">
                  <c:v>179.29006511237102</c:v>
                </c:pt>
                <c:pt idx="1092">
                  <c:v>181.1384162990968</c:v>
                </c:pt>
                <c:pt idx="1093">
                  <c:v>179.79416089056915</c:v>
                </c:pt>
                <c:pt idx="1094">
                  <c:v>175.29930686830497</c:v>
                </c:pt>
                <c:pt idx="1095">
                  <c:v>169.96429321571097</c:v>
                </c:pt>
                <c:pt idx="1096">
                  <c:v>167.44381432472127</c:v>
                </c:pt>
                <c:pt idx="1097">
                  <c:v>166.20457886998497</c:v>
                </c:pt>
                <c:pt idx="1098">
                  <c:v>165.7844990548204</c:v>
                </c:pt>
                <c:pt idx="1099">
                  <c:v>163.85213190506238</c:v>
                </c:pt>
                <c:pt idx="1100">
                  <c:v>161.39466498634695</c:v>
                </c:pt>
                <c:pt idx="1101">
                  <c:v>#N/A</c:v>
                </c:pt>
                <c:pt idx="1102">
                  <c:v>#N/A</c:v>
                </c:pt>
                <c:pt idx="1103">
                  <c:v>160.0294055870616</c:v>
                </c:pt>
                <c:pt idx="1104">
                  <c:v>161.28964503255585</c:v>
                </c:pt>
                <c:pt idx="1105">
                  <c:v>165.59546313799621</c:v>
                </c:pt>
                <c:pt idx="1106">
                  <c:v>169.48120142827167</c:v>
                </c:pt>
                <c:pt idx="1107">
                  <c:v>169.73324931737059</c:v>
                </c:pt>
                <c:pt idx="1108">
                  <c:v>165.72148708254599</c:v>
                </c:pt>
                <c:pt idx="1109">
                  <c:v>160.78554925435796</c:v>
                </c:pt>
                <c:pt idx="1110">
                  <c:v>161.52068893089685</c:v>
                </c:pt>
                <c:pt idx="1111">
                  <c:v>162.50787649653441</c:v>
                </c:pt>
                <c:pt idx="1112">
                  <c:v>162.5918924595673</c:v>
                </c:pt>
                <c:pt idx="1113">
                  <c:v>162.8649443394248</c:v>
                </c:pt>
                <c:pt idx="1114">
                  <c:v>162.99096828397401</c:v>
                </c:pt>
                <c:pt idx="1115">
                  <c:v>164.31421970174333</c:v>
                </c:pt>
                <c:pt idx="1116">
                  <c:v>165.70048309178711</c:v>
                </c:pt>
                <c:pt idx="1117">
                  <c:v>167.21277042638059</c:v>
                </c:pt>
                <c:pt idx="1118">
                  <c:v>167.12875446334755</c:v>
                </c:pt>
                <c:pt idx="1119">
                  <c:v>167.33879437093077</c:v>
                </c:pt>
                <c:pt idx="1120">
                  <c:v>168.83007771476579</c:v>
                </c:pt>
                <c:pt idx="1121">
                  <c:v>172.29573618987598</c:v>
                </c:pt>
                <c:pt idx="1122">
                  <c:v>175.38332283133801</c:v>
                </c:pt>
                <c:pt idx="1123">
                  <c:v>179.58412098298712</c:v>
                </c:pt>
                <c:pt idx="1124">
                  <c:v>186.13736609955859</c:v>
                </c:pt>
                <c:pt idx="1125">
                  <c:v>192.85864314219731</c:v>
                </c:pt>
                <c:pt idx="1126">
                  <c:v>195.94622978365888</c:v>
                </c:pt>
                <c:pt idx="1127">
                  <c:v>196.2612896450326</c:v>
                </c:pt>
                <c:pt idx="1128">
                  <c:v>194.77000630119718</c:v>
                </c:pt>
                <c:pt idx="1129">
                  <c:v>196.51333753413138</c:v>
                </c:pt>
                <c:pt idx="1130">
                  <c:v>198.25666876706572</c:v>
                </c:pt>
                <c:pt idx="1131">
                  <c:v>201.23923545473639</c:v>
                </c:pt>
                <c:pt idx="1132">
                  <c:v>#N/A</c:v>
                </c:pt>
                <c:pt idx="1133">
                  <c:v>206.9943289224957</c:v>
                </c:pt>
                <c:pt idx="1134">
                  <c:v>212.22432262129792</c:v>
                </c:pt>
                <c:pt idx="1135">
                  <c:v>214.68178954001257</c:v>
                </c:pt>
                <c:pt idx="1136">
                  <c:v>215.01785339214413</c:v>
                </c:pt>
                <c:pt idx="1137">
                  <c:v>214.66078554925403</c:v>
                </c:pt>
                <c:pt idx="1138">
                  <c:v>217.47532031085927</c:v>
                </c:pt>
                <c:pt idx="1139">
                  <c:v>223.67149758454102</c:v>
                </c:pt>
                <c:pt idx="1140">
                  <c:v>232.45116572148692</c:v>
                </c:pt>
                <c:pt idx="1141">
                  <c:v>240.68473009871875</c:v>
                </c:pt>
                <c:pt idx="1142">
                  <c:v>245.93572778828008</c:v>
                </c:pt>
                <c:pt idx="1143">
                  <c:v>247.70006301197193</c:v>
                </c:pt>
                <c:pt idx="1144">
                  <c:v>247.2379752152909</c:v>
                </c:pt>
                <c:pt idx="1145">
                  <c:v>244.65448435202717</c:v>
                </c:pt>
                <c:pt idx="1146">
                  <c:v>240.81075404326788</c:v>
                </c:pt>
                <c:pt idx="1147">
                  <c:v>#N/A</c:v>
                </c:pt>
                <c:pt idx="1148">
                  <c:v>236.69397185465235</c:v>
                </c:pt>
                <c:pt idx="1149">
                  <c:v>236.18987607645451</c:v>
                </c:pt>
                <c:pt idx="1150">
                  <c:v>238.33228313379541</c:v>
                </c:pt>
                <c:pt idx="1151">
                  <c:v>240.28565427431133</c:v>
                </c:pt>
                <c:pt idx="1152">
                  <c:v>240.66372610796049</c:v>
                </c:pt>
                <c:pt idx="1153">
                  <c:v>241.60890569208138</c:v>
                </c:pt>
                <c:pt idx="1154">
                  <c:v>244.12938458307076</c:v>
                </c:pt>
                <c:pt idx="1155">
                  <c:v>245.51564797311488</c:v>
                </c:pt>
                <c:pt idx="1156">
                  <c:v>243.8983406847305</c:v>
                </c:pt>
                <c:pt idx="1157">
                  <c:v>242.26002940558703</c:v>
                </c:pt>
                <c:pt idx="1158">
                  <c:v>239.6345305608061</c:v>
                </c:pt>
                <c:pt idx="1159">
                  <c:v>233.24931737030033</c:v>
                </c:pt>
                <c:pt idx="1160">
                  <c:v>213.0224742701113</c:v>
                </c:pt>
                <c:pt idx="1161">
                  <c:v>202.60449485402225</c:v>
                </c:pt>
                <c:pt idx="1162">
                  <c:v>197.83658895190084</c:v>
                </c:pt>
                <c:pt idx="1163">
                  <c:v>197.71056500735077</c:v>
                </c:pt>
                <c:pt idx="1164">
                  <c:v>198.21466078554846</c:v>
                </c:pt>
                <c:pt idx="1165">
                  <c:v>198.9918084436047</c:v>
                </c:pt>
                <c:pt idx="1166">
                  <c:v>198.02562486872503</c:v>
                </c:pt>
                <c:pt idx="1167">
                  <c:v>193.46775887418605</c:v>
                </c:pt>
                <c:pt idx="1168">
                  <c:v>191.95547153959251</c:v>
                </c:pt>
                <c:pt idx="1169">
                  <c:v>194.16089056920782</c:v>
                </c:pt>
                <c:pt idx="1170">
                  <c:v>198.97080445284598</c:v>
                </c:pt>
                <c:pt idx="1171">
                  <c:v>201.61730728838481</c:v>
                </c:pt>
                <c:pt idx="1172">
                  <c:v>201.40726738080241</c:v>
                </c:pt>
                <c:pt idx="1173">
                  <c:v>196.99642932157107</c:v>
                </c:pt>
                <c:pt idx="1174">
                  <c:v>191.95547153959251</c:v>
                </c:pt>
                <c:pt idx="1175">
                  <c:v>187.46061751732827</c:v>
                </c:pt>
                <c:pt idx="1176">
                  <c:v>185.96933417349294</c:v>
                </c:pt>
                <c:pt idx="1177">
                  <c:v>188.27977315689935</c:v>
                </c:pt>
                <c:pt idx="1178">
                  <c:v>192.1235034656581</c:v>
                </c:pt>
                <c:pt idx="1179">
                  <c:v>194.74900231043898</c:v>
                </c:pt>
                <c:pt idx="1180">
                  <c:v>195.61016593152655</c:v>
                </c:pt>
                <c:pt idx="1181">
                  <c:v>193.86683469859273</c:v>
                </c:pt>
                <c:pt idx="1182">
                  <c:v>192.83763915143913</c:v>
                </c:pt>
                <c:pt idx="1183">
                  <c:v>192.18651543793351</c:v>
                </c:pt>
                <c:pt idx="1184">
                  <c:v>190.96828397395504</c:v>
                </c:pt>
                <c:pt idx="1185">
                  <c:v>190.27515227893255</c:v>
                </c:pt>
                <c:pt idx="1186">
                  <c:v>189.28796471329551</c:v>
                </c:pt>
                <c:pt idx="1187">
                  <c:v>188.21676118462474</c:v>
                </c:pt>
                <c:pt idx="1188">
                  <c:v>187.01953371140482</c:v>
                </c:pt>
                <c:pt idx="1189">
                  <c:v>186.01134215500977</c:v>
                </c:pt>
                <c:pt idx="1190">
                  <c:v>184.22600294055852</c:v>
                </c:pt>
                <c:pt idx="1191">
                  <c:v>181.41146817895401</c:v>
                </c:pt>
                <c:pt idx="1192">
                  <c:v>178.80697332493173</c:v>
                </c:pt>
                <c:pt idx="1193">
                  <c:v>177.14765805503043</c:v>
                </c:pt>
                <c:pt idx="1194">
                  <c:v>176.18147448015122</c:v>
                </c:pt>
                <c:pt idx="1195">
                  <c:v>175.19428691451381</c:v>
                </c:pt>
                <c:pt idx="1196">
                  <c:v>173.91304347826085</c:v>
                </c:pt>
                <c:pt idx="1197">
                  <c:v>172.42176013442554</c:v>
                </c:pt>
                <c:pt idx="1198">
                  <c:v>170.13232514177693</c:v>
                </c:pt>
                <c:pt idx="1199">
                  <c:v>165.28040327662254</c:v>
                </c:pt>
                <c:pt idx="1200">
                  <c:v>157.97101449275362</c:v>
                </c:pt>
                <c:pt idx="1201">
                  <c:v>151.2497374501155</c:v>
                </c:pt>
                <c:pt idx="1202">
                  <c:v>148.18315479941126</c:v>
                </c:pt>
                <c:pt idx="1203">
                  <c:v>146.85990338164251</c:v>
                </c:pt>
                <c:pt idx="1204">
                  <c:v>149.06532241125814</c:v>
                </c:pt>
                <c:pt idx="1205">
                  <c:v>155.84961142617053</c:v>
                </c:pt>
                <c:pt idx="1206">
                  <c:v>158.72715816005038</c:v>
                </c:pt>
                <c:pt idx="1207">
                  <c:v>160.0924175593367</c:v>
                </c:pt>
                <c:pt idx="1208">
                  <c:v>158.43310228943497</c:v>
                </c:pt>
                <c:pt idx="1209">
                  <c:v>154.25330812854438</c:v>
                </c:pt>
                <c:pt idx="1210">
                  <c:v>151.01869355177482</c:v>
                </c:pt>
                <c:pt idx="1211">
                  <c:v>150.11552194916996</c:v>
                </c:pt>
                <c:pt idx="1212">
                  <c:v>#N/A</c:v>
                </c:pt>
                <c:pt idx="1213">
                  <c:v>149.44339424490613</c:v>
                </c:pt>
                <c:pt idx="1214">
                  <c:v>148.07813484562109</c:v>
                </c:pt>
                <c:pt idx="1215">
                  <c:v>145.53665196387263</c:v>
                </c:pt>
                <c:pt idx="1216">
                  <c:v>143.01617307288382</c:v>
                </c:pt>
                <c:pt idx="1217">
                  <c:v>140.53770216341098</c:v>
                </c:pt>
                <c:pt idx="1218">
                  <c:v>135.81180424280612</c:v>
                </c:pt>
                <c:pt idx="1219">
                  <c:v>129.09052720016771</c:v>
                </c:pt>
                <c:pt idx="1220">
                  <c:v>123.37744171392536</c:v>
                </c:pt>
                <c:pt idx="1221">
                  <c:v>118.94559966393641</c:v>
                </c:pt>
                <c:pt idx="1222">
                  <c:v>115.3539172442764</c:v>
                </c:pt>
                <c:pt idx="1223">
                  <c:v>110.37597143457229</c:v>
                </c:pt>
                <c:pt idx="1224">
                  <c:v>105.56605755093452</c:v>
                </c:pt>
                <c:pt idx="1225">
                  <c:v>102.77252678008821</c:v>
                </c:pt>
                <c:pt idx="1226">
                  <c:v>100.81915563957152</c:v>
                </c:pt>
                <c:pt idx="1227">
                  <c:v>99.705944129384548</c:v>
                </c:pt>
                <c:pt idx="1228">
                  <c:v>99.978996009241754</c:v>
                </c:pt>
                <c:pt idx="1229">
                  <c:v>101.99537912203303</c:v>
                </c:pt>
                <c:pt idx="1230">
                  <c:v>104.13778617937405</c:v>
                </c:pt>
                <c:pt idx="1231">
                  <c:v>104.49485402226422</c:v>
                </c:pt>
                <c:pt idx="1232">
                  <c:v>103.94875026254988</c:v>
                </c:pt>
                <c:pt idx="1233">
                  <c:v>100.44108380592327</c:v>
                </c:pt>
                <c:pt idx="1234">
                  <c:v>94.286914513757608</c:v>
                </c:pt>
                <c:pt idx="1235">
                  <c:v>87.439613526570199</c:v>
                </c:pt>
                <c:pt idx="1236">
                  <c:v>78.680949380382273</c:v>
                </c:pt>
                <c:pt idx="1237">
                  <c:v>73.597983616887205</c:v>
                </c:pt>
                <c:pt idx="1238">
                  <c:v>67.569838269271173</c:v>
                </c:pt>
                <c:pt idx="1239">
                  <c:v>63.537072043688298</c:v>
                </c:pt>
                <c:pt idx="1240">
                  <c:v>62.801932367149753</c:v>
                </c:pt>
                <c:pt idx="1241">
                  <c:v>63.053980256248529</c:v>
                </c:pt>
                <c:pt idx="1242">
                  <c:v>62.843940348666244</c:v>
                </c:pt>
                <c:pt idx="1243">
                  <c:v>61.373660995589155</c:v>
                </c:pt>
                <c:pt idx="1244">
                  <c:v>58.055030455786437</c:v>
                </c:pt>
                <c:pt idx="1245">
                  <c:v>52.572988867884902</c:v>
                </c:pt>
                <c:pt idx="1246">
                  <c:v>46.649863474059998</c:v>
                </c:pt>
                <c:pt idx="1247">
                  <c:v>41.503885738290244</c:v>
                </c:pt>
                <c:pt idx="1248">
                  <c:v>37.996219281663436</c:v>
                </c:pt>
                <c:pt idx="1249">
                  <c:v>33.921445074564154</c:v>
                </c:pt>
                <c:pt idx="1250">
                  <c:v>31.632010081915563</c:v>
                </c:pt>
                <c:pt idx="1251">
                  <c:v>30.203738710354962</c:v>
                </c:pt>
                <c:pt idx="1252">
                  <c:v>28.460407477420667</c:v>
                </c:pt>
                <c:pt idx="1253">
                  <c:v>27.137156059651335</c:v>
                </c:pt>
                <c:pt idx="1254">
                  <c:v>25.645872715816054</c:v>
                </c:pt>
                <c:pt idx="1255">
                  <c:v>24.133585381222431</c:v>
                </c:pt>
                <c:pt idx="1256">
                  <c:v>23.146397815584926</c:v>
                </c:pt>
                <c:pt idx="1257">
                  <c:v>22.01218231463978</c:v>
                </c:pt>
                <c:pt idx="1258">
                  <c:v>20.625918924595691</c:v>
                </c:pt>
                <c:pt idx="1259">
                  <c:v>19.428691451375705</c:v>
                </c:pt>
                <c:pt idx="1260">
                  <c:v>18.588531821045937</c:v>
                </c:pt>
                <c:pt idx="1261">
                  <c:v>17.874396135265687</c:v>
                </c:pt>
                <c:pt idx="1262">
                  <c:v>17.370300357067826</c:v>
                </c:pt>
                <c:pt idx="1263">
                  <c:v>17.118252467968915</c:v>
                </c:pt>
                <c:pt idx="1264">
                  <c:v>17.349296366309588</c:v>
                </c:pt>
                <c:pt idx="1265">
                  <c:v>17.622348246166716</c:v>
                </c:pt>
                <c:pt idx="1266">
                  <c:v>17.412308338584292</c:v>
                </c:pt>
                <c:pt idx="1267">
                  <c:v>17.223272421760129</c:v>
                </c:pt>
                <c:pt idx="1268">
                  <c:v>17.181264440243645</c:v>
                </c:pt>
                <c:pt idx="1269">
                  <c:v>17.307288384793111</c:v>
                </c:pt>
                <c:pt idx="1270">
                  <c:v>17.601344255408531</c:v>
                </c:pt>
                <c:pt idx="1271">
                  <c:v>17.664356227683257</c:v>
                </c:pt>
                <c:pt idx="1272">
                  <c:v>17.979416089056919</c:v>
                </c:pt>
                <c:pt idx="1273">
                  <c:v>18.168452005881086</c:v>
                </c:pt>
                <c:pt idx="1274">
                  <c:v>18.042428061331602</c:v>
                </c:pt>
                <c:pt idx="1275">
                  <c:v>17.790380172232723</c:v>
                </c:pt>
                <c:pt idx="1276">
                  <c:v>17.559336273892029</c:v>
                </c:pt>
                <c:pt idx="1277">
                  <c:v>17.307288384793111</c:v>
                </c:pt>
                <c:pt idx="1278">
                  <c:v>16.887208569628228</c:v>
                </c:pt>
                <c:pt idx="1279">
                  <c:v>16.026044948540189</c:v>
                </c:pt>
                <c:pt idx="1280">
                  <c:v>15.395925225792899</c:v>
                </c:pt>
                <c:pt idx="1281">
                  <c:v>15.017853392144501</c:v>
                </c:pt>
                <c:pt idx="1282">
                  <c:v>14.702793530770846</c:v>
                </c:pt>
                <c:pt idx="1283">
                  <c:v>14.366729678638974</c:v>
                </c:pt>
                <c:pt idx="1284">
                  <c:v>14.114681789540011</c:v>
                </c:pt>
                <c:pt idx="1285">
                  <c:v>13.988657844990547</c:v>
                </c:pt>
                <c:pt idx="1286">
                  <c:v>13.925645872715824</c:v>
                </c:pt>
                <c:pt idx="1287">
                  <c:v>14.093677798781767</c:v>
                </c:pt>
                <c:pt idx="1288">
                  <c:v>14.261709724847719</c:v>
                </c:pt>
                <c:pt idx="1289">
                  <c:v>14.513757613946673</c:v>
                </c:pt>
                <c:pt idx="1290">
                  <c:v>14.933837429111531</c:v>
                </c:pt>
                <c:pt idx="1291">
                  <c:v>16.047048939298495</c:v>
                </c:pt>
                <c:pt idx="1292">
                  <c:v>16.866204578869922</c:v>
                </c:pt>
                <c:pt idx="1293">
                  <c:v>17.39130434782609</c:v>
                </c:pt>
                <c:pt idx="1294">
                  <c:v>17.559336273892029</c:v>
                </c:pt>
                <c:pt idx="1295">
                  <c:v>17.412308338584292</c:v>
                </c:pt>
                <c:pt idx="1296">
                  <c:v>17.181264440243645</c:v>
                </c:pt>
                <c:pt idx="1297">
                  <c:v>16.824196597353492</c:v>
                </c:pt>
                <c:pt idx="1298">
                  <c:v>16.467128754463303</c:v>
                </c:pt>
                <c:pt idx="1299">
                  <c:v>16.257088846880904</c:v>
                </c:pt>
                <c:pt idx="1300">
                  <c:v>#N/A</c:v>
                </c:pt>
                <c:pt idx="1301">
                  <c:v>#N/A</c:v>
                </c:pt>
                <c:pt idx="1302">
                  <c:v>#N/A</c:v>
                </c:pt>
                <c:pt idx="1303">
                  <c:v>#N/A</c:v>
                </c:pt>
                <c:pt idx="1304">
                  <c:v>#N/A</c:v>
                </c:pt>
                <c:pt idx="1305">
                  <c:v>#N/A</c:v>
                </c:pt>
                <c:pt idx="1306">
                  <c:v>16.236084856122663</c:v>
                </c:pt>
                <c:pt idx="1307">
                  <c:v>16.215080865364417</c:v>
                </c:pt>
                <c:pt idx="1308">
                  <c:v>16.278092837639079</c:v>
                </c:pt>
                <c:pt idx="1309">
                  <c:v>16.572148708254591</c:v>
                </c:pt>
                <c:pt idx="1310">
                  <c:v>17.244276412518378</c:v>
                </c:pt>
                <c:pt idx="1311">
                  <c:v>18.315479941188826</c:v>
                </c:pt>
                <c:pt idx="1312">
                  <c:v>18.672547784078972</c:v>
                </c:pt>
                <c:pt idx="1313">
                  <c:v>19.1346355807603</c:v>
                </c:pt>
                <c:pt idx="1314">
                  <c:v>19.323671497584538</c:v>
                </c:pt>
                <c:pt idx="1315">
                  <c:v>19.071623608485609</c:v>
                </c:pt>
                <c:pt idx="1316">
                  <c:v>18.504515858013033</c:v>
                </c:pt>
                <c:pt idx="1317">
                  <c:v>18.231463978155826</c:v>
                </c:pt>
                <c:pt idx="1318">
                  <c:v>18.315479941188826</c:v>
                </c:pt>
                <c:pt idx="1319">
                  <c:v>18.903591682419659</c:v>
                </c:pt>
                <c:pt idx="1320">
                  <c:v>19.848771266540627</c:v>
                </c:pt>
                <c:pt idx="1321">
                  <c:v>20.583910943079182</c:v>
                </c:pt>
                <c:pt idx="1322">
                  <c:v>20.898970804452844</c:v>
                </c:pt>
                <c:pt idx="1323">
                  <c:v>21.088006721277029</c:v>
                </c:pt>
                <c:pt idx="1324">
                  <c:v>21.298046628859481</c:v>
                </c:pt>
                <c:pt idx="1325">
                  <c:v>21.760134425540826</c:v>
                </c:pt>
                <c:pt idx="1326">
                  <c:v>22.474270111321129</c:v>
                </c:pt>
              </c:numCache>
            </c:numRef>
          </c:val>
        </c:ser>
        <c:marker val="1"/>
        <c:axId val="82941056"/>
        <c:axId val="82942592"/>
      </c:lineChart>
      <c:dateAx>
        <c:axId val="82941056"/>
        <c:scaling>
          <c:orientation val="minMax"/>
          <c:max val="39873"/>
          <c:min val="37987"/>
        </c:scaling>
        <c:axPos val="b"/>
        <c:numFmt formatCode="yyyy" sourceLinked="0"/>
        <c:majorTickMark val="in"/>
        <c:tickLblPos val="nextTo"/>
        <c:spPr>
          <a:ln>
            <a:solidFill>
              <a:schemeClr val="tx2">
                <a:lumMod val="50000"/>
                <a:lumOff val="50000"/>
              </a:schemeClr>
            </a:solidFill>
          </a:ln>
        </c:spPr>
        <c:txPr>
          <a:bodyPr/>
          <a:lstStyle/>
          <a:p>
            <a:pPr algn="ctr">
              <a:defRPr sz="1400"/>
            </a:pPr>
            <a:endParaRPr lang="nb-NO"/>
          </a:p>
        </c:txPr>
        <c:crossAx val="82942592"/>
        <c:crossesAt val="0"/>
        <c:auto val="1"/>
        <c:lblOffset val="100"/>
        <c:baseTimeUnit val="days"/>
        <c:majorUnit val="24"/>
        <c:majorTimeUnit val="months"/>
      </c:dateAx>
      <c:valAx>
        <c:axId val="82942592"/>
        <c:scaling>
          <c:orientation val="minMax"/>
          <c:max val="500"/>
        </c:scaling>
        <c:axPos val="l"/>
        <c:numFmt formatCode="General" sourceLinked="1"/>
        <c:majorTickMark val="in"/>
        <c:tickLblPos val="nextTo"/>
        <c:spPr>
          <a:ln>
            <a:solidFill>
              <a:schemeClr val="tx2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nb-NO"/>
          </a:p>
        </c:txPr>
        <c:crossAx val="82941056"/>
        <c:crosses val="autoZero"/>
        <c:crossBetween val="between"/>
        <c:majorUnit val="10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2629296266226281"/>
          <c:y val="7.0135631627250714E-2"/>
          <c:w val="0.80852230838862549"/>
          <c:h val="0.711263560804899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Sheet1!$A$2:$A$4</c:f>
              <c:strCache>
                <c:ptCount val="3"/>
                <c:pt idx="0">
                  <c:v>Royal Bank of 
Scotland</c:v>
                </c:pt>
                <c:pt idx="1">
                  <c:v>Lloyds</c:v>
                </c:pt>
                <c:pt idx="2">
                  <c:v>Commerz
-bank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57.9</c:v>
                </c:pt>
                <c:pt idx="1">
                  <c:v>43.379999999999995</c:v>
                </c:pt>
                <c:pt idx="2">
                  <c:v>25</c:v>
                </c:pt>
              </c:numCache>
            </c:numRef>
          </c:val>
        </c:ser>
        <c:gapWidth val="149"/>
        <c:axId val="100682368"/>
        <c:axId val="100684160"/>
      </c:barChart>
      <c:catAx>
        <c:axId val="100682368"/>
        <c:scaling>
          <c:orientation val="minMax"/>
        </c:scaling>
        <c:axPos val="b"/>
        <c:majorTickMark val="none"/>
        <c:tickLblPos val="nextTo"/>
        <c:crossAx val="100684160"/>
        <c:crossesAt val="0"/>
        <c:auto val="1"/>
        <c:lblAlgn val="ctr"/>
        <c:lblOffset val="100"/>
      </c:catAx>
      <c:valAx>
        <c:axId val="100684160"/>
        <c:scaling>
          <c:orientation val="minMax"/>
          <c:max val="80"/>
        </c:scaling>
        <c:axPos val="l"/>
        <c:numFmt formatCode="General" sourceLinked="1"/>
        <c:majorTickMark val="in"/>
        <c:tickLblPos val="nextTo"/>
        <c:crossAx val="100682368"/>
        <c:crosses val="autoZero"/>
        <c:crossBetween val="between"/>
        <c:majorUnit val="2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4.1538932633420823E-2"/>
          <c:y val="2.380045351473923E-2"/>
          <c:w val="0.91619017935258162"/>
          <c:h val="0.8785856009070295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Norge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Sheet1!$A$2:$A$1588</c:f>
              <c:numCache>
                <c:formatCode>dd/mm/yyyy</c:formatCode>
                <c:ptCount val="1587"/>
                <c:pt idx="0">
                  <c:v>37624</c:v>
                </c:pt>
                <c:pt idx="1">
                  <c:v>37627</c:v>
                </c:pt>
                <c:pt idx="2">
                  <c:v>37628</c:v>
                </c:pt>
                <c:pt idx="3">
                  <c:v>37629</c:v>
                </c:pt>
                <c:pt idx="4">
                  <c:v>37630</c:v>
                </c:pt>
                <c:pt idx="5">
                  <c:v>37631</c:v>
                </c:pt>
                <c:pt idx="6">
                  <c:v>37634</c:v>
                </c:pt>
                <c:pt idx="7">
                  <c:v>37635</c:v>
                </c:pt>
                <c:pt idx="8">
                  <c:v>37636</c:v>
                </c:pt>
                <c:pt idx="9">
                  <c:v>37637</c:v>
                </c:pt>
                <c:pt idx="10">
                  <c:v>37638</c:v>
                </c:pt>
                <c:pt idx="11">
                  <c:v>37641</c:v>
                </c:pt>
                <c:pt idx="12">
                  <c:v>37642</c:v>
                </c:pt>
                <c:pt idx="13">
                  <c:v>37643</c:v>
                </c:pt>
                <c:pt idx="14">
                  <c:v>37644</c:v>
                </c:pt>
                <c:pt idx="15">
                  <c:v>37645</c:v>
                </c:pt>
                <c:pt idx="16">
                  <c:v>37648</c:v>
                </c:pt>
                <c:pt idx="17">
                  <c:v>37649</c:v>
                </c:pt>
                <c:pt idx="18">
                  <c:v>37650</c:v>
                </c:pt>
                <c:pt idx="19">
                  <c:v>37651</c:v>
                </c:pt>
                <c:pt idx="20">
                  <c:v>37652</c:v>
                </c:pt>
                <c:pt idx="21">
                  <c:v>37655</c:v>
                </c:pt>
                <c:pt idx="22">
                  <c:v>37656</c:v>
                </c:pt>
                <c:pt idx="23">
                  <c:v>37657</c:v>
                </c:pt>
                <c:pt idx="24">
                  <c:v>37658</c:v>
                </c:pt>
                <c:pt idx="25">
                  <c:v>37659</c:v>
                </c:pt>
                <c:pt idx="26">
                  <c:v>37662</c:v>
                </c:pt>
                <c:pt idx="27">
                  <c:v>37663</c:v>
                </c:pt>
                <c:pt idx="28">
                  <c:v>37664</c:v>
                </c:pt>
                <c:pt idx="29">
                  <c:v>37665</c:v>
                </c:pt>
                <c:pt idx="30">
                  <c:v>37666</c:v>
                </c:pt>
                <c:pt idx="31">
                  <c:v>37669</c:v>
                </c:pt>
                <c:pt idx="32">
                  <c:v>37676</c:v>
                </c:pt>
                <c:pt idx="33">
                  <c:v>37677</c:v>
                </c:pt>
                <c:pt idx="34">
                  <c:v>37678</c:v>
                </c:pt>
                <c:pt idx="35">
                  <c:v>37679</c:v>
                </c:pt>
                <c:pt idx="36">
                  <c:v>37680</c:v>
                </c:pt>
                <c:pt idx="37">
                  <c:v>37683</c:v>
                </c:pt>
                <c:pt idx="38">
                  <c:v>37684</c:v>
                </c:pt>
                <c:pt idx="39">
                  <c:v>37685</c:v>
                </c:pt>
                <c:pt idx="40">
                  <c:v>37686</c:v>
                </c:pt>
                <c:pt idx="41">
                  <c:v>37687</c:v>
                </c:pt>
                <c:pt idx="42">
                  <c:v>37690</c:v>
                </c:pt>
                <c:pt idx="43">
                  <c:v>37691</c:v>
                </c:pt>
                <c:pt idx="44">
                  <c:v>37692</c:v>
                </c:pt>
                <c:pt idx="45">
                  <c:v>37693</c:v>
                </c:pt>
                <c:pt idx="46">
                  <c:v>37694</c:v>
                </c:pt>
                <c:pt idx="47">
                  <c:v>37697</c:v>
                </c:pt>
                <c:pt idx="48">
                  <c:v>37698</c:v>
                </c:pt>
                <c:pt idx="49">
                  <c:v>37699</c:v>
                </c:pt>
                <c:pt idx="50">
                  <c:v>37700</c:v>
                </c:pt>
                <c:pt idx="51">
                  <c:v>37701</c:v>
                </c:pt>
                <c:pt idx="52">
                  <c:v>37704</c:v>
                </c:pt>
                <c:pt idx="53">
                  <c:v>37705</c:v>
                </c:pt>
                <c:pt idx="54">
                  <c:v>37706</c:v>
                </c:pt>
                <c:pt idx="55">
                  <c:v>37707</c:v>
                </c:pt>
                <c:pt idx="56">
                  <c:v>37708</c:v>
                </c:pt>
                <c:pt idx="57">
                  <c:v>37711</c:v>
                </c:pt>
                <c:pt idx="58">
                  <c:v>37712</c:v>
                </c:pt>
                <c:pt idx="59">
                  <c:v>37713</c:v>
                </c:pt>
                <c:pt idx="60">
                  <c:v>37714</c:v>
                </c:pt>
                <c:pt idx="61">
                  <c:v>37715</c:v>
                </c:pt>
                <c:pt idx="62">
                  <c:v>37718</c:v>
                </c:pt>
                <c:pt idx="63">
                  <c:v>37719</c:v>
                </c:pt>
                <c:pt idx="64">
                  <c:v>37720</c:v>
                </c:pt>
                <c:pt idx="65">
                  <c:v>37721</c:v>
                </c:pt>
                <c:pt idx="66">
                  <c:v>37722</c:v>
                </c:pt>
                <c:pt idx="67">
                  <c:v>37725</c:v>
                </c:pt>
                <c:pt idx="68">
                  <c:v>37726</c:v>
                </c:pt>
                <c:pt idx="69">
                  <c:v>37727</c:v>
                </c:pt>
                <c:pt idx="70">
                  <c:v>37728</c:v>
                </c:pt>
                <c:pt idx="71">
                  <c:v>37729</c:v>
                </c:pt>
                <c:pt idx="72">
                  <c:v>37732</c:v>
                </c:pt>
                <c:pt idx="73">
                  <c:v>37733</c:v>
                </c:pt>
                <c:pt idx="74">
                  <c:v>37734</c:v>
                </c:pt>
                <c:pt idx="75">
                  <c:v>37735</c:v>
                </c:pt>
                <c:pt idx="76">
                  <c:v>37736</c:v>
                </c:pt>
                <c:pt idx="77">
                  <c:v>37739</c:v>
                </c:pt>
                <c:pt idx="78">
                  <c:v>37740</c:v>
                </c:pt>
                <c:pt idx="79">
                  <c:v>37741</c:v>
                </c:pt>
                <c:pt idx="80">
                  <c:v>37742</c:v>
                </c:pt>
                <c:pt idx="81">
                  <c:v>37743</c:v>
                </c:pt>
                <c:pt idx="82">
                  <c:v>37746</c:v>
                </c:pt>
                <c:pt idx="83">
                  <c:v>37747</c:v>
                </c:pt>
                <c:pt idx="84">
                  <c:v>37748</c:v>
                </c:pt>
                <c:pt idx="85">
                  <c:v>37749</c:v>
                </c:pt>
                <c:pt idx="86">
                  <c:v>37750</c:v>
                </c:pt>
                <c:pt idx="87">
                  <c:v>37753</c:v>
                </c:pt>
                <c:pt idx="88">
                  <c:v>37754</c:v>
                </c:pt>
                <c:pt idx="89">
                  <c:v>37755</c:v>
                </c:pt>
                <c:pt idx="90">
                  <c:v>37756</c:v>
                </c:pt>
                <c:pt idx="91">
                  <c:v>37757</c:v>
                </c:pt>
                <c:pt idx="92">
                  <c:v>37760</c:v>
                </c:pt>
                <c:pt idx="93">
                  <c:v>37761</c:v>
                </c:pt>
                <c:pt idx="94">
                  <c:v>37762</c:v>
                </c:pt>
                <c:pt idx="95">
                  <c:v>37763</c:v>
                </c:pt>
                <c:pt idx="96">
                  <c:v>37764</c:v>
                </c:pt>
                <c:pt idx="97">
                  <c:v>37767</c:v>
                </c:pt>
                <c:pt idx="98">
                  <c:v>37768</c:v>
                </c:pt>
                <c:pt idx="99">
                  <c:v>37769</c:v>
                </c:pt>
                <c:pt idx="100">
                  <c:v>37770</c:v>
                </c:pt>
                <c:pt idx="101">
                  <c:v>37771</c:v>
                </c:pt>
                <c:pt idx="102">
                  <c:v>37774</c:v>
                </c:pt>
                <c:pt idx="103">
                  <c:v>37775</c:v>
                </c:pt>
                <c:pt idx="104">
                  <c:v>37776</c:v>
                </c:pt>
                <c:pt idx="105">
                  <c:v>37777</c:v>
                </c:pt>
                <c:pt idx="106">
                  <c:v>37778</c:v>
                </c:pt>
                <c:pt idx="107">
                  <c:v>37781</c:v>
                </c:pt>
                <c:pt idx="108">
                  <c:v>37782</c:v>
                </c:pt>
                <c:pt idx="109">
                  <c:v>37783</c:v>
                </c:pt>
                <c:pt idx="110">
                  <c:v>37784</c:v>
                </c:pt>
                <c:pt idx="111">
                  <c:v>37785</c:v>
                </c:pt>
                <c:pt idx="112">
                  <c:v>37788</c:v>
                </c:pt>
                <c:pt idx="113">
                  <c:v>37789</c:v>
                </c:pt>
                <c:pt idx="114">
                  <c:v>37790</c:v>
                </c:pt>
                <c:pt idx="115">
                  <c:v>37791</c:v>
                </c:pt>
                <c:pt idx="116">
                  <c:v>37792</c:v>
                </c:pt>
                <c:pt idx="117">
                  <c:v>37795</c:v>
                </c:pt>
                <c:pt idx="118">
                  <c:v>37796</c:v>
                </c:pt>
                <c:pt idx="119">
                  <c:v>37797</c:v>
                </c:pt>
                <c:pt idx="120">
                  <c:v>37798</c:v>
                </c:pt>
                <c:pt idx="121">
                  <c:v>37799</c:v>
                </c:pt>
                <c:pt idx="122">
                  <c:v>37802</c:v>
                </c:pt>
                <c:pt idx="123">
                  <c:v>37803</c:v>
                </c:pt>
                <c:pt idx="124">
                  <c:v>37804</c:v>
                </c:pt>
                <c:pt idx="125">
                  <c:v>37805</c:v>
                </c:pt>
                <c:pt idx="126">
                  <c:v>37806</c:v>
                </c:pt>
                <c:pt idx="127">
                  <c:v>37809</c:v>
                </c:pt>
                <c:pt idx="128">
                  <c:v>37810</c:v>
                </c:pt>
                <c:pt idx="129">
                  <c:v>37811</c:v>
                </c:pt>
                <c:pt idx="130">
                  <c:v>37812</c:v>
                </c:pt>
                <c:pt idx="131">
                  <c:v>37813</c:v>
                </c:pt>
                <c:pt idx="132">
                  <c:v>37816</c:v>
                </c:pt>
                <c:pt idx="133">
                  <c:v>37817</c:v>
                </c:pt>
                <c:pt idx="134">
                  <c:v>37818</c:v>
                </c:pt>
                <c:pt idx="135">
                  <c:v>37819</c:v>
                </c:pt>
                <c:pt idx="136">
                  <c:v>37820</c:v>
                </c:pt>
                <c:pt idx="137">
                  <c:v>37823</c:v>
                </c:pt>
                <c:pt idx="138">
                  <c:v>37824</c:v>
                </c:pt>
                <c:pt idx="139">
                  <c:v>37825</c:v>
                </c:pt>
                <c:pt idx="140">
                  <c:v>37826</c:v>
                </c:pt>
                <c:pt idx="141">
                  <c:v>37827</c:v>
                </c:pt>
                <c:pt idx="142">
                  <c:v>37830</c:v>
                </c:pt>
                <c:pt idx="143">
                  <c:v>37831</c:v>
                </c:pt>
                <c:pt idx="144">
                  <c:v>37832</c:v>
                </c:pt>
                <c:pt idx="145">
                  <c:v>37833</c:v>
                </c:pt>
                <c:pt idx="146">
                  <c:v>37834</c:v>
                </c:pt>
                <c:pt idx="147">
                  <c:v>37837</c:v>
                </c:pt>
                <c:pt idx="148">
                  <c:v>37838</c:v>
                </c:pt>
                <c:pt idx="149">
                  <c:v>37839</c:v>
                </c:pt>
                <c:pt idx="150">
                  <c:v>37840</c:v>
                </c:pt>
                <c:pt idx="151">
                  <c:v>37841</c:v>
                </c:pt>
                <c:pt idx="152">
                  <c:v>37844</c:v>
                </c:pt>
                <c:pt idx="153">
                  <c:v>37845</c:v>
                </c:pt>
                <c:pt idx="154">
                  <c:v>37846</c:v>
                </c:pt>
                <c:pt idx="155">
                  <c:v>37847</c:v>
                </c:pt>
                <c:pt idx="156">
                  <c:v>37848</c:v>
                </c:pt>
                <c:pt idx="157">
                  <c:v>37851</c:v>
                </c:pt>
                <c:pt idx="158">
                  <c:v>37852</c:v>
                </c:pt>
                <c:pt idx="159">
                  <c:v>37853</c:v>
                </c:pt>
                <c:pt idx="160">
                  <c:v>37854</c:v>
                </c:pt>
                <c:pt idx="161">
                  <c:v>37855</c:v>
                </c:pt>
                <c:pt idx="162">
                  <c:v>37858</c:v>
                </c:pt>
                <c:pt idx="163">
                  <c:v>37859</c:v>
                </c:pt>
                <c:pt idx="164">
                  <c:v>37860</c:v>
                </c:pt>
                <c:pt idx="165">
                  <c:v>37861</c:v>
                </c:pt>
                <c:pt idx="166">
                  <c:v>37862</c:v>
                </c:pt>
                <c:pt idx="167">
                  <c:v>37865</c:v>
                </c:pt>
                <c:pt idx="168">
                  <c:v>37866</c:v>
                </c:pt>
                <c:pt idx="169">
                  <c:v>37867</c:v>
                </c:pt>
                <c:pt idx="170">
                  <c:v>37868</c:v>
                </c:pt>
                <c:pt idx="171">
                  <c:v>37869</c:v>
                </c:pt>
                <c:pt idx="172">
                  <c:v>37872</c:v>
                </c:pt>
                <c:pt idx="173">
                  <c:v>37873</c:v>
                </c:pt>
                <c:pt idx="174">
                  <c:v>37874</c:v>
                </c:pt>
                <c:pt idx="175">
                  <c:v>37875</c:v>
                </c:pt>
                <c:pt idx="176">
                  <c:v>37876</c:v>
                </c:pt>
                <c:pt idx="177">
                  <c:v>37879</c:v>
                </c:pt>
                <c:pt idx="178">
                  <c:v>37880</c:v>
                </c:pt>
                <c:pt idx="179">
                  <c:v>37881</c:v>
                </c:pt>
                <c:pt idx="180">
                  <c:v>37882</c:v>
                </c:pt>
                <c:pt idx="181">
                  <c:v>37883</c:v>
                </c:pt>
                <c:pt idx="182">
                  <c:v>37886</c:v>
                </c:pt>
                <c:pt idx="183">
                  <c:v>37887</c:v>
                </c:pt>
                <c:pt idx="184">
                  <c:v>37888</c:v>
                </c:pt>
                <c:pt idx="185">
                  <c:v>37889</c:v>
                </c:pt>
                <c:pt idx="186">
                  <c:v>37890</c:v>
                </c:pt>
                <c:pt idx="187">
                  <c:v>37893</c:v>
                </c:pt>
                <c:pt idx="188">
                  <c:v>37894</c:v>
                </c:pt>
                <c:pt idx="189">
                  <c:v>37895</c:v>
                </c:pt>
                <c:pt idx="190">
                  <c:v>37896</c:v>
                </c:pt>
                <c:pt idx="191">
                  <c:v>37897</c:v>
                </c:pt>
                <c:pt idx="192">
                  <c:v>37900</c:v>
                </c:pt>
                <c:pt idx="193">
                  <c:v>37901</c:v>
                </c:pt>
                <c:pt idx="194">
                  <c:v>37902</c:v>
                </c:pt>
                <c:pt idx="195">
                  <c:v>37903</c:v>
                </c:pt>
                <c:pt idx="196">
                  <c:v>37904</c:v>
                </c:pt>
                <c:pt idx="197">
                  <c:v>37907</c:v>
                </c:pt>
                <c:pt idx="198">
                  <c:v>37908</c:v>
                </c:pt>
                <c:pt idx="199">
                  <c:v>37909</c:v>
                </c:pt>
                <c:pt idx="200">
                  <c:v>37910</c:v>
                </c:pt>
                <c:pt idx="201">
                  <c:v>37911</c:v>
                </c:pt>
                <c:pt idx="202">
                  <c:v>37914</c:v>
                </c:pt>
                <c:pt idx="203">
                  <c:v>37915</c:v>
                </c:pt>
                <c:pt idx="204">
                  <c:v>37916</c:v>
                </c:pt>
                <c:pt idx="205">
                  <c:v>37917</c:v>
                </c:pt>
                <c:pt idx="206">
                  <c:v>37918</c:v>
                </c:pt>
                <c:pt idx="207">
                  <c:v>37921</c:v>
                </c:pt>
                <c:pt idx="208">
                  <c:v>37922</c:v>
                </c:pt>
                <c:pt idx="209">
                  <c:v>37923</c:v>
                </c:pt>
                <c:pt idx="210">
                  <c:v>37924</c:v>
                </c:pt>
                <c:pt idx="211">
                  <c:v>37925</c:v>
                </c:pt>
                <c:pt idx="212">
                  <c:v>37928</c:v>
                </c:pt>
                <c:pt idx="213">
                  <c:v>37929</c:v>
                </c:pt>
                <c:pt idx="214">
                  <c:v>37930</c:v>
                </c:pt>
                <c:pt idx="215">
                  <c:v>37931</c:v>
                </c:pt>
                <c:pt idx="216">
                  <c:v>37932</c:v>
                </c:pt>
                <c:pt idx="217">
                  <c:v>37935</c:v>
                </c:pt>
                <c:pt idx="218">
                  <c:v>37936</c:v>
                </c:pt>
                <c:pt idx="219">
                  <c:v>37937</c:v>
                </c:pt>
                <c:pt idx="220">
                  <c:v>37938</c:v>
                </c:pt>
                <c:pt idx="221">
                  <c:v>37939</c:v>
                </c:pt>
                <c:pt idx="222">
                  <c:v>37942</c:v>
                </c:pt>
                <c:pt idx="223">
                  <c:v>37943</c:v>
                </c:pt>
                <c:pt idx="224">
                  <c:v>37944</c:v>
                </c:pt>
                <c:pt idx="225">
                  <c:v>37945</c:v>
                </c:pt>
                <c:pt idx="226">
                  <c:v>37946</c:v>
                </c:pt>
                <c:pt idx="227">
                  <c:v>37949</c:v>
                </c:pt>
                <c:pt idx="228">
                  <c:v>37950</c:v>
                </c:pt>
                <c:pt idx="229">
                  <c:v>37951</c:v>
                </c:pt>
                <c:pt idx="230">
                  <c:v>37952</c:v>
                </c:pt>
                <c:pt idx="231">
                  <c:v>37953</c:v>
                </c:pt>
                <c:pt idx="232">
                  <c:v>37956</c:v>
                </c:pt>
                <c:pt idx="233">
                  <c:v>37957</c:v>
                </c:pt>
                <c:pt idx="234">
                  <c:v>37958</c:v>
                </c:pt>
                <c:pt idx="235">
                  <c:v>37959</c:v>
                </c:pt>
                <c:pt idx="236">
                  <c:v>37960</c:v>
                </c:pt>
                <c:pt idx="237">
                  <c:v>37963</c:v>
                </c:pt>
                <c:pt idx="238">
                  <c:v>37964</c:v>
                </c:pt>
                <c:pt idx="239">
                  <c:v>37965</c:v>
                </c:pt>
                <c:pt idx="240">
                  <c:v>37966</c:v>
                </c:pt>
                <c:pt idx="241">
                  <c:v>37967</c:v>
                </c:pt>
                <c:pt idx="242">
                  <c:v>37970</c:v>
                </c:pt>
                <c:pt idx="243">
                  <c:v>37971</c:v>
                </c:pt>
                <c:pt idx="244">
                  <c:v>37972</c:v>
                </c:pt>
                <c:pt idx="245">
                  <c:v>37973</c:v>
                </c:pt>
                <c:pt idx="246">
                  <c:v>37974</c:v>
                </c:pt>
                <c:pt idx="247">
                  <c:v>37977</c:v>
                </c:pt>
                <c:pt idx="248">
                  <c:v>37978</c:v>
                </c:pt>
                <c:pt idx="249">
                  <c:v>37979</c:v>
                </c:pt>
                <c:pt idx="250">
                  <c:v>37984</c:v>
                </c:pt>
                <c:pt idx="251">
                  <c:v>37985</c:v>
                </c:pt>
                <c:pt idx="252">
                  <c:v>37986</c:v>
                </c:pt>
                <c:pt idx="253">
                  <c:v>37988</c:v>
                </c:pt>
                <c:pt idx="254">
                  <c:v>37991</c:v>
                </c:pt>
                <c:pt idx="255">
                  <c:v>37992</c:v>
                </c:pt>
                <c:pt idx="256">
                  <c:v>37993</c:v>
                </c:pt>
                <c:pt idx="257">
                  <c:v>37994</c:v>
                </c:pt>
                <c:pt idx="258">
                  <c:v>37995</c:v>
                </c:pt>
                <c:pt idx="259">
                  <c:v>37998</c:v>
                </c:pt>
                <c:pt idx="260">
                  <c:v>37999</c:v>
                </c:pt>
                <c:pt idx="261">
                  <c:v>38000</c:v>
                </c:pt>
                <c:pt idx="262">
                  <c:v>38001</c:v>
                </c:pt>
                <c:pt idx="263">
                  <c:v>38002</c:v>
                </c:pt>
                <c:pt idx="264">
                  <c:v>38005</c:v>
                </c:pt>
                <c:pt idx="265">
                  <c:v>38006</c:v>
                </c:pt>
                <c:pt idx="266">
                  <c:v>38007</c:v>
                </c:pt>
                <c:pt idx="267">
                  <c:v>38008</c:v>
                </c:pt>
                <c:pt idx="268">
                  <c:v>38009</c:v>
                </c:pt>
                <c:pt idx="269">
                  <c:v>38012</c:v>
                </c:pt>
                <c:pt idx="270">
                  <c:v>38013</c:v>
                </c:pt>
                <c:pt idx="271">
                  <c:v>38014</c:v>
                </c:pt>
                <c:pt idx="272">
                  <c:v>38015</c:v>
                </c:pt>
                <c:pt idx="273">
                  <c:v>38016</c:v>
                </c:pt>
                <c:pt idx="274">
                  <c:v>38019</c:v>
                </c:pt>
                <c:pt idx="275">
                  <c:v>38020</c:v>
                </c:pt>
                <c:pt idx="276">
                  <c:v>38021</c:v>
                </c:pt>
                <c:pt idx="277">
                  <c:v>38022</c:v>
                </c:pt>
                <c:pt idx="278">
                  <c:v>38023</c:v>
                </c:pt>
                <c:pt idx="279">
                  <c:v>38026</c:v>
                </c:pt>
                <c:pt idx="280">
                  <c:v>38027</c:v>
                </c:pt>
                <c:pt idx="281">
                  <c:v>38028</c:v>
                </c:pt>
                <c:pt idx="282">
                  <c:v>38029</c:v>
                </c:pt>
                <c:pt idx="283">
                  <c:v>38030</c:v>
                </c:pt>
                <c:pt idx="284">
                  <c:v>38033</c:v>
                </c:pt>
                <c:pt idx="285">
                  <c:v>38034</c:v>
                </c:pt>
                <c:pt idx="286">
                  <c:v>38035</c:v>
                </c:pt>
                <c:pt idx="287">
                  <c:v>38036</c:v>
                </c:pt>
                <c:pt idx="288">
                  <c:v>38037</c:v>
                </c:pt>
                <c:pt idx="289">
                  <c:v>38040</c:v>
                </c:pt>
                <c:pt idx="290">
                  <c:v>38041</c:v>
                </c:pt>
                <c:pt idx="291">
                  <c:v>38042</c:v>
                </c:pt>
                <c:pt idx="292">
                  <c:v>38043</c:v>
                </c:pt>
                <c:pt idx="293">
                  <c:v>38044</c:v>
                </c:pt>
                <c:pt idx="294">
                  <c:v>38047</c:v>
                </c:pt>
                <c:pt idx="295">
                  <c:v>38048</c:v>
                </c:pt>
                <c:pt idx="296">
                  <c:v>38049</c:v>
                </c:pt>
                <c:pt idx="297">
                  <c:v>38050</c:v>
                </c:pt>
                <c:pt idx="298">
                  <c:v>38051</c:v>
                </c:pt>
                <c:pt idx="299">
                  <c:v>38054</c:v>
                </c:pt>
                <c:pt idx="300">
                  <c:v>38055</c:v>
                </c:pt>
                <c:pt idx="301">
                  <c:v>38056</c:v>
                </c:pt>
                <c:pt idx="302">
                  <c:v>38057</c:v>
                </c:pt>
                <c:pt idx="303">
                  <c:v>38058</c:v>
                </c:pt>
                <c:pt idx="304">
                  <c:v>38061</c:v>
                </c:pt>
                <c:pt idx="305">
                  <c:v>38062</c:v>
                </c:pt>
                <c:pt idx="306">
                  <c:v>38063</c:v>
                </c:pt>
                <c:pt idx="307">
                  <c:v>38064</c:v>
                </c:pt>
                <c:pt idx="308">
                  <c:v>38065</c:v>
                </c:pt>
                <c:pt idx="309">
                  <c:v>38068</c:v>
                </c:pt>
                <c:pt idx="310">
                  <c:v>38069</c:v>
                </c:pt>
                <c:pt idx="311">
                  <c:v>38070</c:v>
                </c:pt>
                <c:pt idx="312">
                  <c:v>38071</c:v>
                </c:pt>
                <c:pt idx="313">
                  <c:v>38072</c:v>
                </c:pt>
                <c:pt idx="314">
                  <c:v>38075</c:v>
                </c:pt>
                <c:pt idx="315">
                  <c:v>38076</c:v>
                </c:pt>
                <c:pt idx="316">
                  <c:v>38077</c:v>
                </c:pt>
                <c:pt idx="317">
                  <c:v>38078</c:v>
                </c:pt>
                <c:pt idx="318">
                  <c:v>38079</c:v>
                </c:pt>
                <c:pt idx="319">
                  <c:v>38082</c:v>
                </c:pt>
                <c:pt idx="320">
                  <c:v>38083</c:v>
                </c:pt>
                <c:pt idx="321">
                  <c:v>38084</c:v>
                </c:pt>
                <c:pt idx="322">
                  <c:v>38085</c:v>
                </c:pt>
                <c:pt idx="323">
                  <c:v>38089</c:v>
                </c:pt>
                <c:pt idx="324">
                  <c:v>38090</c:v>
                </c:pt>
                <c:pt idx="325">
                  <c:v>38091</c:v>
                </c:pt>
                <c:pt idx="326">
                  <c:v>38092</c:v>
                </c:pt>
                <c:pt idx="327">
                  <c:v>38093</c:v>
                </c:pt>
                <c:pt idx="328">
                  <c:v>38096</c:v>
                </c:pt>
                <c:pt idx="329">
                  <c:v>38097</c:v>
                </c:pt>
                <c:pt idx="330">
                  <c:v>38098</c:v>
                </c:pt>
                <c:pt idx="331">
                  <c:v>38099</c:v>
                </c:pt>
                <c:pt idx="332">
                  <c:v>38100</c:v>
                </c:pt>
                <c:pt idx="333">
                  <c:v>38103</c:v>
                </c:pt>
                <c:pt idx="334">
                  <c:v>38104</c:v>
                </c:pt>
                <c:pt idx="335">
                  <c:v>38105</c:v>
                </c:pt>
                <c:pt idx="336">
                  <c:v>38106</c:v>
                </c:pt>
                <c:pt idx="337">
                  <c:v>38107</c:v>
                </c:pt>
                <c:pt idx="338">
                  <c:v>38110</c:v>
                </c:pt>
                <c:pt idx="339">
                  <c:v>38111</c:v>
                </c:pt>
                <c:pt idx="340">
                  <c:v>38112</c:v>
                </c:pt>
                <c:pt idx="341">
                  <c:v>38113</c:v>
                </c:pt>
                <c:pt idx="342">
                  <c:v>38114</c:v>
                </c:pt>
                <c:pt idx="343">
                  <c:v>38117</c:v>
                </c:pt>
                <c:pt idx="344">
                  <c:v>38118</c:v>
                </c:pt>
                <c:pt idx="345">
                  <c:v>38119</c:v>
                </c:pt>
                <c:pt idx="346">
                  <c:v>38120</c:v>
                </c:pt>
                <c:pt idx="347">
                  <c:v>38121</c:v>
                </c:pt>
                <c:pt idx="348">
                  <c:v>38124</c:v>
                </c:pt>
                <c:pt idx="349">
                  <c:v>38125</c:v>
                </c:pt>
                <c:pt idx="350">
                  <c:v>38126</c:v>
                </c:pt>
                <c:pt idx="351">
                  <c:v>38127</c:v>
                </c:pt>
                <c:pt idx="352">
                  <c:v>38128</c:v>
                </c:pt>
                <c:pt idx="353">
                  <c:v>38131</c:v>
                </c:pt>
                <c:pt idx="354">
                  <c:v>38132</c:v>
                </c:pt>
                <c:pt idx="355">
                  <c:v>38133</c:v>
                </c:pt>
                <c:pt idx="356">
                  <c:v>38134</c:v>
                </c:pt>
                <c:pt idx="357">
                  <c:v>38135</c:v>
                </c:pt>
                <c:pt idx="358">
                  <c:v>38139</c:v>
                </c:pt>
                <c:pt idx="359">
                  <c:v>38140</c:v>
                </c:pt>
                <c:pt idx="360">
                  <c:v>38141</c:v>
                </c:pt>
                <c:pt idx="361">
                  <c:v>38142</c:v>
                </c:pt>
                <c:pt idx="362">
                  <c:v>38145</c:v>
                </c:pt>
                <c:pt idx="363">
                  <c:v>38146</c:v>
                </c:pt>
                <c:pt idx="364">
                  <c:v>38147</c:v>
                </c:pt>
                <c:pt idx="365">
                  <c:v>38148</c:v>
                </c:pt>
                <c:pt idx="366">
                  <c:v>38149</c:v>
                </c:pt>
                <c:pt idx="367">
                  <c:v>38152</c:v>
                </c:pt>
                <c:pt idx="368">
                  <c:v>38153</c:v>
                </c:pt>
                <c:pt idx="369">
                  <c:v>38154</c:v>
                </c:pt>
                <c:pt idx="370">
                  <c:v>38155</c:v>
                </c:pt>
                <c:pt idx="371">
                  <c:v>38156</c:v>
                </c:pt>
                <c:pt idx="372">
                  <c:v>38159</c:v>
                </c:pt>
                <c:pt idx="373">
                  <c:v>38160</c:v>
                </c:pt>
                <c:pt idx="374">
                  <c:v>38161</c:v>
                </c:pt>
                <c:pt idx="375">
                  <c:v>38162</c:v>
                </c:pt>
                <c:pt idx="376">
                  <c:v>38163</c:v>
                </c:pt>
                <c:pt idx="377">
                  <c:v>38166</c:v>
                </c:pt>
                <c:pt idx="378">
                  <c:v>38167</c:v>
                </c:pt>
                <c:pt idx="379">
                  <c:v>38168</c:v>
                </c:pt>
                <c:pt idx="380">
                  <c:v>38169</c:v>
                </c:pt>
                <c:pt idx="381">
                  <c:v>38170</c:v>
                </c:pt>
                <c:pt idx="382">
                  <c:v>38173</c:v>
                </c:pt>
                <c:pt idx="383">
                  <c:v>38174</c:v>
                </c:pt>
                <c:pt idx="384">
                  <c:v>38175</c:v>
                </c:pt>
                <c:pt idx="385">
                  <c:v>38176</c:v>
                </c:pt>
                <c:pt idx="386">
                  <c:v>38177</c:v>
                </c:pt>
                <c:pt idx="387">
                  <c:v>38180</c:v>
                </c:pt>
                <c:pt idx="388">
                  <c:v>38181</c:v>
                </c:pt>
                <c:pt idx="389">
                  <c:v>38182</c:v>
                </c:pt>
                <c:pt idx="390">
                  <c:v>38183</c:v>
                </c:pt>
                <c:pt idx="391">
                  <c:v>38184</c:v>
                </c:pt>
                <c:pt idx="392">
                  <c:v>38187</c:v>
                </c:pt>
                <c:pt idx="393">
                  <c:v>38188</c:v>
                </c:pt>
                <c:pt idx="394">
                  <c:v>38189</c:v>
                </c:pt>
                <c:pt idx="395">
                  <c:v>38190</c:v>
                </c:pt>
                <c:pt idx="396">
                  <c:v>38191</c:v>
                </c:pt>
                <c:pt idx="397">
                  <c:v>38194</c:v>
                </c:pt>
                <c:pt idx="398">
                  <c:v>38195</c:v>
                </c:pt>
                <c:pt idx="399">
                  <c:v>38196</c:v>
                </c:pt>
                <c:pt idx="400">
                  <c:v>38197</c:v>
                </c:pt>
                <c:pt idx="401">
                  <c:v>38198</c:v>
                </c:pt>
                <c:pt idx="402">
                  <c:v>38201</c:v>
                </c:pt>
                <c:pt idx="403">
                  <c:v>38202</c:v>
                </c:pt>
                <c:pt idx="404">
                  <c:v>38203</c:v>
                </c:pt>
                <c:pt idx="405">
                  <c:v>38204</c:v>
                </c:pt>
                <c:pt idx="406">
                  <c:v>38205</c:v>
                </c:pt>
                <c:pt idx="407">
                  <c:v>38208</c:v>
                </c:pt>
                <c:pt idx="408">
                  <c:v>38209</c:v>
                </c:pt>
                <c:pt idx="409">
                  <c:v>38210</c:v>
                </c:pt>
                <c:pt idx="410">
                  <c:v>38211</c:v>
                </c:pt>
                <c:pt idx="411">
                  <c:v>38212</c:v>
                </c:pt>
                <c:pt idx="412">
                  <c:v>38215</c:v>
                </c:pt>
                <c:pt idx="413">
                  <c:v>38216</c:v>
                </c:pt>
                <c:pt idx="414">
                  <c:v>38217</c:v>
                </c:pt>
                <c:pt idx="415">
                  <c:v>38218</c:v>
                </c:pt>
                <c:pt idx="416">
                  <c:v>38219</c:v>
                </c:pt>
                <c:pt idx="417">
                  <c:v>38222</c:v>
                </c:pt>
                <c:pt idx="418">
                  <c:v>38223</c:v>
                </c:pt>
                <c:pt idx="419">
                  <c:v>38224</c:v>
                </c:pt>
                <c:pt idx="420">
                  <c:v>38225</c:v>
                </c:pt>
                <c:pt idx="421">
                  <c:v>38226</c:v>
                </c:pt>
                <c:pt idx="422">
                  <c:v>38229</c:v>
                </c:pt>
                <c:pt idx="423">
                  <c:v>38230</c:v>
                </c:pt>
                <c:pt idx="424">
                  <c:v>38231</c:v>
                </c:pt>
                <c:pt idx="425">
                  <c:v>38232</c:v>
                </c:pt>
                <c:pt idx="426">
                  <c:v>38233</c:v>
                </c:pt>
                <c:pt idx="427">
                  <c:v>38236</c:v>
                </c:pt>
                <c:pt idx="428">
                  <c:v>38237</c:v>
                </c:pt>
                <c:pt idx="429">
                  <c:v>38238</c:v>
                </c:pt>
                <c:pt idx="430">
                  <c:v>38239</c:v>
                </c:pt>
                <c:pt idx="431">
                  <c:v>38240</c:v>
                </c:pt>
                <c:pt idx="432">
                  <c:v>38243</c:v>
                </c:pt>
                <c:pt idx="433">
                  <c:v>38244</c:v>
                </c:pt>
                <c:pt idx="434">
                  <c:v>38245</c:v>
                </c:pt>
                <c:pt idx="435">
                  <c:v>38246</c:v>
                </c:pt>
                <c:pt idx="436">
                  <c:v>38247</c:v>
                </c:pt>
                <c:pt idx="437">
                  <c:v>38250</c:v>
                </c:pt>
                <c:pt idx="438">
                  <c:v>38251</c:v>
                </c:pt>
                <c:pt idx="439">
                  <c:v>38252</c:v>
                </c:pt>
                <c:pt idx="440">
                  <c:v>38253</c:v>
                </c:pt>
                <c:pt idx="441">
                  <c:v>38254</c:v>
                </c:pt>
                <c:pt idx="442">
                  <c:v>38257</c:v>
                </c:pt>
                <c:pt idx="443">
                  <c:v>38258</c:v>
                </c:pt>
                <c:pt idx="444">
                  <c:v>38259</c:v>
                </c:pt>
                <c:pt idx="445">
                  <c:v>38260</c:v>
                </c:pt>
                <c:pt idx="446">
                  <c:v>38261</c:v>
                </c:pt>
                <c:pt idx="447">
                  <c:v>38264</c:v>
                </c:pt>
                <c:pt idx="448">
                  <c:v>38265</c:v>
                </c:pt>
                <c:pt idx="449">
                  <c:v>38266</c:v>
                </c:pt>
                <c:pt idx="450">
                  <c:v>38267</c:v>
                </c:pt>
                <c:pt idx="451">
                  <c:v>38268</c:v>
                </c:pt>
                <c:pt idx="452">
                  <c:v>38271</c:v>
                </c:pt>
                <c:pt idx="453">
                  <c:v>38272</c:v>
                </c:pt>
                <c:pt idx="454">
                  <c:v>38273</c:v>
                </c:pt>
                <c:pt idx="455">
                  <c:v>38274</c:v>
                </c:pt>
                <c:pt idx="456">
                  <c:v>38275</c:v>
                </c:pt>
                <c:pt idx="457">
                  <c:v>38278</c:v>
                </c:pt>
                <c:pt idx="458">
                  <c:v>38279</c:v>
                </c:pt>
                <c:pt idx="459">
                  <c:v>38280</c:v>
                </c:pt>
                <c:pt idx="460">
                  <c:v>38281</c:v>
                </c:pt>
                <c:pt idx="461">
                  <c:v>38282</c:v>
                </c:pt>
                <c:pt idx="462">
                  <c:v>38285</c:v>
                </c:pt>
                <c:pt idx="463">
                  <c:v>38286</c:v>
                </c:pt>
                <c:pt idx="464">
                  <c:v>38287</c:v>
                </c:pt>
                <c:pt idx="465">
                  <c:v>38288</c:v>
                </c:pt>
                <c:pt idx="466">
                  <c:v>38289</c:v>
                </c:pt>
                <c:pt idx="467">
                  <c:v>38292</c:v>
                </c:pt>
                <c:pt idx="468">
                  <c:v>38293</c:v>
                </c:pt>
                <c:pt idx="469">
                  <c:v>38294</c:v>
                </c:pt>
                <c:pt idx="470">
                  <c:v>38295</c:v>
                </c:pt>
                <c:pt idx="471">
                  <c:v>38296</c:v>
                </c:pt>
                <c:pt idx="472">
                  <c:v>38299</c:v>
                </c:pt>
                <c:pt idx="473">
                  <c:v>38300</c:v>
                </c:pt>
                <c:pt idx="474">
                  <c:v>38301</c:v>
                </c:pt>
                <c:pt idx="475">
                  <c:v>38302</c:v>
                </c:pt>
                <c:pt idx="476">
                  <c:v>38303</c:v>
                </c:pt>
                <c:pt idx="477">
                  <c:v>38306</c:v>
                </c:pt>
                <c:pt idx="478">
                  <c:v>38307</c:v>
                </c:pt>
                <c:pt idx="479">
                  <c:v>38308</c:v>
                </c:pt>
                <c:pt idx="480">
                  <c:v>38309</c:v>
                </c:pt>
                <c:pt idx="481">
                  <c:v>38310</c:v>
                </c:pt>
                <c:pt idx="482">
                  <c:v>38313</c:v>
                </c:pt>
                <c:pt idx="483">
                  <c:v>38314</c:v>
                </c:pt>
                <c:pt idx="484">
                  <c:v>38315</c:v>
                </c:pt>
                <c:pt idx="485">
                  <c:v>38316</c:v>
                </c:pt>
                <c:pt idx="486">
                  <c:v>38317</c:v>
                </c:pt>
                <c:pt idx="487">
                  <c:v>38320</c:v>
                </c:pt>
                <c:pt idx="488">
                  <c:v>38321</c:v>
                </c:pt>
                <c:pt idx="489">
                  <c:v>38322</c:v>
                </c:pt>
                <c:pt idx="490">
                  <c:v>38323</c:v>
                </c:pt>
                <c:pt idx="491">
                  <c:v>38324</c:v>
                </c:pt>
                <c:pt idx="492">
                  <c:v>38327</c:v>
                </c:pt>
                <c:pt idx="493">
                  <c:v>38328</c:v>
                </c:pt>
                <c:pt idx="494">
                  <c:v>38329</c:v>
                </c:pt>
                <c:pt idx="495">
                  <c:v>38330</c:v>
                </c:pt>
                <c:pt idx="496">
                  <c:v>38331</c:v>
                </c:pt>
                <c:pt idx="497">
                  <c:v>38334</c:v>
                </c:pt>
                <c:pt idx="498">
                  <c:v>38335</c:v>
                </c:pt>
                <c:pt idx="499">
                  <c:v>38336</c:v>
                </c:pt>
                <c:pt idx="500">
                  <c:v>38337</c:v>
                </c:pt>
                <c:pt idx="501">
                  <c:v>38338</c:v>
                </c:pt>
                <c:pt idx="502">
                  <c:v>38341</c:v>
                </c:pt>
                <c:pt idx="503">
                  <c:v>38342</c:v>
                </c:pt>
                <c:pt idx="504">
                  <c:v>38343</c:v>
                </c:pt>
                <c:pt idx="505">
                  <c:v>38344</c:v>
                </c:pt>
                <c:pt idx="506">
                  <c:v>38344</c:v>
                </c:pt>
                <c:pt idx="507">
                  <c:v>38348</c:v>
                </c:pt>
                <c:pt idx="508">
                  <c:v>38349</c:v>
                </c:pt>
                <c:pt idx="509">
                  <c:v>38350</c:v>
                </c:pt>
                <c:pt idx="510">
                  <c:v>38351</c:v>
                </c:pt>
                <c:pt idx="511">
                  <c:v>38352</c:v>
                </c:pt>
                <c:pt idx="512">
                  <c:v>38355</c:v>
                </c:pt>
                <c:pt idx="513">
                  <c:v>38356</c:v>
                </c:pt>
                <c:pt idx="514">
                  <c:v>38357</c:v>
                </c:pt>
                <c:pt idx="515">
                  <c:v>38358</c:v>
                </c:pt>
                <c:pt idx="516">
                  <c:v>38359</c:v>
                </c:pt>
                <c:pt idx="517">
                  <c:v>38362</c:v>
                </c:pt>
                <c:pt idx="518">
                  <c:v>38363</c:v>
                </c:pt>
                <c:pt idx="519">
                  <c:v>38364</c:v>
                </c:pt>
                <c:pt idx="520">
                  <c:v>38365</c:v>
                </c:pt>
                <c:pt idx="521">
                  <c:v>38366</c:v>
                </c:pt>
                <c:pt idx="522">
                  <c:v>38369</c:v>
                </c:pt>
                <c:pt idx="523">
                  <c:v>38370</c:v>
                </c:pt>
                <c:pt idx="524">
                  <c:v>38371</c:v>
                </c:pt>
                <c:pt idx="525">
                  <c:v>38372</c:v>
                </c:pt>
                <c:pt idx="526">
                  <c:v>38373</c:v>
                </c:pt>
                <c:pt idx="527">
                  <c:v>38376</c:v>
                </c:pt>
                <c:pt idx="528">
                  <c:v>38377</c:v>
                </c:pt>
                <c:pt idx="529">
                  <c:v>38378</c:v>
                </c:pt>
                <c:pt idx="530">
                  <c:v>38379</c:v>
                </c:pt>
                <c:pt idx="531">
                  <c:v>38380</c:v>
                </c:pt>
                <c:pt idx="532">
                  <c:v>38383</c:v>
                </c:pt>
                <c:pt idx="533">
                  <c:v>38384</c:v>
                </c:pt>
                <c:pt idx="534">
                  <c:v>38385</c:v>
                </c:pt>
                <c:pt idx="535">
                  <c:v>38386</c:v>
                </c:pt>
                <c:pt idx="536">
                  <c:v>38387</c:v>
                </c:pt>
                <c:pt idx="537">
                  <c:v>38390</c:v>
                </c:pt>
                <c:pt idx="538">
                  <c:v>38391</c:v>
                </c:pt>
                <c:pt idx="539">
                  <c:v>38392</c:v>
                </c:pt>
                <c:pt idx="540">
                  <c:v>38393</c:v>
                </c:pt>
                <c:pt idx="541">
                  <c:v>38394</c:v>
                </c:pt>
                <c:pt idx="542">
                  <c:v>38397</c:v>
                </c:pt>
                <c:pt idx="543">
                  <c:v>38398</c:v>
                </c:pt>
                <c:pt idx="544">
                  <c:v>38399</c:v>
                </c:pt>
                <c:pt idx="545">
                  <c:v>38400</c:v>
                </c:pt>
                <c:pt idx="546">
                  <c:v>38401</c:v>
                </c:pt>
                <c:pt idx="547">
                  <c:v>38404</c:v>
                </c:pt>
                <c:pt idx="548">
                  <c:v>38405</c:v>
                </c:pt>
                <c:pt idx="549">
                  <c:v>38406</c:v>
                </c:pt>
                <c:pt idx="550">
                  <c:v>38407</c:v>
                </c:pt>
                <c:pt idx="551">
                  <c:v>38408</c:v>
                </c:pt>
                <c:pt idx="552">
                  <c:v>38411</c:v>
                </c:pt>
                <c:pt idx="553">
                  <c:v>38412</c:v>
                </c:pt>
                <c:pt idx="554">
                  <c:v>38413</c:v>
                </c:pt>
                <c:pt idx="555">
                  <c:v>38414</c:v>
                </c:pt>
                <c:pt idx="556">
                  <c:v>38415</c:v>
                </c:pt>
                <c:pt idx="557">
                  <c:v>38418</c:v>
                </c:pt>
                <c:pt idx="558">
                  <c:v>38419</c:v>
                </c:pt>
                <c:pt idx="559">
                  <c:v>38420</c:v>
                </c:pt>
                <c:pt idx="560">
                  <c:v>38421</c:v>
                </c:pt>
                <c:pt idx="561">
                  <c:v>38422</c:v>
                </c:pt>
                <c:pt idx="562">
                  <c:v>38425</c:v>
                </c:pt>
                <c:pt idx="563">
                  <c:v>38426</c:v>
                </c:pt>
                <c:pt idx="564">
                  <c:v>38427</c:v>
                </c:pt>
                <c:pt idx="565">
                  <c:v>38428</c:v>
                </c:pt>
                <c:pt idx="566">
                  <c:v>38429</c:v>
                </c:pt>
                <c:pt idx="567">
                  <c:v>38432</c:v>
                </c:pt>
                <c:pt idx="568">
                  <c:v>38433</c:v>
                </c:pt>
                <c:pt idx="569">
                  <c:v>38434</c:v>
                </c:pt>
                <c:pt idx="570">
                  <c:v>38435</c:v>
                </c:pt>
                <c:pt idx="571">
                  <c:v>38440</c:v>
                </c:pt>
                <c:pt idx="572">
                  <c:v>38441</c:v>
                </c:pt>
                <c:pt idx="573">
                  <c:v>38442</c:v>
                </c:pt>
                <c:pt idx="574">
                  <c:v>38443</c:v>
                </c:pt>
                <c:pt idx="575">
                  <c:v>38446</c:v>
                </c:pt>
                <c:pt idx="576">
                  <c:v>38447</c:v>
                </c:pt>
                <c:pt idx="577">
                  <c:v>38448</c:v>
                </c:pt>
                <c:pt idx="578">
                  <c:v>38449</c:v>
                </c:pt>
                <c:pt idx="579">
                  <c:v>38450</c:v>
                </c:pt>
                <c:pt idx="580">
                  <c:v>38453</c:v>
                </c:pt>
                <c:pt idx="581">
                  <c:v>38454</c:v>
                </c:pt>
                <c:pt idx="582">
                  <c:v>38455</c:v>
                </c:pt>
                <c:pt idx="583">
                  <c:v>38456</c:v>
                </c:pt>
                <c:pt idx="584">
                  <c:v>38457</c:v>
                </c:pt>
                <c:pt idx="585">
                  <c:v>38460</c:v>
                </c:pt>
                <c:pt idx="586">
                  <c:v>38461</c:v>
                </c:pt>
                <c:pt idx="587">
                  <c:v>38462</c:v>
                </c:pt>
                <c:pt idx="588">
                  <c:v>38463</c:v>
                </c:pt>
                <c:pt idx="589">
                  <c:v>38464</c:v>
                </c:pt>
                <c:pt idx="590">
                  <c:v>38467</c:v>
                </c:pt>
                <c:pt idx="591">
                  <c:v>38468</c:v>
                </c:pt>
                <c:pt idx="592">
                  <c:v>38469</c:v>
                </c:pt>
                <c:pt idx="593">
                  <c:v>38470</c:v>
                </c:pt>
                <c:pt idx="594">
                  <c:v>38471</c:v>
                </c:pt>
                <c:pt idx="595">
                  <c:v>38474</c:v>
                </c:pt>
                <c:pt idx="596">
                  <c:v>38475</c:v>
                </c:pt>
                <c:pt idx="597">
                  <c:v>38476</c:v>
                </c:pt>
                <c:pt idx="598">
                  <c:v>38477</c:v>
                </c:pt>
                <c:pt idx="599">
                  <c:v>38478</c:v>
                </c:pt>
                <c:pt idx="600">
                  <c:v>38481</c:v>
                </c:pt>
                <c:pt idx="601">
                  <c:v>38482</c:v>
                </c:pt>
                <c:pt idx="602">
                  <c:v>38483</c:v>
                </c:pt>
                <c:pt idx="603">
                  <c:v>38484</c:v>
                </c:pt>
                <c:pt idx="604">
                  <c:v>38485</c:v>
                </c:pt>
                <c:pt idx="605">
                  <c:v>38488</c:v>
                </c:pt>
                <c:pt idx="606">
                  <c:v>38489</c:v>
                </c:pt>
                <c:pt idx="607">
                  <c:v>38490</c:v>
                </c:pt>
                <c:pt idx="608">
                  <c:v>38491</c:v>
                </c:pt>
                <c:pt idx="609">
                  <c:v>38492</c:v>
                </c:pt>
                <c:pt idx="610">
                  <c:v>38495</c:v>
                </c:pt>
                <c:pt idx="611">
                  <c:v>38496</c:v>
                </c:pt>
                <c:pt idx="612">
                  <c:v>38497</c:v>
                </c:pt>
                <c:pt idx="613">
                  <c:v>38498</c:v>
                </c:pt>
                <c:pt idx="614">
                  <c:v>38499</c:v>
                </c:pt>
                <c:pt idx="615">
                  <c:v>38502</c:v>
                </c:pt>
                <c:pt idx="616">
                  <c:v>38503</c:v>
                </c:pt>
                <c:pt idx="617">
                  <c:v>38504</c:v>
                </c:pt>
                <c:pt idx="618">
                  <c:v>38505</c:v>
                </c:pt>
                <c:pt idx="619">
                  <c:v>38506</c:v>
                </c:pt>
                <c:pt idx="620">
                  <c:v>38509</c:v>
                </c:pt>
                <c:pt idx="621">
                  <c:v>38510</c:v>
                </c:pt>
                <c:pt idx="622">
                  <c:v>38511</c:v>
                </c:pt>
                <c:pt idx="623">
                  <c:v>38512</c:v>
                </c:pt>
                <c:pt idx="624">
                  <c:v>38513</c:v>
                </c:pt>
                <c:pt idx="625">
                  <c:v>38516</c:v>
                </c:pt>
                <c:pt idx="626">
                  <c:v>38517</c:v>
                </c:pt>
                <c:pt idx="627">
                  <c:v>38518</c:v>
                </c:pt>
                <c:pt idx="628">
                  <c:v>38519</c:v>
                </c:pt>
                <c:pt idx="629">
                  <c:v>38520</c:v>
                </c:pt>
                <c:pt idx="630">
                  <c:v>38523</c:v>
                </c:pt>
                <c:pt idx="631">
                  <c:v>38524</c:v>
                </c:pt>
                <c:pt idx="632">
                  <c:v>38525</c:v>
                </c:pt>
                <c:pt idx="633">
                  <c:v>38526</c:v>
                </c:pt>
                <c:pt idx="634">
                  <c:v>38527</c:v>
                </c:pt>
                <c:pt idx="635">
                  <c:v>38530</c:v>
                </c:pt>
                <c:pt idx="636">
                  <c:v>38531</c:v>
                </c:pt>
                <c:pt idx="637">
                  <c:v>38532</c:v>
                </c:pt>
                <c:pt idx="638">
                  <c:v>38533</c:v>
                </c:pt>
                <c:pt idx="639">
                  <c:v>38534</c:v>
                </c:pt>
                <c:pt idx="640">
                  <c:v>38537</c:v>
                </c:pt>
                <c:pt idx="641">
                  <c:v>38538</c:v>
                </c:pt>
                <c:pt idx="642">
                  <c:v>38539</c:v>
                </c:pt>
                <c:pt idx="643">
                  <c:v>38540</c:v>
                </c:pt>
                <c:pt idx="644">
                  <c:v>38541</c:v>
                </c:pt>
                <c:pt idx="645">
                  <c:v>38544</c:v>
                </c:pt>
                <c:pt idx="646">
                  <c:v>38545</c:v>
                </c:pt>
                <c:pt idx="647">
                  <c:v>38546</c:v>
                </c:pt>
                <c:pt idx="648">
                  <c:v>38547</c:v>
                </c:pt>
                <c:pt idx="649">
                  <c:v>38548</c:v>
                </c:pt>
                <c:pt idx="650">
                  <c:v>38551</c:v>
                </c:pt>
                <c:pt idx="651">
                  <c:v>38552</c:v>
                </c:pt>
                <c:pt idx="652">
                  <c:v>38553</c:v>
                </c:pt>
                <c:pt idx="653">
                  <c:v>38554</c:v>
                </c:pt>
                <c:pt idx="654">
                  <c:v>38555</c:v>
                </c:pt>
                <c:pt idx="655">
                  <c:v>38558</c:v>
                </c:pt>
                <c:pt idx="656">
                  <c:v>38559</c:v>
                </c:pt>
                <c:pt idx="657">
                  <c:v>38560</c:v>
                </c:pt>
                <c:pt idx="658">
                  <c:v>38561</c:v>
                </c:pt>
                <c:pt idx="659">
                  <c:v>38562</c:v>
                </c:pt>
                <c:pt idx="660">
                  <c:v>38565</c:v>
                </c:pt>
                <c:pt idx="661">
                  <c:v>38566</c:v>
                </c:pt>
                <c:pt idx="662">
                  <c:v>38567</c:v>
                </c:pt>
                <c:pt idx="663">
                  <c:v>38568</c:v>
                </c:pt>
                <c:pt idx="664">
                  <c:v>38569</c:v>
                </c:pt>
                <c:pt idx="665">
                  <c:v>38572</c:v>
                </c:pt>
                <c:pt idx="666">
                  <c:v>38573</c:v>
                </c:pt>
                <c:pt idx="667">
                  <c:v>38574</c:v>
                </c:pt>
                <c:pt idx="668">
                  <c:v>38575</c:v>
                </c:pt>
                <c:pt idx="669">
                  <c:v>38576</c:v>
                </c:pt>
                <c:pt idx="670">
                  <c:v>38579</c:v>
                </c:pt>
                <c:pt idx="671">
                  <c:v>38580</c:v>
                </c:pt>
                <c:pt idx="672">
                  <c:v>38581</c:v>
                </c:pt>
                <c:pt idx="673">
                  <c:v>38582</c:v>
                </c:pt>
                <c:pt idx="674">
                  <c:v>38583</c:v>
                </c:pt>
                <c:pt idx="675">
                  <c:v>38586</c:v>
                </c:pt>
                <c:pt idx="676">
                  <c:v>38587</c:v>
                </c:pt>
                <c:pt idx="677">
                  <c:v>38588</c:v>
                </c:pt>
                <c:pt idx="678">
                  <c:v>38589</c:v>
                </c:pt>
                <c:pt idx="679">
                  <c:v>38590</c:v>
                </c:pt>
                <c:pt idx="680">
                  <c:v>38593</c:v>
                </c:pt>
                <c:pt idx="681">
                  <c:v>38594</c:v>
                </c:pt>
                <c:pt idx="682">
                  <c:v>38595</c:v>
                </c:pt>
                <c:pt idx="683">
                  <c:v>38596</c:v>
                </c:pt>
                <c:pt idx="684">
                  <c:v>38597</c:v>
                </c:pt>
                <c:pt idx="685">
                  <c:v>38600</c:v>
                </c:pt>
                <c:pt idx="686">
                  <c:v>38601</c:v>
                </c:pt>
                <c:pt idx="687">
                  <c:v>38602</c:v>
                </c:pt>
                <c:pt idx="688">
                  <c:v>38603</c:v>
                </c:pt>
                <c:pt idx="689">
                  <c:v>38604</c:v>
                </c:pt>
                <c:pt idx="690">
                  <c:v>38607</c:v>
                </c:pt>
                <c:pt idx="691">
                  <c:v>38608</c:v>
                </c:pt>
                <c:pt idx="692">
                  <c:v>38609</c:v>
                </c:pt>
                <c:pt idx="693">
                  <c:v>38610</c:v>
                </c:pt>
                <c:pt idx="694">
                  <c:v>38611</c:v>
                </c:pt>
                <c:pt idx="695">
                  <c:v>38614</c:v>
                </c:pt>
                <c:pt idx="696">
                  <c:v>38615</c:v>
                </c:pt>
                <c:pt idx="697">
                  <c:v>38616</c:v>
                </c:pt>
                <c:pt idx="698">
                  <c:v>38617</c:v>
                </c:pt>
                <c:pt idx="699">
                  <c:v>38618</c:v>
                </c:pt>
                <c:pt idx="700">
                  <c:v>38621</c:v>
                </c:pt>
                <c:pt idx="701">
                  <c:v>38622</c:v>
                </c:pt>
                <c:pt idx="702">
                  <c:v>38623</c:v>
                </c:pt>
                <c:pt idx="703">
                  <c:v>38624</c:v>
                </c:pt>
                <c:pt idx="704">
                  <c:v>38625</c:v>
                </c:pt>
                <c:pt idx="705">
                  <c:v>38628</c:v>
                </c:pt>
                <c:pt idx="706">
                  <c:v>38629</c:v>
                </c:pt>
                <c:pt idx="707">
                  <c:v>38630</c:v>
                </c:pt>
                <c:pt idx="708">
                  <c:v>38631</c:v>
                </c:pt>
                <c:pt idx="709">
                  <c:v>38632</c:v>
                </c:pt>
                <c:pt idx="710">
                  <c:v>38635</c:v>
                </c:pt>
                <c:pt idx="711">
                  <c:v>38636</c:v>
                </c:pt>
                <c:pt idx="712">
                  <c:v>38637</c:v>
                </c:pt>
                <c:pt idx="713">
                  <c:v>38638</c:v>
                </c:pt>
                <c:pt idx="714">
                  <c:v>38639</c:v>
                </c:pt>
                <c:pt idx="715">
                  <c:v>38642</c:v>
                </c:pt>
                <c:pt idx="716">
                  <c:v>38643</c:v>
                </c:pt>
                <c:pt idx="717">
                  <c:v>38644</c:v>
                </c:pt>
                <c:pt idx="718">
                  <c:v>38645</c:v>
                </c:pt>
                <c:pt idx="719">
                  <c:v>38646</c:v>
                </c:pt>
                <c:pt idx="720">
                  <c:v>38649</c:v>
                </c:pt>
                <c:pt idx="721">
                  <c:v>38650</c:v>
                </c:pt>
                <c:pt idx="722">
                  <c:v>38651</c:v>
                </c:pt>
                <c:pt idx="723">
                  <c:v>38652</c:v>
                </c:pt>
                <c:pt idx="724">
                  <c:v>38653</c:v>
                </c:pt>
                <c:pt idx="725">
                  <c:v>38656</c:v>
                </c:pt>
                <c:pt idx="726">
                  <c:v>38657</c:v>
                </c:pt>
                <c:pt idx="727">
                  <c:v>38658</c:v>
                </c:pt>
                <c:pt idx="728">
                  <c:v>38659</c:v>
                </c:pt>
                <c:pt idx="729">
                  <c:v>38660</c:v>
                </c:pt>
                <c:pt idx="730">
                  <c:v>38663</c:v>
                </c:pt>
                <c:pt idx="731">
                  <c:v>38664</c:v>
                </c:pt>
                <c:pt idx="732">
                  <c:v>38665</c:v>
                </c:pt>
                <c:pt idx="733">
                  <c:v>38666</c:v>
                </c:pt>
                <c:pt idx="734">
                  <c:v>38667</c:v>
                </c:pt>
                <c:pt idx="735">
                  <c:v>38670</c:v>
                </c:pt>
                <c:pt idx="736">
                  <c:v>38671</c:v>
                </c:pt>
                <c:pt idx="737">
                  <c:v>38672</c:v>
                </c:pt>
                <c:pt idx="738">
                  <c:v>38673</c:v>
                </c:pt>
                <c:pt idx="739">
                  <c:v>38674</c:v>
                </c:pt>
                <c:pt idx="740">
                  <c:v>38677</c:v>
                </c:pt>
                <c:pt idx="741">
                  <c:v>38678</c:v>
                </c:pt>
                <c:pt idx="742">
                  <c:v>38679</c:v>
                </c:pt>
                <c:pt idx="743">
                  <c:v>38680</c:v>
                </c:pt>
                <c:pt idx="744">
                  <c:v>38681</c:v>
                </c:pt>
                <c:pt idx="745">
                  <c:v>38684</c:v>
                </c:pt>
                <c:pt idx="746">
                  <c:v>38685</c:v>
                </c:pt>
                <c:pt idx="747">
                  <c:v>38686</c:v>
                </c:pt>
                <c:pt idx="748">
                  <c:v>38687</c:v>
                </c:pt>
                <c:pt idx="749">
                  <c:v>38688</c:v>
                </c:pt>
                <c:pt idx="750">
                  <c:v>38691</c:v>
                </c:pt>
                <c:pt idx="751">
                  <c:v>38692</c:v>
                </c:pt>
                <c:pt idx="752">
                  <c:v>38693</c:v>
                </c:pt>
                <c:pt idx="753">
                  <c:v>38694</c:v>
                </c:pt>
                <c:pt idx="754">
                  <c:v>38695</c:v>
                </c:pt>
                <c:pt idx="755">
                  <c:v>38698</c:v>
                </c:pt>
                <c:pt idx="756">
                  <c:v>38699</c:v>
                </c:pt>
                <c:pt idx="757">
                  <c:v>38700</c:v>
                </c:pt>
                <c:pt idx="758">
                  <c:v>38701</c:v>
                </c:pt>
                <c:pt idx="759">
                  <c:v>38702</c:v>
                </c:pt>
                <c:pt idx="760">
                  <c:v>38705</c:v>
                </c:pt>
                <c:pt idx="761">
                  <c:v>38706</c:v>
                </c:pt>
                <c:pt idx="762">
                  <c:v>38707</c:v>
                </c:pt>
                <c:pt idx="763">
                  <c:v>38708</c:v>
                </c:pt>
                <c:pt idx="764">
                  <c:v>38709</c:v>
                </c:pt>
                <c:pt idx="765">
                  <c:v>38713</c:v>
                </c:pt>
                <c:pt idx="766">
                  <c:v>38714</c:v>
                </c:pt>
                <c:pt idx="767">
                  <c:v>38715</c:v>
                </c:pt>
                <c:pt idx="768">
                  <c:v>38716</c:v>
                </c:pt>
                <c:pt idx="769">
                  <c:v>38719</c:v>
                </c:pt>
                <c:pt idx="770">
                  <c:v>38720</c:v>
                </c:pt>
                <c:pt idx="771">
                  <c:v>38721</c:v>
                </c:pt>
                <c:pt idx="772">
                  <c:v>38722</c:v>
                </c:pt>
                <c:pt idx="773">
                  <c:v>38723</c:v>
                </c:pt>
                <c:pt idx="774">
                  <c:v>38726</c:v>
                </c:pt>
                <c:pt idx="775">
                  <c:v>38727</c:v>
                </c:pt>
                <c:pt idx="776">
                  <c:v>38728</c:v>
                </c:pt>
                <c:pt idx="777">
                  <c:v>38729</c:v>
                </c:pt>
                <c:pt idx="778">
                  <c:v>38730</c:v>
                </c:pt>
                <c:pt idx="779">
                  <c:v>38733</c:v>
                </c:pt>
                <c:pt idx="780">
                  <c:v>38734</c:v>
                </c:pt>
                <c:pt idx="781">
                  <c:v>38735</c:v>
                </c:pt>
                <c:pt idx="782">
                  <c:v>38736</c:v>
                </c:pt>
                <c:pt idx="783">
                  <c:v>38737</c:v>
                </c:pt>
                <c:pt idx="784">
                  <c:v>38740</c:v>
                </c:pt>
                <c:pt idx="785">
                  <c:v>38741</c:v>
                </c:pt>
                <c:pt idx="786">
                  <c:v>38742</c:v>
                </c:pt>
                <c:pt idx="787">
                  <c:v>38743</c:v>
                </c:pt>
                <c:pt idx="788">
                  <c:v>38744</c:v>
                </c:pt>
                <c:pt idx="789">
                  <c:v>38747</c:v>
                </c:pt>
                <c:pt idx="790">
                  <c:v>38748</c:v>
                </c:pt>
                <c:pt idx="791">
                  <c:v>38749</c:v>
                </c:pt>
                <c:pt idx="792">
                  <c:v>38750</c:v>
                </c:pt>
                <c:pt idx="793">
                  <c:v>38751</c:v>
                </c:pt>
                <c:pt idx="794">
                  <c:v>38754</c:v>
                </c:pt>
                <c:pt idx="795">
                  <c:v>38755</c:v>
                </c:pt>
                <c:pt idx="796">
                  <c:v>38756</c:v>
                </c:pt>
                <c:pt idx="797">
                  <c:v>38757</c:v>
                </c:pt>
                <c:pt idx="798">
                  <c:v>38758</c:v>
                </c:pt>
                <c:pt idx="799">
                  <c:v>38761</c:v>
                </c:pt>
                <c:pt idx="800">
                  <c:v>38762</c:v>
                </c:pt>
                <c:pt idx="801">
                  <c:v>38763</c:v>
                </c:pt>
                <c:pt idx="802">
                  <c:v>38764</c:v>
                </c:pt>
                <c:pt idx="803">
                  <c:v>38765</c:v>
                </c:pt>
                <c:pt idx="804">
                  <c:v>38768</c:v>
                </c:pt>
                <c:pt idx="805">
                  <c:v>38769</c:v>
                </c:pt>
                <c:pt idx="806">
                  <c:v>38770</c:v>
                </c:pt>
                <c:pt idx="807">
                  <c:v>38771</c:v>
                </c:pt>
                <c:pt idx="808">
                  <c:v>38772</c:v>
                </c:pt>
                <c:pt idx="809">
                  <c:v>38775</c:v>
                </c:pt>
                <c:pt idx="810">
                  <c:v>38776</c:v>
                </c:pt>
                <c:pt idx="811">
                  <c:v>38777</c:v>
                </c:pt>
                <c:pt idx="812">
                  <c:v>38778</c:v>
                </c:pt>
                <c:pt idx="813">
                  <c:v>38779</c:v>
                </c:pt>
                <c:pt idx="814">
                  <c:v>38782</c:v>
                </c:pt>
                <c:pt idx="815">
                  <c:v>38783</c:v>
                </c:pt>
                <c:pt idx="816">
                  <c:v>38784</c:v>
                </c:pt>
                <c:pt idx="817">
                  <c:v>38785</c:v>
                </c:pt>
                <c:pt idx="818">
                  <c:v>38786</c:v>
                </c:pt>
                <c:pt idx="819">
                  <c:v>38789</c:v>
                </c:pt>
                <c:pt idx="820">
                  <c:v>38790</c:v>
                </c:pt>
                <c:pt idx="821">
                  <c:v>38791</c:v>
                </c:pt>
                <c:pt idx="822">
                  <c:v>38792</c:v>
                </c:pt>
                <c:pt idx="823">
                  <c:v>38793</c:v>
                </c:pt>
                <c:pt idx="824">
                  <c:v>38796</c:v>
                </c:pt>
                <c:pt idx="825">
                  <c:v>38797</c:v>
                </c:pt>
                <c:pt idx="826">
                  <c:v>38798</c:v>
                </c:pt>
                <c:pt idx="827">
                  <c:v>38799</c:v>
                </c:pt>
                <c:pt idx="828">
                  <c:v>38800</c:v>
                </c:pt>
                <c:pt idx="829">
                  <c:v>38803</c:v>
                </c:pt>
                <c:pt idx="830">
                  <c:v>38804</c:v>
                </c:pt>
                <c:pt idx="831">
                  <c:v>38805</c:v>
                </c:pt>
                <c:pt idx="832">
                  <c:v>38806</c:v>
                </c:pt>
                <c:pt idx="833">
                  <c:v>38807</c:v>
                </c:pt>
                <c:pt idx="834">
                  <c:v>38810</c:v>
                </c:pt>
                <c:pt idx="835">
                  <c:v>38811</c:v>
                </c:pt>
                <c:pt idx="836">
                  <c:v>38812</c:v>
                </c:pt>
                <c:pt idx="837">
                  <c:v>38813</c:v>
                </c:pt>
                <c:pt idx="838">
                  <c:v>38814</c:v>
                </c:pt>
                <c:pt idx="839">
                  <c:v>38817</c:v>
                </c:pt>
                <c:pt idx="840">
                  <c:v>38818</c:v>
                </c:pt>
                <c:pt idx="841">
                  <c:v>38819</c:v>
                </c:pt>
                <c:pt idx="842">
                  <c:v>38825</c:v>
                </c:pt>
                <c:pt idx="843">
                  <c:v>38826</c:v>
                </c:pt>
                <c:pt idx="844">
                  <c:v>38827</c:v>
                </c:pt>
                <c:pt idx="845">
                  <c:v>38828</c:v>
                </c:pt>
                <c:pt idx="846">
                  <c:v>38831</c:v>
                </c:pt>
                <c:pt idx="847">
                  <c:v>38832</c:v>
                </c:pt>
                <c:pt idx="848">
                  <c:v>38833</c:v>
                </c:pt>
                <c:pt idx="849">
                  <c:v>38834</c:v>
                </c:pt>
                <c:pt idx="850">
                  <c:v>38835</c:v>
                </c:pt>
                <c:pt idx="851">
                  <c:v>38838</c:v>
                </c:pt>
                <c:pt idx="852">
                  <c:v>38839</c:v>
                </c:pt>
                <c:pt idx="853">
                  <c:v>38840</c:v>
                </c:pt>
                <c:pt idx="854">
                  <c:v>38841</c:v>
                </c:pt>
                <c:pt idx="855">
                  <c:v>38842</c:v>
                </c:pt>
                <c:pt idx="856">
                  <c:v>38845</c:v>
                </c:pt>
                <c:pt idx="857">
                  <c:v>38846</c:v>
                </c:pt>
                <c:pt idx="858">
                  <c:v>38847</c:v>
                </c:pt>
                <c:pt idx="859">
                  <c:v>38848</c:v>
                </c:pt>
                <c:pt idx="860">
                  <c:v>38849</c:v>
                </c:pt>
                <c:pt idx="861">
                  <c:v>38852</c:v>
                </c:pt>
                <c:pt idx="862">
                  <c:v>38853</c:v>
                </c:pt>
                <c:pt idx="863">
                  <c:v>38854</c:v>
                </c:pt>
                <c:pt idx="864">
                  <c:v>38855</c:v>
                </c:pt>
                <c:pt idx="865">
                  <c:v>38856</c:v>
                </c:pt>
                <c:pt idx="866">
                  <c:v>38859</c:v>
                </c:pt>
                <c:pt idx="867">
                  <c:v>38860</c:v>
                </c:pt>
                <c:pt idx="868">
                  <c:v>38861</c:v>
                </c:pt>
                <c:pt idx="869">
                  <c:v>38863</c:v>
                </c:pt>
                <c:pt idx="870">
                  <c:v>38866</c:v>
                </c:pt>
                <c:pt idx="871">
                  <c:v>38867</c:v>
                </c:pt>
                <c:pt idx="872">
                  <c:v>38868</c:v>
                </c:pt>
                <c:pt idx="873">
                  <c:v>38869</c:v>
                </c:pt>
                <c:pt idx="874">
                  <c:v>38870</c:v>
                </c:pt>
                <c:pt idx="875">
                  <c:v>38874</c:v>
                </c:pt>
                <c:pt idx="876">
                  <c:v>38875</c:v>
                </c:pt>
                <c:pt idx="877">
                  <c:v>38876</c:v>
                </c:pt>
                <c:pt idx="878">
                  <c:v>38877</c:v>
                </c:pt>
                <c:pt idx="879">
                  <c:v>38880</c:v>
                </c:pt>
                <c:pt idx="880">
                  <c:v>38881</c:v>
                </c:pt>
                <c:pt idx="881">
                  <c:v>38882</c:v>
                </c:pt>
                <c:pt idx="882">
                  <c:v>38883</c:v>
                </c:pt>
                <c:pt idx="883">
                  <c:v>38884</c:v>
                </c:pt>
                <c:pt idx="884">
                  <c:v>38887</c:v>
                </c:pt>
                <c:pt idx="885">
                  <c:v>38888</c:v>
                </c:pt>
                <c:pt idx="886">
                  <c:v>38889</c:v>
                </c:pt>
                <c:pt idx="887">
                  <c:v>38890</c:v>
                </c:pt>
                <c:pt idx="888">
                  <c:v>38891</c:v>
                </c:pt>
                <c:pt idx="889">
                  <c:v>38894</c:v>
                </c:pt>
                <c:pt idx="890">
                  <c:v>38895</c:v>
                </c:pt>
                <c:pt idx="891">
                  <c:v>38896</c:v>
                </c:pt>
                <c:pt idx="892">
                  <c:v>38897</c:v>
                </c:pt>
                <c:pt idx="893">
                  <c:v>38898</c:v>
                </c:pt>
                <c:pt idx="894">
                  <c:v>38901</c:v>
                </c:pt>
                <c:pt idx="895">
                  <c:v>38902</c:v>
                </c:pt>
                <c:pt idx="896">
                  <c:v>38903</c:v>
                </c:pt>
                <c:pt idx="897">
                  <c:v>38904</c:v>
                </c:pt>
                <c:pt idx="898">
                  <c:v>38905</c:v>
                </c:pt>
                <c:pt idx="899">
                  <c:v>38908</c:v>
                </c:pt>
                <c:pt idx="900">
                  <c:v>38909</c:v>
                </c:pt>
                <c:pt idx="901">
                  <c:v>38910</c:v>
                </c:pt>
                <c:pt idx="902">
                  <c:v>38911</c:v>
                </c:pt>
                <c:pt idx="903">
                  <c:v>38912</c:v>
                </c:pt>
                <c:pt idx="904">
                  <c:v>38915</c:v>
                </c:pt>
                <c:pt idx="905">
                  <c:v>38916</c:v>
                </c:pt>
                <c:pt idx="906">
                  <c:v>38917</c:v>
                </c:pt>
                <c:pt idx="907">
                  <c:v>38918</c:v>
                </c:pt>
                <c:pt idx="908">
                  <c:v>38919</c:v>
                </c:pt>
                <c:pt idx="909">
                  <c:v>38922</c:v>
                </c:pt>
                <c:pt idx="910">
                  <c:v>38923</c:v>
                </c:pt>
                <c:pt idx="911">
                  <c:v>38924</c:v>
                </c:pt>
                <c:pt idx="912">
                  <c:v>38925</c:v>
                </c:pt>
                <c:pt idx="913">
                  <c:v>38926</c:v>
                </c:pt>
                <c:pt idx="914">
                  <c:v>38929</c:v>
                </c:pt>
                <c:pt idx="915">
                  <c:v>38930</c:v>
                </c:pt>
                <c:pt idx="916">
                  <c:v>38931</c:v>
                </c:pt>
                <c:pt idx="917">
                  <c:v>38932</c:v>
                </c:pt>
                <c:pt idx="918">
                  <c:v>38933</c:v>
                </c:pt>
                <c:pt idx="919">
                  <c:v>38936</c:v>
                </c:pt>
                <c:pt idx="920">
                  <c:v>38937</c:v>
                </c:pt>
                <c:pt idx="921">
                  <c:v>38938</c:v>
                </c:pt>
                <c:pt idx="922">
                  <c:v>38939</c:v>
                </c:pt>
                <c:pt idx="923">
                  <c:v>38940</c:v>
                </c:pt>
                <c:pt idx="924">
                  <c:v>38943</c:v>
                </c:pt>
                <c:pt idx="925">
                  <c:v>38944</c:v>
                </c:pt>
                <c:pt idx="926">
                  <c:v>38945</c:v>
                </c:pt>
                <c:pt idx="927">
                  <c:v>38946</c:v>
                </c:pt>
                <c:pt idx="928">
                  <c:v>38947</c:v>
                </c:pt>
                <c:pt idx="929">
                  <c:v>38950</c:v>
                </c:pt>
                <c:pt idx="930">
                  <c:v>38951</c:v>
                </c:pt>
                <c:pt idx="931">
                  <c:v>38952</c:v>
                </c:pt>
                <c:pt idx="932">
                  <c:v>38953</c:v>
                </c:pt>
                <c:pt idx="933">
                  <c:v>38954</c:v>
                </c:pt>
                <c:pt idx="934">
                  <c:v>38957</c:v>
                </c:pt>
                <c:pt idx="935">
                  <c:v>38958</c:v>
                </c:pt>
                <c:pt idx="936">
                  <c:v>38959</c:v>
                </c:pt>
                <c:pt idx="937">
                  <c:v>38960</c:v>
                </c:pt>
                <c:pt idx="938">
                  <c:v>38961</c:v>
                </c:pt>
                <c:pt idx="939">
                  <c:v>38964</c:v>
                </c:pt>
                <c:pt idx="940">
                  <c:v>38965</c:v>
                </c:pt>
                <c:pt idx="941">
                  <c:v>38966</c:v>
                </c:pt>
                <c:pt idx="942">
                  <c:v>38967</c:v>
                </c:pt>
                <c:pt idx="943">
                  <c:v>38968</c:v>
                </c:pt>
                <c:pt idx="944">
                  <c:v>38971</c:v>
                </c:pt>
                <c:pt idx="945">
                  <c:v>38972</c:v>
                </c:pt>
                <c:pt idx="946">
                  <c:v>38973</c:v>
                </c:pt>
                <c:pt idx="947">
                  <c:v>38974</c:v>
                </c:pt>
                <c:pt idx="948">
                  <c:v>38975</c:v>
                </c:pt>
                <c:pt idx="949">
                  <c:v>38978</c:v>
                </c:pt>
                <c:pt idx="950">
                  <c:v>38979</c:v>
                </c:pt>
                <c:pt idx="951">
                  <c:v>38980</c:v>
                </c:pt>
                <c:pt idx="952">
                  <c:v>38981</c:v>
                </c:pt>
                <c:pt idx="953">
                  <c:v>38982</c:v>
                </c:pt>
                <c:pt idx="954">
                  <c:v>38985</c:v>
                </c:pt>
                <c:pt idx="955">
                  <c:v>38986</c:v>
                </c:pt>
                <c:pt idx="956">
                  <c:v>38987</c:v>
                </c:pt>
                <c:pt idx="957">
                  <c:v>38988</c:v>
                </c:pt>
                <c:pt idx="958">
                  <c:v>38989</c:v>
                </c:pt>
                <c:pt idx="959">
                  <c:v>38992</c:v>
                </c:pt>
                <c:pt idx="960">
                  <c:v>38993</c:v>
                </c:pt>
                <c:pt idx="961">
                  <c:v>38994</c:v>
                </c:pt>
                <c:pt idx="962">
                  <c:v>38995</c:v>
                </c:pt>
                <c:pt idx="963">
                  <c:v>38996</c:v>
                </c:pt>
                <c:pt idx="964">
                  <c:v>38999</c:v>
                </c:pt>
                <c:pt idx="965">
                  <c:v>39000</c:v>
                </c:pt>
                <c:pt idx="966">
                  <c:v>39001</c:v>
                </c:pt>
                <c:pt idx="967">
                  <c:v>39002</c:v>
                </c:pt>
                <c:pt idx="968">
                  <c:v>39003</c:v>
                </c:pt>
                <c:pt idx="969">
                  <c:v>39006</c:v>
                </c:pt>
                <c:pt idx="970">
                  <c:v>39007</c:v>
                </c:pt>
                <c:pt idx="971">
                  <c:v>39008</c:v>
                </c:pt>
                <c:pt idx="972">
                  <c:v>39009</c:v>
                </c:pt>
                <c:pt idx="973">
                  <c:v>39010</c:v>
                </c:pt>
                <c:pt idx="974">
                  <c:v>39013</c:v>
                </c:pt>
                <c:pt idx="975">
                  <c:v>39014</c:v>
                </c:pt>
                <c:pt idx="976">
                  <c:v>39015</c:v>
                </c:pt>
                <c:pt idx="977">
                  <c:v>39016</c:v>
                </c:pt>
                <c:pt idx="978">
                  <c:v>39017</c:v>
                </c:pt>
                <c:pt idx="979">
                  <c:v>39020</c:v>
                </c:pt>
                <c:pt idx="980">
                  <c:v>39021</c:v>
                </c:pt>
                <c:pt idx="981">
                  <c:v>39022</c:v>
                </c:pt>
                <c:pt idx="982">
                  <c:v>39023</c:v>
                </c:pt>
                <c:pt idx="983">
                  <c:v>39024</c:v>
                </c:pt>
                <c:pt idx="984">
                  <c:v>39026</c:v>
                </c:pt>
                <c:pt idx="985">
                  <c:v>39027</c:v>
                </c:pt>
                <c:pt idx="986">
                  <c:v>39028</c:v>
                </c:pt>
                <c:pt idx="987">
                  <c:v>39029</c:v>
                </c:pt>
                <c:pt idx="988">
                  <c:v>39030</c:v>
                </c:pt>
                <c:pt idx="989">
                  <c:v>39031</c:v>
                </c:pt>
                <c:pt idx="990">
                  <c:v>39034</c:v>
                </c:pt>
                <c:pt idx="991">
                  <c:v>39035</c:v>
                </c:pt>
                <c:pt idx="992">
                  <c:v>39036</c:v>
                </c:pt>
                <c:pt idx="993">
                  <c:v>39037</c:v>
                </c:pt>
                <c:pt idx="994">
                  <c:v>39038</c:v>
                </c:pt>
                <c:pt idx="995">
                  <c:v>39041</c:v>
                </c:pt>
                <c:pt idx="996">
                  <c:v>39042</c:v>
                </c:pt>
                <c:pt idx="997">
                  <c:v>39043</c:v>
                </c:pt>
                <c:pt idx="998">
                  <c:v>39044</c:v>
                </c:pt>
                <c:pt idx="999">
                  <c:v>39045</c:v>
                </c:pt>
                <c:pt idx="1000">
                  <c:v>39048</c:v>
                </c:pt>
                <c:pt idx="1001">
                  <c:v>39049</c:v>
                </c:pt>
                <c:pt idx="1002">
                  <c:v>39050</c:v>
                </c:pt>
                <c:pt idx="1003">
                  <c:v>39051</c:v>
                </c:pt>
                <c:pt idx="1004">
                  <c:v>39052</c:v>
                </c:pt>
                <c:pt idx="1005">
                  <c:v>39055</c:v>
                </c:pt>
                <c:pt idx="1006">
                  <c:v>39057</c:v>
                </c:pt>
                <c:pt idx="1007">
                  <c:v>39058</c:v>
                </c:pt>
                <c:pt idx="1008">
                  <c:v>39059</c:v>
                </c:pt>
                <c:pt idx="1009">
                  <c:v>39062</c:v>
                </c:pt>
                <c:pt idx="1010">
                  <c:v>39063</c:v>
                </c:pt>
                <c:pt idx="1011">
                  <c:v>39064</c:v>
                </c:pt>
                <c:pt idx="1012">
                  <c:v>39065</c:v>
                </c:pt>
                <c:pt idx="1013">
                  <c:v>39066</c:v>
                </c:pt>
                <c:pt idx="1014">
                  <c:v>39069</c:v>
                </c:pt>
                <c:pt idx="1015">
                  <c:v>39070</c:v>
                </c:pt>
                <c:pt idx="1016">
                  <c:v>39071</c:v>
                </c:pt>
                <c:pt idx="1017">
                  <c:v>39072</c:v>
                </c:pt>
                <c:pt idx="1018">
                  <c:v>39073</c:v>
                </c:pt>
                <c:pt idx="1019">
                  <c:v>39078</c:v>
                </c:pt>
                <c:pt idx="1020">
                  <c:v>39079</c:v>
                </c:pt>
                <c:pt idx="1021">
                  <c:v>39080</c:v>
                </c:pt>
                <c:pt idx="1022">
                  <c:v>39084</c:v>
                </c:pt>
                <c:pt idx="1023">
                  <c:v>39085</c:v>
                </c:pt>
                <c:pt idx="1024">
                  <c:v>39086</c:v>
                </c:pt>
                <c:pt idx="1025">
                  <c:v>39087</c:v>
                </c:pt>
                <c:pt idx="1026">
                  <c:v>39090</c:v>
                </c:pt>
                <c:pt idx="1027">
                  <c:v>39091</c:v>
                </c:pt>
                <c:pt idx="1028">
                  <c:v>39092</c:v>
                </c:pt>
                <c:pt idx="1029">
                  <c:v>39093</c:v>
                </c:pt>
                <c:pt idx="1030">
                  <c:v>39094</c:v>
                </c:pt>
                <c:pt idx="1031">
                  <c:v>39097</c:v>
                </c:pt>
                <c:pt idx="1032">
                  <c:v>39098</c:v>
                </c:pt>
                <c:pt idx="1033">
                  <c:v>39099</c:v>
                </c:pt>
                <c:pt idx="1034">
                  <c:v>39100</c:v>
                </c:pt>
                <c:pt idx="1035">
                  <c:v>39101</c:v>
                </c:pt>
                <c:pt idx="1036">
                  <c:v>39104</c:v>
                </c:pt>
                <c:pt idx="1037">
                  <c:v>39105</c:v>
                </c:pt>
                <c:pt idx="1038">
                  <c:v>39106</c:v>
                </c:pt>
                <c:pt idx="1039">
                  <c:v>39107</c:v>
                </c:pt>
                <c:pt idx="1040">
                  <c:v>39108</c:v>
                </c:pt>
                <c:pt idx="1041">
                  <c:v>39111</c:v>
                </c:pt>
                <c:pt idx="1042">
                  <c:v>39112</c:v>
                </c:pt>
                <c:pt idx="1043">
                  <c:v>39113</c:v>
                </c:pt>
                <c:pt idx="1044">
                  <c:v>39114</c:v>
                </c:pt>
                <c:pt idx="1045">
                  <c:v>39115</c:v>
                </c:pt>
                <c:pt idx="1046">
                  <c:v>39118</c:v>
                </c:pt>
                <c:pt idx="1047">
                  <c:v>39119</c:v>
                </c:pt>
                <c:pt idx="1048">
                  <c:v>39120</c:v>
                </c:pt>
                <c:pt idx="1049">
                  <c:v>39121</c:v>
                </c:pt>
                <c:pt idx="1050">
                  <c:v>39122</c:v>
                </c:pt>
                <c:pt idx="1051">
                  <c:v>39125</c:v>
                </c:pt>
                <c:pt idx="1052">
                  <c:v>39126</c:v>
                </c:pt>
                <c:pt idx="1053">
                  <c:v>39127</c:v>
                </c:pt>
                <c:pt idx="1054">
                  <c:v>39128</c:v>
                </c:pt>
                <c:pt idx="1055">
                  <c:v>39129</c:v>
                </c:pt>
                <c:pt idx="1056">
                  <c:v>39132</c:v>
                </c:pt>
                <c:pt idx="1057">
                  <c:v>39133</c:v>
                </c:pt>
                <c:pt idx="1058">
                  <c:v>39134</c:v>
                </c:pt>
                <c:pt idx="1059">
                  <c:v>39135</c:v>
                </c:pt>
                <c:pt idx="1060">
                  <c:v>39136</c:v>
                </c:pt>
                <c:pt idx="1061">
                  <c:v>39139</c:v>
                </c:pt>
                <c:pt idx="1062">
                  <c:v>39140</c:v>
                </c:pt>
                <c:pt idx="1063">
                  <c:v>39141</c:v>
                </c:pt>
                <c:pt idx="1064">
                  <c:v>39142</c:v>
                </c:pt>
                <c:pt idx="1065">
                  <c:v>39143</c:v>
                </c:pt>
                <c:pt idx="1066">
                  <c:v>39146</c:v>
                </c:pt>
                <c:pt idx="1067">
                  <c:v>39147</c:v>
                </c:pt>
                <c:pt idx="1068">
                  <c:v>39148</c:v>
                </c:pt>
                <c:pt idx="1069">
                  <c:v>39149</c:v>
                </c:pt>
                <c:pt idx="1070">
                  <c:v>39150</c:v>
                </c:pt>
                <c:pt idx="1071">
                  <c:v>39153</c:v>
                </c:pt>
                <c:pt idx="1072">
                  <c:v>39154</c:v>
                </c:pt>
                <c:pt idx="1073">
                  <c:v>39155</c:v>
                </c:pt>
                <c:pt idx="1074">
                  <c:v>39156</c:v>
                </c:pt>
                <c:pt idx="1075">
                  <c:v>39157</c:v>
                </c:pt>
                <c:pt idx="1076">
                  <c:v>39160</c:v>
                </c:pt>
                <c:pt idx="1077">
                  <c:v>39161</c:v>
                </c:pt>
                <c:pt idx="1078">
                  <c:v>39162</c:v>
                </c:pt>
                <c:pt idx="1079">
                  <c:v>39163</c:v>
                </c:pt>
                <c:pt idx="1080">
                  <c:v>39164</c:v>
                </c:pt>
                <c:pt idx="1081">
                  <c:v>39167</c:v>
                </c:pt>
                <c:pt idx="1082">
                  <c:v>39168</c:v>
                </c:pt>
                <c:pt idx="1083">
                  <c:v>39169</c:v>
                </c:pt>
                <c:pt idx="1084">
                  <c:v>39170</c:v>
                </c:pt>
                <c:pt idx="1085">
                  <c:v>39171</c:v>
                </c:pt>
                <c:pt idx="1086">
                  <c:v>39174</c:v>
                </c:pt>
                <c:pt idx="1087">
                  <c:v>39175</c:v>
                </c:pt>
                <c:pt idx="1088">
                  <c:v>39176</c:v>
                </c:pt>
                <c:pt idx="1089">
                  <c:v>39182</c:v>
                </c:pt>
                <c:pt idx="1090">
                  <c:v>39183</c:v>
                </c:pt>
                <c:pt idx="1091">
                  <c:v>39184</c:v>
                </c:pt>
                <c:pt idx="1092">
                  <c:v>39185</c:v>
                </c:pt>
                <c:pt idx="1093">
                  <c:v>39188</c:v>
                </c:pt>
                <c:pt idx="1094">
                  <c:v>39189</c:v>
                </c:pt>
                <c:pt idx="1095">
                  <c:v>39190</c:v>
                </c:pt>
                <c:pt idx="1096">
                  <c:v>39191</c:v>
                </c:pt>
                <c:pt idx="1097">
                  <c:v>39192</c:v>
                </c:pt>
                <c:pt idx="1098">
                  <c:v>39195</c:v>
                </c:pt>
                <c:pt idx="1099">
                  <c:v>39196</c:v>
                </c:pt>
                <c:pt idx="1100">
                  <c:v>39197</c:v>
                </c:pt>
                <c:pt idx="1101">
                  <c:v>39198</c:v>
                </c:pt>
                <c:pt idx="1102">
                  <c:v>39199</c:v>
                </c:pt>
                <c:pt idx="1103">
                  <c:v>39202</c:v>
                </c:pt>
                <c:pt idx="1104">
                  <c:v>39204</c:v>
                </c:pt>
                <c:pt idx="1105">
                  <c:v>39205</c:v>
                </c:pt>
                <c:pt idx="1106">
                  <c:v>39206</c:v>
                </c:pt>
                <c:pt idx="1107">
                  <c:v>39209</c:v>
                </c:pt>
                <c:pt idx="1108">
                  <c:v>39210</c:v>
                </c:pt>
                <c:pt idx="1109">
                  <c:v>39211</c:v>
                </c:pt>
                <c:pt idx="1110">
                  <c:v>39212</c:v>
                </c:pt>
                <c:pt idx="1111">
                  <c:v>39213</c:v>
                </c:pt>
                <c:pt idx="1112">
                  <c:v>39216</c:v>
                </c:pt>
                <c:pt idx="1113">
                  <c:v>39217</c:v>
                </c:pt>
                <c:pt idx="1114">
                  <c:v>39218</c:v>
                </c:pt>
                <c:pt idx="1115">
                  <c:v>39219</c:v>
                </c:pt>
                <c:pt idx="1116">
                  <c:v>39220</c:v>
                </c:pt>
                <c:pt idx="1117">
                  <c:v>39223</c:v>
                </c:pt>
                <c:pt idx="1118">
                  <c:v>39224</c:v>
                </c:pt>
                <c:pt idx="1119">
                  <c:v>39225</c:v>
                </c:pt>
                <c:pt idx="1120">
                  <c:v>39226</c:v>
                </c:pt>
                <c:pt idx="1121">
                  <c:v>39227</c:v>
                </c:pt>
                <c:pt idx="1122">
                  <c:v>39231</c:v>
                </c:pt>
                <c:pt idx="1123">
                  <c:v>39232</c:v>
                </c:pt>
                <c:pt idx="1124">
                  <c:v>39233</c:v>
                </c:pt>
                <c:pt idx="1125">
                  <c:v>39234</c:v>
                </c:pt>
                <c:pt idx="1126">
                  <c:v>39237</c:v>
                </c:pt>
                <c:pt idx="1127">
                  <c:v>39238</c:v>
                </c:pt>
                <c:pt idx="1128">
                  <c:v>39239</c:v>
                </c:pt>
                <c:pt idx="1129">
                  <c:v>39240</c:v>
                </c:pt>
                <c:pt idx="1130">
                  <c:v>39241</c:v>
                </c:pt>
                <c:pt idx="1131">
                  <c:v>39244</c:v>
                </c:pt>
                <c:pt idx="1132">
                  <c:v>39245</c:v>
                </c:pt>
                <c:pt idx="1133">
                  <c:v>39246</c:v>
                </c:pt>
                <c:pt idx="1134">
                  <c:v>39247</c:v>
                </c:pt>
                <c:pt idx="1135">
                  <c:v>39248</c:v>
                </c:pt>
                <c:pt idx="1136">
                  <c:v>39251</c:v>
                </c:pt>
                <c:pt idx="1137">
                  <c:v>39252</c:v>
                </c:pt>
                <c:pt idx="1138">
                  <c:v>39253</c:v>
                </c:pt>
                <c:pt idx="1139">
                  <c:v>39254</c:v>
                </c:pt>
                <c:pt idx="1140">
                  <c:v>39255</c:v>
                </c:pt>
                <c:pt idx="1141">
                  <c:v>39258</c:v>
                </c:pt>
                <c:pt idx="1142">
                  <c:v>39259</c:v>
                </c:pt>
                <c:pt idx="1143">
                  <c:v>39260</c:v>
                </c:pt>
                <c:pt idx="1144">
                  <c:v>39261</c:v>
                </c:pt>
                <c:pt idx="1145">
                  <c:v>39262</c:v>
                </c:pt>
                <c:pt idx="1146">
                  <c:v>39265</c:v>
                </c:pt>
                <c:pt idx="1147">
                  <c:v>39266</c:v>
                </c:pt>
                <c:pt idx="1148">
                  <c:v>39267</c:v>
                </c:pt>
                <c:pt idx="1149">
                  <c:v>39268</c:v>
                </c:pt>
                <c:pt idx="1150">
                  <c:v>39269</c:v>
                </c:pt>
                <c:pt idx="1151">
                  <c:v>39272</c:v>
                </c:pt>
                <c:pt idx="1152">
                  <c:v>39273</c:v>
                </c:pt>
                <c:pt idx="1153">
                  <c:v>39274</c:v>
                </c:pt>
                <c:pt idx="1154">
                  <c:v>39275</c:v>
                </c:pt>
                <c:pt idx="1155">
                  <c:v>39276</c:v>
                </c:pt>
                <c:pt idx="1156">
                  <c:v>39279</c:v>
                </c:pt>
                <c:pt idx="1157">
                  <c:v>39280</c:v>
                </c:pt>
                <c:pt idx="1158">
                  <c:v>39281</c:v>
                </c:pt>
                <c:pt idx="1159">
                  <c:v>39282</c:v>
                </c:pt>
                <c:pt idx="1160">
                  <c:v>39283</c:v>
                </c:pt>
                <c:pt idx="1161">
                  <c:v>39286</c:v>
                </c:pt>
                <c:pt idx="1162">
                  <c:v>39287</c:v>
                </c:pt>
                <c:pt idx="1163">
                  <c:v>39288</c:v>
                </c:pt>
                <c:pt idx="1164">
                  <c:v>39289</c:v>
                </c:pt>
                <c:pt idx="1165">
                  <c:v>39290</c:v>
                </c:pt>
                <c:pt idx="1166">
                  <c:v>39293</c:v>
                </c:pt>
                <c:pt idx="1167">
                  <c:v>39294</c:v>
                </c:pt>
                <c:pt idx="1168">
                  <c:v>39295</c:v>
                </c:pt>
                <c:pt idx="1169">
                  <c:v>39296</c:v>
                </c:pt>
                <c:pt idx="1170">
                  <c:v>39297</c:v>
                </c:pt>
                <c:pt idx="1171">
                  <c:v>39300</c:v>
                </c:pt>
                <c:pt idx="1172">
                  <c:v>39301</c:v>
                </c:pt>
                <c:pt idx="1173">
                  <c:v>39302</c:v>
                </c:pt>
                <c:pt idx="1174">
                  <c:v>39303</c:v>
                </c:pt>
                <c:pt idx="1175">
                  <c:v>39304</c:v>
                </c:pt>
                <c:pt idx="1176">
                  <c:v>39307</c:v>
                </c:pt>
                <c:pt idx="1177">
                  <c:v>39308</c:v>
                </c:pt>
                <c:pt idx="1178">
                  <c:v>39309</c:v>
                </c:pt>
                <c:pt idx="1179">
                  <c:v>39310</c:v>
                </c:pt>
                <c:pt idx="1180">
                  <c:v>39311</c:v>
                </c:pt>
                <c:pt idx="1181">
                  <c:v>39314</c:v>
                </c:pt>
                <c:pt idx="1182">
                  <c:v>39315</c:v>
                </c:pt>
                <c:pt idx="1183">
                  <c:v>39316</c:v>
                </c:pt>
                <c:pt idx="1184">
                  <c:v>39317</c:v>
                </c:pt>
                <c:pt idx="1185">
                  <c:v>39318</c:v>
                </c:pt>
                <c:pt idx="1186">
                  <c:v>39321</c:v>
                </c:pt>
                <c:pt idx="1187">
                  <c:v>39322</c:v>
                </c:pt>
                <c:pt idx="1188">
                  <c:v>39323</c:v>
                </c:pt>
                <c:pt idx="1189">
                  <c:v>39324</c:v>
                </c:pt>
                <c:pt idx="1190">
                  <c:v>39325</c:v>
                </c:pt>
                <c:pt idx="1191">
                  <c:v>39328</c:v>
                </c:pt>
                <c:pt idx="1192">
                  <c:v>39329</c:v>
                </c:pt>
                <c:pt idx="1193">
                  <c:v>39330</c:v>
                </c:pt>
                <c:pt idx="1194">
                  <c:v>39331</c:v>
                </c:pt>
                <c:pt idx="1195">
                  <c:v>39332</c:v>
                </c:pt>
                <c:pt idx="1196">
                  <c:v>39335</c:v>
                </c:pt>
                <c:pt idx="1197">
                  <c:v>39336</c:v>
                </c:pt>
                <c:pt idx="1198">
                  <c:v>39337</c:v>
                </c:pt>
                <c:pt idx="1199">
                  <c:v>39338</c:v>
                </c:pt>
                <c:pt idx="1200">
                  <c:v>39339</c:v>
                </c:pt>
                <c:pt idx="1201">
                  <c:v>39342</c:v>
                </c:pt>
                <c:pt idx="1202">
                  <c:v>39343</c:v>
                </c:pt>
                <c:pt idx="1203">
                  <c:v>39344</c:v>
                </c:pt>
                <c:pt idx="1204">
                  <c:v>39345</c:v>
                </c:pt>
                <c:pt idx="1205">
                  <c:v>39346</c:v>
                </c:pt>
                <c:pt idx="1206">
                  <c:v>39349</c:v>
                </c:pt>
                <c:pt idx="1207">
                  <c:v>39350</c:v>
                </c:pt>
                <c:pt idx="1208">
                  <c:v>39351</c:v>
                </c:pt>
                <c:pt idx="1209">
                  <c:v>39352</c:v>
                </c:pt>
                <c:pt idx="1210">
                  <c:v>39353</c:v>
                </c:pt>
                <c:pt idx="1211">
                  <c:v>39356</c:v>
                </c:pt>
                <c:pt idx="1212">
                  <c:v>39357</c:v>
                </c:pt>
                <c:pt idx="1213">
                  <c:v>39358</c:v>
                </c:pt>
                <c:pt idx="1214">
                  <c:v>39359</c:v>
                </c:pt>
                <c:pt idx="1215">
                  <c:v>39360</c:v>
                </c:pt>
                <c:pt idx="1216">
                  <c:v>39363</c:v>
                </c:pt>
                <c:pt idx="1217">
                  <c:v>39364</c:v>
                </c:pt>
                <c:pt idx="1218">
                  <c:v>39365</c:v>
                </c:pt>
                <c:pt idx="1219">
                  <c:v>39366</c:v>
                </c:pt>
                <c:pt idx="1220">
                  <c:v>39367</c:v>
                </c:pt>
                <c:pt idx="1221">
                  <c:v>39370</c:v>
                </c:pt>
                <c:pt idx="1222">
                  <c:v>39371</c:v>
                </c:pt>
                <c:pt idx="1223">
                  <c:v>39372</c:v>
                </c:pt>
                <c:pt idx="1224">
                  <c:v>39373</c:v>
                </c:pt>
                <c:pt idx="1225">
                  <c:v>39374</c:v>
                </c:pt>
                <c:pt idx="1226">
                  <c:v>39377</c:v>
                </c:pt>
                <c:pt idx="1227">
                  <c:v>39378</c:v>
                </c:pt>
                <c:pt idx="1228">
                  <c:v>39379</c:v>
                </c:pt>
                <c:pt idx="1229">
                  <c:v>39380</c:v>
                </c:pt>
                <c:pt idx="1230">
                  <c:v>39381</c:v>
                </c:pt>
                <c:pt idx="1231">
                  <c:v>39384</c:v>
                </c:pt>
                <c:pt idx="1232">
                  <c:v>39385</c:v>
                </c:pt>
                <c:pt idx="1233">
                  <c:v>39386</c:v>
                </c:pt>
                <c:pt idx="1234">
                  <c:v>39387</c:v>
                </c:pt>
                <c:pt idx="1235">
                  <c:v>39388</c:v>
                </c:pt>
                <c:pt idx="1236">
                  <c:v>39391</c:v>
                </c:pt>
                <c:pt idx="1237">
                  <c:v>39392</c:v>
                </c:pt>
                <c:pt idx="1238">
                  <c:v>39393</c:v>
                </c:pt>
                <c:pt idx="1239">
                  <c:v>39394</c:v>
                </c:pt>
                <c:pt idx="1240">
                  <c:v>39395</c:v>
                </c:pt>
                <c:pt idx="1241">
                  <c:v>39398</c:v>
                </c:pt>
                <c:pt idx="1242">
                  <c:v>39399</c:v>
                </c:pt>
                <c:pt idx="1243">
                  <c:v>39400</c:v>
                </c:pt>
                <c:pt idx="1244">
                  <c:v>39401</c:v>
                </c:pt>
                <c:pt idx="1245">
                  <c:v>39402</c:v>
                </c:pt>
                <c:pt idx="1246">
                  <c:v>39405</c:v>
                </c:pt>
                <c:pt idx="1247">
                  <c:v>39406</c:v>
                </c:pt>
                <c:pt idx="1248">
                  <c:v>39407</c:v>
                </c:pt>
                <c:pt idx="1249">
                  <c:v>39408</c:v>
                </c:pt>
                <c:pt idx="1250">
                  <c:v>39409</c:v>
                </c:pt>
                <c:pt idx="1251">
                  <c:v>39412</c:v>
                </c:pt>
                <c:pt idx="1252">
                  <c:v>39413</c:v>
                </c:pt>
                <c:pt idx="1253">
                  <c:v>39414</c:v>
                </c:pt>
                <c:pt idx="1254">
                  <c:v>39415</c:v>
                </c:pt>
                <c:pt idx="1255">
                  <c:v>39416</c:v>
                </c:pt>
                <c:pt idx="1256">
                  <c:v>39419</c:v>
                </c:pt>
                <c:pt idx="1257">
                  <c:v>39420</c:v>
                </c:pt>
                <c:pt idx="1258">
                  <c:v>39421</c:v>
                </c:pt>
                <c:pt idx="1259">
                  <c:v>39422</c:v>
                </c:pt>
                <c:pt idx="1260">
                  <c:v>39423</c:v>
                </c:pt>
                <c:pt idx="1261">
                  <c:v>39426</c:v>
                </c:pt>
                <c:pt idx="1262">
                  <c:v>39427</c:v>
                </c:pt>
                <c:pt idx="1263">
                  <c:v>39428</c:v>
                </c:pt>
                <c:pt idx="1264">
                  <c:v>39429</c:v>
                </c:pt>
                <c:pt idx="1265">
                  <c:v>39430</c:v>
                </c:pt>
                <c:pt idx="1266">
                  <c:v>39433</c:v>
                </c:pt>
                <c:pt idx="1267">
                  <c:v>39434</c:v>
                </c:pt>
                <c:pt idx="1268">
                  <c:v>39435</c:v>
                </c:pt>
                <c:pt idx="1269">
                  <c:v>39436</c:v>
                </c:pt>
                <c:pt idx="1270">
                  <c:v>39437</c:v>
                </c:pt>
                <c:pt idx="1271">
                  <c:v>39440</c:v>
                </c:pt>
                <c:pt idx="1272">
                  <c:v>39443</c:v>
                </c:pt>
                <c:pt idx="1273">
                  <c:v>39444</c:v>
                </c:pt>
                <c:pt idx="1274">
                  <c:v>39447</c:v>
                </c:pt>
                <c:pt idx="1275">
                  <c:v>39449</c:v>
                </c:pt>
                <c:pt idx="1276">
                  <c:v>39450</c:v>
                </c:pt>
                <c:pt idx="1277">
                  <c:v>39451</c:v>
                </c:pt>
                <c:pt idx="1278">
                  <c:v>39454</c:v>
                </c:pt>
                <c:pt idx="1279">
                  <c:v>39455</c:v>
                </c:pt>
                <c:pt idx="1280">
                  <c:v>39456</c:v>
                </c:pt>
                <c:pt idx="1281">
                  <c:v>39457</c:v>
                </c:pt>
                <c:pt idx="1282">
                  <c:v>39458</c:v>
                </c:pt>
                <c:pt idx="1283">
                  <c:v>39461</c:v>
                </c:pt>
                <c:pt idx="1284">
                  <c:v>39462</c:v>
                </c:pt>
                <c:pt idx="1285">
                  <c:v>39463</c:v>
                </c:pt>
                <c:pt idx="1286">
                  <c:v>39464</c:v>
                </c:pt>
                <c:pt idx="1287">
                  <c:v>39465</c:v>
                </c:pt>
                <c:pt idx="1288">
                  <c:v>39468</c:v>
                </c:pt>
                <c:pt idx="1289">
                  <c:v>39469</c:v>
                </c:pt>
                <c:pt idx="1290">
                  <c:v>39470</c:v>
                </c:pt>
                <c:pt idx="1291">
                  <c:v>39471</c:v>
                </c:pt>
                <c:pt idx="1292">
                  <c:v>39472</c:v>
                </c:pt>
                <c:pt idx="1293">
                  <c:v>39475</c:v>
                </c:pt>
                <c:pt idx="1294">
                  <c:v>39476</c:v>
                </c:pt>
                <c:pt idx="1295">
                  <c:v>39477</c:v>
                </c:pt>
                <c:pt idx="1296">
                  <c:v>39478</c:v>
                </c:pt>
                <c:pt idx="1297">
                  <c:v>39479</c:v>
                </c:pt>
                <c:pt idx="1298">
                  <c:v>39482</c:v>
                </c:pt>
                <c:pt idx="1299">
                  <c:v>39483</c:v>
                </c:pt>
                <c:pt idx="1300">
                  <c:v>39484</c:v>
                </c:pt>
                <c:pt idx="1301">
                  <c:v>39485</c:v>
                </c:pt>
                <c:pt idx="1302">
                  <c:v>39486</c:v>
                </c:pt>
                <c:pt idx="1303">
                  <c:v>39489</c:v>
                </c:pt>
                <c:pt idx="1304">
                  <c:v>39490</c:v>
                </c:pt>
                <c:pt idx="1305">
                  <c:v>39491</c:v>
                </c:pt>
                <c:pt idx="1306">
                  <c:v>39492</c:v>
                </c:pt>
                <c:pt idx="1307">
                  <c:v>39493</c:v>
                </c:pt>
                <c:pt idx="1308">
                  <c:v>39496</c:v>
                </c:pt>
                <c:pt idx="1309">
                  <c:v>39497</c:v>
                </c:pt>
                <c:pt idx="1310">
                  <c:v>39498</c:v>
                </c:pt>
                <c:pt idx="1311">
                  <c:v>39499</c:v>
                </c:pt>
                <c:pt idx="1312">
                  <c:v>39500</c:v>
                </c:pt>
                <c:pt idx="1313">
                  <c:v>39503</c:v>
                </c:pt>
                <c:pt idx="1314">
                  <c:v>39504</c:v>
                </c:pt>
                <c:pt idx="1315">
                  <c:v>39505</c:v>
                </c:pt>
                <c:pt idx="1316">
                  <c:v>39506</c:v>
                </c:pt>
                <c:pt idx="1317">
                  <c:v>39507</c:v>
                </c:pt>
                <c:pt idx="1318">
                  <c:v>39510</c:v>
                </c:pt>
                <c:pt idx="1319">
                  <c:v>39511</c:v>
                </c:pt>
                <c:pt idx="1320">
                  <c:v>39512</c:v>
                </c:pt>
                <c:pt idx="1321">
                  <c:v>39513</c:v>
                </c:pt>
                <c:pt idx="1322">
                  <c:v>39514</c:v>
                </c:pt>
                <c:pt idx="1323">
                  <c:v>39517</c:v>
                </c:pt>
                <c:pt idx="1324">
                  <c:v>39518</c:v>
                </c:pt>
                <c:pt idx="1325">
                  <c:v>39519</c:v>
                </c:pt>
                <c:pt idx="1326">
                  <c:v>39520</c:v>
                </c:pt>
                <c:pt idx="1327">
                  <c:v>39521</c:v>
                </c:pt>
                <c:pt idx="1328">
                  <c:v>39524</c:v>
                </c:pt>
                <c:pt idx="1329">
                  <c:v>39525</c:v>
                </c:pt>
                <c:pt idx="1330">
                  <c:v>39526</c:v>
                </c:pt>
                <c:pt idx="1331">
                  <c:v>39527</c:v>
                </c:pt>
                <c:pt idx="1332">
                  <c:v>39528</c:v>
                </c:pt>
                <c:pt idx="1333">
                  <c:v>39531</c:v>
                </c:pt>
                <c:pt idx="1334">
                  <c:v>39532</c:v>
                </c:pt>
                <c:pt idx="1335">
                  <c:v>39533</c:v>
                </c:pt>
                <c:pt idx="1336">
                  <c:v>39534</c:v>
                </c:pt>
                <c:pt idx="1337">
                  <c:v>39535</c:v>
                </c:pt>
                <c:pt idx="1338">
                  <c:v>39538</c:v>
                </c:pt>
                <c:pt idx="1339">
                  <c:v>39539</c:v>
                </c:pt>
                <c:pt idx="1340">
                  <c:v>39540</c:v>
                </c:pt>
                <c:pt idx="1341">
                  <c:v>39541</c:v>
                </c:pt>
                <c:pt idx="1342">
                  <c:v>39542</c:v>
                </c:pt>
                <c:pt idx="1343">
                  <c:v>39545</c:v>
                </c:pt>
                <c:pt idx="1344">
                  <c:v>39546</c:v>
                </c:pt>
                <c:pt idx="1345">
                  <c:v>39547</c:v>
                </c:pt>
                <c:pt idx="1346">
                  <c:v>39548</c:v>
                </c:pt>
                <c:pt idx="1347">
                  <c:v>39549</c:v>
                </c:pt>
                <c:pt idx="1348">
                  <c:v>39552</c:v>
                </c:pt>
                <c:pt idx="1349">
                  <c:v>39553</c:v>
                </c:pt>
                <c:pt idx="1350">
                  <c:v>39554</c:v>
                </c:pt>
                <c:pt idx="1351">
                  <c:v>39555</c:v>
                </c:pt>
                <c:pt idx="1352">
                  <c:v>39556</c:v>
                </c:pt>
                <c:pt idx="1353">
                  <c:v>39559</c:v>
                </c:pt>
                <c:pt idx="1354">
                  <c:v>39560</c:v>
                </c:pt>
                <c:pt idx="1355">
                  <c:v>39561</c:v>
                </c:pt>
                <c:pt idx="1356">
                  <c:v>39562</c:v>
                </c:pt>
                <c:pt idx="1357">
                  <c:v>39563</c:v>
                </c:pt>
                <c:pt idx="1358">
                  <c:v>39566</c:v>
                </c:pt>
                <c:pt idx="1359">
                  <c:v>39567</c:v>
                </c:pt>
                <c:pt idx="1360">
                  <c:v>39568</c:v>
                </c:pt>
                <c:pt idx="1361">
                  <c:v>39569</c:v>
                </c:pt>
                <c:pt idx="1362">
                  <c:v>39570</c:v>
                </c:pt>
                <c:pt idx="1363">
                  <c:v>39573</c:v>
                </c:pt>
                <c:pt idx="1364">
                  <c:v>39574</c:v>
                </c:pt>
                <c:pt idx="1365">
                  <c:v>39575</c:v>
                </c:pt>
                <c:pt idx="1366">
                  <c:v>39576</c:v>
                </c:pt>
                <c:pt idx="1367">
                  <c:v>39577</c:v>
                </c:pt>
                <c:pt idx="1368">
                  <c:v>39581</c:v>
                </c:pt>
                <c:pt idx="1369">
                  <c:v>39582</c:v>
                </c:pt>
                <c:pt idx="1370">
                  <c:v>39583</c:v>
                </c:pt>
                <c:pt idx="1371">
                  <c:v>39584</c:v>
                </c:pt>
                <c:pt idx="1372">
                  <c:v>39587</c:v>
                </c:pt>
                <c:pt idx="1373">
                  <c:v>39588</c:v>
                </c:pt>
                <c:pt idx="1374">
                  <c:v>39589</c:v>
                </c:pt>
                <c:pt idx="1375">
                  <c:v>39590</c:v>
                </c:pt>
                <c:pt idx="1376">
                  <c:v>39591</c:v>
                </c:pt>
                <c:pt idx="1377">
                  <c:v>39594</c:v>
                </c:pt>
                <c:pt idx="1378">
                  <c:v>39595</c:v>
                </c:pt>
                <c:pt idx="1379">
                  <c:v>39596</c:v>
                </c:pt>
                <c:pt idx="1380">
                  <c:v>39597</c:v>
                </c:pt>
                <c:pt idx="1381">
                  <c:v>39598</c:v>
                </c:pt>
                <c:pt idx="1382">
                  <c:v>39601</c:v>
                </c:pt>
                <c:pt idx="1383">
                  <c:v>39602</c:v>
                </c:pt>
                <c:pt idx="1384">
                  <c:v>39603</c:v>
                </c:pt>
                <c:pt idx="1385">
                  <c:v>39604</c:v>
                </c:pt>
                <c:pt idx="1386">
                  <c:v>39605</c:v>
                </c:pt>
                <c:pt idx="1387">
                  <c:v>39608</c:v>
                </c:pt>
                <c:pt idx="1388">
                  <c:v>39609</c:v>
                </c:pt>
                <c:pt idx="1389">
                  <c:v>39610</c:v>
                </c:pt>
                <c:pt idx="1390">
                  <c:v>39611</c:v>
                </c:pt>
                <c:pt idx="1391">
                  <c:v>39612</c:v>
                </c:pt>
                <c:pt idx="1392">
                  <c:v>39615</c:v>
                </c:pt>
                <c:pt idx="1393">
                  <c:v>39616</c:v>
                </c:pt>
                <c:pt idx="1394">
                  <c:v>39617</c:v>
                </c:pt>
                <c:pt idx="1395">
                  <c:v>39618</c:v>
                </c:pt>
                <c:pt idx="1396">
                  <c:v>39619</c:v>
                </c:pt>
                <c:pt idx="1397">
                  <c:v>39622</c:v>
                </c:pt>
                <c:pt idx="1398">
                  <c:v>39623</c:v>
                </c:pt>
                <c:pt idx="1399">
                  <c:v>39624</c:v>
                </c:pt>
                <c:pt idx="1400">
                  <c:v>39625</c:v>
                </c:pt>
                <c:pt idx="1401">
                  <c:v>39626</c:v>
                </c:pt>
                <c:pt idx="1402">
                  <c:v>39629</c:v>
                </c:pt>
                <c:pt idx="1403">
                  <c:v>39630</c:v>
                </c:pt>
                <c:pt idx="1404">
                  <c:v>39631</c:v>
                </c:pt>
                <c:pt idx="1405">
                  <c:v>39632</c:v>
                </c:pt>
                <c:pt idx="1406">
                  <c:v>39633</c:v>
                </c:pt>
                <c:pt idx="1407">
                  <c:v>39636</c:v>
                </c:pt>
                <c:pt idx="1408">
                  <c:v>39637</c:v>
                </c:pt>
                <c:pt idx="1409">
                  <c:v>39638</c:v>
                </c:pt>
                <c:pt idx="1410">
                  <c:v>39639</c:v>
                </c:pt>
                <c:pt idx="1411">
                  <c:v>39640</c:v>
                </c:pt>
                <c:pt idx="1412">
                  <c:v>39643</c:v>
                </c:pt>
                <c:pt idx="1413">
                  <c:v>39644</c:v>
                </c:pt>
                <c:pt idx="1414">
                  <c:v>39645</c:v>
                </c:pt>
                <c:pt idx="1415">
                  <c:v>39646</c:v>
                </c:pt>
                <c:pt idx="1416">
                  <c:v>39647</c:v>
                </c:pt>
                <c:pt idx="1417">
                  <c:v>39650</c:v>
                </c:pt>
                <c:pt idx="1418">
                  <c:v>39651</c:v>
                </c:pt>
                <c:pt idx="1419">
                  <c:v>39652</c:v>
                </c:pt>
                <c:pt idx="1420">
                  <c:v>39653</c:v>
                </c:pt>
                <c:pt idx="1421">
                  <c:v>39654</c:v>
                </c:pt>
                <c:pt idx="1422">
                  <c:v>39657</c:v>
                </c:pt>
                <c:pt idx="1423">
                  <c:v>39658</c:v>
                </c:pt>
                <c:pt idx="1424">
                  <c:v>39659</c:v>
                </c:pt>
                <c:pt idx="1425">
                  <c:v>39660</c:v>
                </c:pt>
                <c:pt idx="1426">
                  <c:v>39661</c:v>
                </c:pt>
                <c:pt idx="1427">
                  <c:v>39664</c:v>
                </c:pt>
                <c:pt idx="1428">
                  <c:v>39665</c:v>
                </c:pt>
                <c:pt idx="1429">
                  <c:v>39666</c:v>
                </c:pt>
                <c:pt idx="1430">
                  <c:v>39667</c:v>
                </c:pt>
                <c:pt idx="1431">
                  <c:v>39668</c:v>
                </c:pt>
                <c:pt idx="1432">
                  <c:v>39671</c:v>
                </c:pt>
                <c:pt idx="1433">
                  <c:v>39672</c:v>
                </c:pt>
                <c:pt idx="1434">
                  <c:v>39673</c:v>
                </c:pt>
                <c:pt idx="1435">
                  <c:v>39674</c:v>
                </c:pt>
                <c:pt idx="1436">
                  <c:v>39675</c:v>
                </c:pt>
                <c:pt idx="1437">
                  <c:v>39678</c:v>
                </c:pt>
                <c:pt idx="1438">
                  <c:v>39679</c:v>
                </c:pt>
                <c:pt idx="1439">
                  <c:v>39680</c:v>
                </c:pt>
                <c:pt idx="1440">
                  <c:v>39681</c:v>
                </c:pt>
                <c:pt idx="1441">
                  <c:v>39682</c:v>
                </c:pt>
                <c:pt idx="1442">
                  <c:v>39685</c:v>
                </c:pt>
                <c:pt idx="1443">
                  <c:v>39686</c:v>
                </c:pt>
                <c:pt idx="1444">
                  <c:v>39687</c:v>
                </c:pt>
                <c:pt idx="1445">
                  <c:v>39688</c:v>
                </c:pt>
                <c:pt idx="1446">
                  <c:v>39689</c:v>
                </c:pt>
                <c:pt idx="1447">
                  <c:v>39692</c:v>
                </c:pt>
                <c:pt idx="1448">
                  <c:v>39693</c:v>
                </c:pt>
                <c:pt idx="1449">
                  <c:v>39694</c:v>
                </c:pt>
                <c:pt idx="1450">
                  <c:v>39695</c:v>
                </c:pt>
                <c:pt idx="1451">
                  <c:v>39696</c:v>
                </c:pt>
                <c:pt idx="1452">
                  <c:v>39699</c:v>
                </c:pt>
                <c:pt idx="1453">
                  <c:v>39700</c:v>
                </c:pt>
                <c:pt idx="1454">
                  <c:v>39701</c:v>
                </c:pt>
                <c:pt idx="1455">
                  <c:v>39702</c:v>
                </c:pt>
                <c:pt idx="1456">
                  <c:v>39703</c:v>
                </c:pt>
                <c:pt idx="1457">
                  <c:v>39706</c:v>
                </c:pt>
                <c:pt idx="1458">
                  <c:v>39707</c:v>
                </c:pt>
                <c:pt idx="1459">
                  <c:v>39708</c:v>
                </c:pt>
                <c:pt idx="1460">
                  <c:v>39709</c:v>
                </c:pt>
                <c:pt idx="1461">
                  <c:v>39710</c:v>
                </c:pt>
                <c:pt idx="1462">
                  <c:v>39713</c:v>
                </c:pt>
                <c:pt idx="1463">
                  <c:v>39714</c:v>
                </c:pt>
                <c:pt idx="1464">
                  <c:v>39715</c:v>
                </c:pt>
                <c:pt idx="1465">
                  <c:v>39716</c:v>
                </c:pt>
                <c:pt idx="1466">
                  <c:v>39717</c:v>
                </c:pt>
                <c:pt idx="1467">
                  <c:v>39720</c:v>
                </c:pt>
                <c:pt idx="1468">
                  <c:v>39721</c:v>
                </c:pt>
                <c:pt idx="1469">
                  <c:v>39722</c:v>
                </c:pt>
                <c:pt idx="1470">
                  <c:v>39723</c:v>
                </c:pt>
                <c:pt idx="1471">
                  <c:v>39724</c:v>
                </c:pt>
                <c:pt idx="1472">
                  <c:v>39727</c:v>
                </c:pt>
                <c:pt idx="1473">
                  <c:v>39728</c:v>
                </c:pt>
                <c:pt idx="1474">
                  <c:v>39729</c:v>
                </c:pt>
                <c:pt idx="1475">
                  <c:v>39730</c:v>
                </c:pt>
                <c:pt idx="1476">
                  <c:v>39731</c:v>
                </c:pt>
                <c:pt idx="1477">
                  <c:v>39734</c:v>
                </c:pt>
                <c:pt idx="1478">
                  <c:v>39735</c:v>
                </c:pt>
                <c:pt idx="1479">
                  <c:v>39736</c:v>
                </c:pt>
                <c:pt idx="1480">
                  <c:v>39737</c:v>
                </c:pt>
                <c:pt idx="1481">
                  <c:v>39738</c:v>
                </c:pt>
                <c:pt idx="1482">
                  <c:v>39741</c:v>
                </c:pt>
                <c:pt idx="1483">
                  <c:v>39742</c:v>
                </c:pt>
                <c:pt idx="1484">
                  <c:v>39743</c:v>
                </c:pt>
                <c:pt idx="1485">
                  <c:v>39744</c:v>
                </c:pt>
                <c:pt idx="1486">
                  <c:v>39745</c:v>
                </c:pt>
                <c:pt idx="1487">
                  <c:v>39748</c:v>
                </c:pt>
                <c:pt idx="1488">
                  <c:v>39749</c:v>
                </c:pt>
                <c:pt idx="1489">
                  <c:v>39750</c:v>
                </c:pt>
                <c:pt idx="1490">
                  <c:v>39751</c:v>
                </c:pt>
                <c:pt idx="1491">
                  <c:v>39752</c:v>
                </c:pt>
                <c:pt idx="1492">
                  <c:v>39755</c:v>
                </c:pt>
                <c:pt idx="1493">
                  <c:v>39756</c:v>
                </c:pt>
                <c:pt idx="1494">
                  <c:v>39757</c:v>
                </c:pt>
                <c:pt idx="1495">
                  <c:v>39758</c:v>
                </c:pt>
                <c:pt idx="1496">
                  <c:v>39759</c:v>
                </c:pt>
                <c:pt idx="1497">
                  <c:v>39762</c:v>
                </c:pt>
                <c:pt idx="1498">
                  <c:v>39763</c:v>
                </c:pt>
                <c:pt idx="1499">
                  <c:v>39764</c:v>
                </c:pt>
                <c:pt idx="1500">
                  <c:v>39765</c:v>
                </c:pt>
                <c:pt idx="1501">
                  <c:v>39766</c:v>
                </c:pt>
                <c:pt idx="1502">
                  <c:v>39769</c:v>
                </c:pt>
                <c:pt idx="1503">
                  <c:v>39770</c:v>
                </c:pt>
                <c:pt idx="1504">
                  <c:v>39771</c:v>
                </c:pt>
                <c:pt idx="1505">
                  <c:v>39772</c:v>
                </c:pt>
                <c:pt idx="1506">
                  <c:v>39773</c:v>
                </c:pt>
                <c:pt idx="1507">
                  <c:v>39776</c:v>
                </c:pt>
                <c:pt idx="1508">
                  <c:v>39777</c:v>
                </c:pt>
                <c:pt idx="1509">
                  <c:v>39778</c:v>
                </c:pt>
                <c:pt idx="1510">
                  <c:v>39779</c:v>
                </c:pt>
                <c:pt idx="1511">
                  <c:v>39780</c:v>
                </c:pt>
                <c:pt idx="1512">
                  <c:v>39783</c:v>
                </c:pt>
                <c:pt idx="1513">
                  <c:v>39784</c:v>
                </c:pt>
                <c:pt idx="1514">
                  <c:v>39785</c:v>
                </c:pt>
                <c:pt idx="1515">
                  <c:v>39786</c:v>
                </c:pt>
                <c:pt idx="1516">
                  <c:v>39787</c:v>
                </c:pt>
                <c:pt idx="1517">
                  <c:v>39790</c:v>
                </c:pt>
                <c:pt idx="1518">
                  <c:v>39791</c:v>
                </c:pt>
                <c:pt idx="1519">
                  <c:v>39792</c:v>
                </c:pt>
                <c:pt idx="1520">
                  <c:v>39793</c:v>
                </c:pt>
                <c:pt idx="1521">
                  <c:v>39794</c:v>
                </c:pt>
                <c:pt idx="1522">
                  <c:v>39795</c:v>
                </c:pt>
                <c:pt idx="1523">
                  <c:v>39796</c:v>
                </c:pt>
                <c:pt idx="1524">
                  <c:v>39797</c:v>
                </c:pt>
                <c:pt idx="1525">
                  <c:v>39798</c:v>
                </c:pt>
                <c:pt idx="1526">
                  <c:v>39799</c:v>
                </c:pt>
                <c:pt idx="1527">
                  <c:v>39800</c:v>
                </c:pt>
                <c:pt idx="1528">
                  <c:v>39801</c:v>
                </c:pt>
                <c:pt idx="1529">
                  <c:v>39802</c:v>
                </c:pt>
                <c:pt idx="1530">
                  <c:v>39803</c:v>
                </c:pt>
                <c:pt idx="1531">
                  <c:v>39804</c:v>
                </c:pt>
                <c:pt idx="1532">
                  <c:v>39805</c:v>
                </c:pt>
                <c:pt idx="1533">
                  <c:v>39806</c:v>
                </c:pt>
                <c:pt idx="1534">
                  <c:v>39807</c:v>
                </c:pt>
                <c:pt idx="1535">
                  <c:v>39808</c:v>
                </c:pt>
                <c:pt idx="1536">
                  <c:v>39809</c:v>
                </c:pt>
                <c:pt idx="1537">
                  <c:v>39810</c:v>
                </c:pt>
                <c:pt idx="1538">
                  <c:v>39811</c:v>
                </c:pt>
                <c:pt idx="1539">
                  <c:v>39812</c:v>
                </c:pt>
                <c:pt idx="1540">
                  <c:v>39813</c:v>
                </c:pt>
                <c:pt idx="1541">
                  <c:v>39814</c:v>
                </c:pt>
                <c:pt idx="1542">
                  <c:v>39815</c:v>
                </c:pt>
                <c:pt idx="1543">
                  <c:v>39816</c:v>
                </c:pt>
                <c:pt idx="1544">
                  <c:v>39817</c:v>
                </c:pt>
                <c:pt idx="1545">
                  <c:v>39818</c:v>
                </c:pt>
                <c:pt idx="1546">
                  <c:v>39819</c:v>
                </c:pt>
                <c:pt idx="1547">
                  <c:v>39820</c:v>
                </c:pt>
                <c:pt idx="1548">
                  <c:v>39821</c:v>
                </c:pt>
                <c:pt idx="1549">
                  <c:v>39822</c:v>
                </c:pt>
                <c:pt idx="1550">
                  <c:v>39823</c:v>
                </c:pt>
                <c:pt idx="1551">
                  <c:v>39824</c:v>
                </c:pt>
                <c:pt idx="1552">
                  <c:v>39825</c:v>
                </c:pt>
                <c:pt idx="1553">
                  <c:v>39826</c:v>
                </c:pt>
                <c:pt idx="1554">
                  <c:v>39827</c:v>
                </c:pt>
                <c:pt idx="1555">
                  <c:v>39828</c:v>
                </c:pt>
                <c:pt idx="1556">
                  <c:v>39829</c:v>
                </c:pt>
                <c:pt idx="1557">
                  <c:v>39830</c:v>
                </c:pt>
                <c:pt idx="1558">
                  <c:v>39831</c:v>
                </c:pt>
                <c:pt idx="1559">
                  <c:v>39832</c:v>
                </c:pt>
                <c:pt idx="1560">
                  <c:v>39833</c:v>
                </c:pt>
                <c:pt idx="1561">
                  <c:v>39834</c:v>
                </c:pt>
                <c:pt idx="1562">
                  <c:v>39835</c:v>
                </c:pt>
                <c:pt idx="1563">
                  <c:v>39836</c:v>
                </c:pt>
                <c:pt idx="1564">
                  <c:v>39837</c:v>
                </c:pt>
                <c:pt idx="1565">
                  <c:v>39838</c:v>
                </c:pt>
                <c:pt idx="1566">
                  <c:v>39839</c:v>
                </c:pt>
                <c:pt idx="1567">
                  <c:v>39840</c:v>
                </c:pt>
                <c:pt idx="1568">
                  <c:v>39841</c:v>
                </c:pt>
                <c:pt idx="1569">
                  <c:v>39842</c:v>
                </c:pt>
                <c:pt idx="1570">
                  <c:v>39843</c:v>
                </c:pt>
                <c:pt idx="1571">
                  <c:v>39844</c:v>
                </c:pt>
                <c:pt idx="1572">
                  <c:v>39845</c:v>
                </c:pt>
                <c:pt idx="1573">
                  <c:v>39846</c:v>
                </c:pt>
                <c:pt idx="1574">
                  <c:v>39847</c:v>
                </c:pt>
                <c:pt idx="1575">
                  <c:v>39848</c:v>
                </c:pt>
                <c:pt idx="1576">
                  <c:v>39849</c:v>
                </c:pt>
                <c:pt idx="1577">
                  <c:v>39850</c:v>
                </c:pt>
                <c:pt idx="1578">
                  <c:v>39851</c:v>
                </c:pt>
                <c:pt idx="1579">
                  <c:v>39852</c:v>
                </c:pt>
                <c:pt idx="1580">
                  <c:v>39853</c:v>
                </c:pt>
                <c:pt idx="1581">
                  <c:v>39854</c:v>
                </c:pt>
                <c:pt idx="1582">
                  <c:v>39855</c:v>
                </c:pt>
                <c:pt idx="1583">
                  <c:v>39856</c:v>
                </c:pt>
                <c:pt idx="1584">
                  <c:v>39857</c:v>
                </c:pt>
                <c:pt idx="1585">
                  <c:v>39858</c:v>
                </c:pt>
                <c:pt idx="1586">
                  <c:v>39859</c:v>
                </c:pt>
              </c:numCache>
            </c:numRef>
          </c:cat>
          <c:val>
            <c:numRef>
              <c:f>Sheet1!$B$2:$B$1585</c:f>
              <c:numCache>
                <c:formatCode>General</c:formatCode>
                <c:ptCount val="1584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6</c:v>
                </c:pt>
                <c:pt idx="11">
                  <c:v>5.5</c:v>
                </c:pt>
                <c:pt idx="12">
                  <c:v>5.5</c:v>
                </c:pt>
                <c:pt idx="13">
                  <c:v>5.5</c:v>
                </c:pt>
                <c:pt idx="14">
                  <c:v>5.5</c:v>
                </c:pt>
                <c:pt idx="15">
                  <c:v>5.5</c:v>
                </c:pt>
                <c:pt idx="16">
                  <c:v>5.5</c:v>
                </c:pt>
                <c:pt idx="17">
                  <c:v>5.5</c:v>
                </c:pt>
                <c:pt idx="18">
                  <c:v>5.5</c:v>
                </c:pt>
                <c:pt idx="19">
                  <c:v>5.5</c:v>
                </c:pt>
                <c:pt idx="20">
                  <c:v>5.5</c:v>
                </c:pt>
                <c:pt idx="21">
                  <c:v>5.5</c:v>
                </c:pt>
                <c:pt idx="22">
                  <c:v>5.5</c:v>
                </c:pt>
                <c:pt idx="23">
                  <c:v>5.5</c:v>
                </c:pt>
                <c:pt idx="24">
                  <c:v>5.5</c:v>
                </c:pt>
                <c:pt idx="25">
                  <c:v>5.5</c:v>
                </c:pt>
                <c:pt idx="26">
                  <c:v>5.5</c:v>
                </c:pt>
                <c:pt idx="27">
                  <c:v>5.5</c:v>
                </c:pt>
                <c:pt idx="28">
                  <c:v>5.5</c:v>
                </c:pt>
                <c:pt idx="29">
                  <c:v>5.5</c:v>
                </c:pt>
                <c:pt idx="30">
                  <c:v>5.5</c:v>
                </c:pt>
                <c:pt idx="31">
                  <c:v>5.5</c:v>
                </c:pt>
                <c:pt idx="32">
                  <c:v>5.5</c:v>
                </c:pt>
                <c:pt idx="33">
                  <c:v>5.5</c:v>
                </c:pt>
                <c:pt idx="34">
                  <c:v>5.5</c:v>
                </c:pt>
                <c:pt idx="35">
                  <c:v>5.5</c:v>
                </c:pt>
                <c:pt idx="36">
                  <c:v>5.5</c:v>
                </c:pt>
                <c:pt idx="37">
                  <c:v>5.5</c:v>
                </c:pt>
                <c:pt idx="38">
                  <c:v>5.5</c:v>
                </c:pt>
                <c:pt idx="39">
                  <c:v>5.5</c:v>
                </c:pt>
                <c:pt idx="40">
                  <c:v>5.5</c:v>
                </c:pt>
                <c:pt idx="41">
                  <c:v>5.5</c:v>
                </c:pt>
                <c:pt idx="42">
                  <c:v>5.5</c:v>
                </c:pt>
                <c:pt idx="43">
                  <c:v>5.5</c:v>
                </c:pt>
                <c:pt idx="44">
                  <c:v>5.5</c:v>
                </c:pt>
                <c:pt idx="45">
                  <c:v>5.5</c:v>
                </c:pt>
                <c:pt idx="46">
                  <c:v>5.5</c:v>
                </c:pt>
                <c:pt idx="47">
                  <c:v>5.5</c:v>
                </c:pt>
                <c:pt idx="48">
                  <c:v>5.5</c:v>
                </c:pt>
                <c:pt idx="49">
                  <c:v>5.5</c:v>
                </c:pt>
                <c:pt idx="50">
                  <c:v>5.5</c:v>
                </c:pt>
                <c:pt idx="51">
                  <c:v>5</c:v>
                </c:pt>
                <c:pt idx="52">
                  <c:v>5</c:v>
                </c:pt>
                <c:pt idx="53">
                  <c:v>5</c:v>
                </c:pt>
                <c:pt idx="54">
                  <c:v>5</c:v>
                </c:pt>
                <c:pt idx="55">
                  <c:v>5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7">
                  <c:v>5</c:v>
                </c:pt>
                <c:pt idx="68">
                  <c:v>5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5</c:v>
                </c:pt>
                <c:pt idx="76">
                  <c:v>5</c:v>
                </c:pt>
                <c:pt idx="77">
                  <c:v>5</c:v>
                </c:pt>
                <c:pt idx="78">
                  <c:v>5</c:v>
                </c:pt>
                <c:pt idx="79">
                  <c:v>5</c:v>
                </c:pt>
                <c:pt idx="80">
                  <c:v>5</c:v>
                </c:pt>
                <c:pt idx="81">
                  <c:v>5</c:v>
                </c:pt>
                <c:pt idx="82">
                  <c:v>5</c:v>
                </c:pt>
                <c:pt idx="83">
                  <c:v>5</c:v>
                </c:pt>
                <c:pt idx="84">
                  <c:v>5</c:v>
                </c:pt>
                <c:pt idx="85">
                  <c:v>5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4</c:v>
                </c:pt>
                <c:pt idx="92">
                  <c:v>4</c:v>
                </c:pt>
                <c:pt idx="93">
                  <c:v>4</c:v>
                </c:pt>
                <c:pt idx="94">
                  <c:v>4</c:v>
                </c:pt>
                <c:pt idx="95">
                  <c:v>4</c:v>
                </c:pt>
                <c:pt idx="96">
                  <c:v>4</c:v>
                </c:pt>
                <c:pt idx="97">
                  <c:v>4</c:v>
                </c:pt>
                <c:pt idx="98">
                  <c:v>4</c:v>
                </c:pt>
                <c:pt idx="99">
                  <c:v>4</c:v>
                </c:pt>
                <c:pt idx="100">
                  <c:v>4</c:v>
                </c:pt>
                <c:pt idx="101">
                  <c:v>4</c:v>
                </c:pt>
                <c:pt idx="102">
                  <c:v>4</c:v>
                </c:pt>
                <c:pt idx="103">
                  <c:v>4</c:v>
                </c:pt>
                <c:pt idx="104">
                  <c:v>4</c:v>
                </c:pt>
                <c:pt idx="105">
                  <c:v>4</c:v>
                </c:pt>
                <c:pt idx="106">
                  <c:v>4</c:v>
                </c:pt>
                <c:pt idx="107">
                  <c:v>4</c:v>
                </c:pt>
                <c:pt idx="108">
                  <c:v>4</c:v>
                </c:pt>
                <c:pt idx="109">
                  <c:v>4</c:v>
                </c:pt>
                <c:pt idx="110">
                  <c:v>4</c:v>
                </c:pt>
                <c:pt idx="111">
                  <c:v>4</c:v>
                </c:pt>
                <c:pt idx="112">
                  <c:v>4</c:v>
                </c:pt>
                <c:pt idx="113">
                  <c:v>4</c:v>
                </c:pt>
                <c:pt idx="114">
                  <c:v>4</c:v>
                </c:pt>
                <c:pt idx="115">
                  <c:v>4</c:v>
                </c:pt>
                <c:pt idx="116">
                  <c:v>4</c:v>
                </c:pt>
                <c:pt idx="117">
                  <c:v>4</c:v>
                </c:pt>
                <c:pt idx="118">
                  <c:v>4</c:v>
                </c:pt>
                <c:pt idx="119">
                  <c:v>4</c:v>
                </c:pt>
                <c:pt idx="120">
                  <c:v>4</c:v>
                </c:pt>
                <c:pt idx="121">
                  <c:v>4</c:v>
                </c:pt>
                <c:pt idx="122">
                  <c:v>4</c:v>
                </c:pt>
                <c:pt idx="123">
                  <c:v>4</c:v>
                </c:pt>
                <c:pt idx="124">
                  <c:v>4</c:v>
                </c:pt>
                <c:pt idx="125">
                  <c:v>4</c:v>
                </c:pt>
                <c:pt idx="126">
                  <c:v>3</c:v>
                </c:pt>
                <c:pt idx="127">
                  <c:v>3</c:v>
                </c:pt>
                <c:pt idx="128">
                  <c:v>3</c:v>
                </c:pt>
                <c:pt idx="129">
                  <c:v>3</c:v>
                </c:pt>
                <c:pt idx="130">
                  <c:v>3</c:v>
                </c:pt>
                <c:pt idx="131">
                  <c:v>3</c:v>
                </c:pt>
                <c:pt idx="132">
                  <c:v>3</c:v>
                </c:pt>
                <c:pt idx="133">
                  <c:v>3</c:v>
                </c:pt>
                <c:pt idx="134">
                  <c:v>3</c:v>
                </c:pt>
                <c:pt idx="135">
                  <c:v>3</c:v>
                </c:pt>
                <c:pt idx="136">
                  <c:v>3</c:v>
                </c:pt>
                <c:pt idx="137">
                  <c:v>3</c:v>
                </c:pt>
                <c:pt idx="138">
                  <c:v>3</c:v>
                </c:pt>
                <c:pt idx="139">
                  <c:v>3</c:v>
                </c:pt>
                <c:pt idx="140">
                  <c:v>3</c:v>
                </c:pt>
                <c:pt idx="141">
                  <c:v>3</c:v>
                </c:pt>
                <c:pt idx="142">
                  <c:v>3</c:v>
                </c:pt>
                <c:pt idx="143">
                  <c:v>3</c:v>
                </c:pt>
                <c:pt idx="144">
                  <c:v>3</c:v>
                </c:pt>
                <c:pt idx="145">
                  <c:v>3</c:v>
                </c:pt>
                <c:pt idx="146">
                  <c:v>3</c:v>
                </c:pt>
                <c:pt idx="147">
                  <c:v>3</c:v>
                </c:pt>
                <c:pt idx="148">
                  <c:v>3</c:v>
                </c:pt>
                <c:pt idx="149">
                  <c:v>3</c:v>
                </c:pt>
                <c:pt idx="150">
                  <c:v>3</c:v>
                </c:pt>
                <c:pt idx="151">
                  <c:v>2.5</c:v>
                </c:pt>
                <c:pt idx="152">
                  <c:v>2.5</c:v>
                </c:pt>
                <c:pt idx="153">
                  <c:v>2.5</c:v>
                </c:pt>
                <c:pt idx="154">
                  <c:v>2.5</c:v>
                </c:pt>
                <c:pt idx="155">
                  <c:v>2.5</c:v>
                </c:pt>
                <c:pt idx="156">
                  <c:v>2.5</c:v>
                </c:pt>
                <c:pt idx="157">
                  <c:v>2.5</c:v>
                </c:pt>
                <c:pt idx="158">
                  <c:v>2.5</c:v>
                </c:pt>
                <c:pt idx="159">
                  <c:v>2.5</c:v>
                </c:pt>
                <c:pt idx="160">
                  <c:v>2.5</c:v>
                </c:pt>
                <c:pt idx="161">
                  <c:v>2.5</c:v>
                </c:pt>
                <c:pt idx="162">
                  <c:v>2.5</c:v>
                </c:pt>
                <c:pt idx="163">
                  <c:v>2.5</c:v>
                </c:pt>
                <c:pt idx="164">
                  <c:v>2.5</c:v>
                </c:pt>
                <c:pt idx="165">
                  <c:v>2.5</c:v>
                </c:pt>
                <c:pt idx="166">
                  <c:v>2.5</c:v>
                </c:pt>
                <c:pt idx="167">
                  <c:v>2.5</c:v>
                </c:pt>
                <c:pt idx="168">
                  <c:v>2.5</c:v>
                </c:pt>
                <c:pt idx="169">
                  <c:v>2.5</c:v>
                </c:pt>
                <c:pt idx="170">
                  <c:v>2.5</c:v>
                </c:pt>
                <c:pt idx="171">
                  <c:v>2.5</c:v>
                </c:pt>
                <c:pt idx="172">
                  <c:v>2.5</c:v>
                </c:pt>
                <c:pt idx="173">
                  <c:v>2.5</c:v>
                </c:pt>
                <c:pt idx="174">
                  <c:v>2.5</c:v>
                </c:pt>
                <c:pt idx="175">
                  <c:v>2.5</c:v>
                </c:pt>
                <c:pt idx="176">
                  <c:v>2.5</c:v>
                </c:pt>
                <c:pt idx="177">
                  <c:v>2.5</c:v>
                </c:pt>
                <c:pt idx="178">
                  <c:v>2.5</c:v>
                </c:pt>
                <c:pt idx="179">
                  <c:v>2.5</c:v>
                </c:pt>
                <c:pt idx="180">
                  <c:v>2.5</c:v>
                </c:pt>
                <c:pt idx="181">
                  <c:v>2.5</c:v>
                </c:pt>
                <c:pt idx="182">
                  <c:v>2.5</c:v>
                </c:pt>
                <c:pt idx="183">
                  <c:v>2.5</c:v>
                </c:pt>
                <c:pt idx="184">
                  <c:v>2.5</c:v>
                </c:pt>
                <c:pt idx="185">
                  <c:v>2.5</c:v>
                </c:pt>
                <c:pt idx="186">
                  <c:v>2.5</c:v>
                </c:pt>
                <c:pt idx="187">
                  <c:v>2.5</c:v>
                </c:pt>
                <c:pt idx="188">
                  <c:v>2.5</c:v>
                </c:pt>
                <c:pt idx="189">
                  <c:v>2.5</c:v>
                </c:pt>
                <c:pt idx="190">
                  <c:v>2.5</c:v>
                </c:pt>
                <c:pt idx="191">
                  <c:v>2.5</c:v>
                </c:pt>
                <c:pt idx="192">
                  <c:v>2.5</c:v>
                </c:pt>
                <c:pt idx="193">
                  <c:v>2.5</c:v>
                </c:pt>
                <c:pt idx="194">
                  <c:v>2.5</c:v>
                </c:pt>
                <c:pt idx="195">
                  <c:v>2.5</c:v>
                </c:pt>
                <c:pt idx="196">
                  <c:v>2.5</c:v>
                </c:pt>
                <c:pt idx="197">
                  <c:v>2.5</c:v>
                </c:pt>
                <c:pt idx="198">
                  <c:v>2.5</c:v>
                </c:pt>
                <c:pt idx="199">
                  <c:v>2.5</c:v>
                </c:pt>
                <c:pt idx="200">
                  <c:v>2.5</c:v>
                </c:pt>
                <c:pt idx="201">
                  <c:v>2.5</c:v>
                </c:pt>
                <c:pt idx="202">
                  <c:v>2.5</c:v>
                </c:pt>
                <c:pt idx="203">
                  <c:v>2.5</c:v>
                </c:pt>
                <c:pt idx="204">
                  <c:v>2.5</c:v>
                </c:pt>
                <c:pt idx="205">
                  <c:v>2.5</c:v>
                </c:pt>
                <c:pt idx="206">
                  <c:v>2.5</c:v>
                </c:pt>
                <c:pt idx="207">
                  <c:v>2.5</c:v>
                </c:pt>
                <c:pt idx="208">
                  <c:v>2.5</c:v>
                </c:pt>
                <c:pt idx="209">
                  <c:v>2.5</c:v>
                </c:pt>
                <c:pt idx="210">
                  <c:v>2.5</c:v>
                </c:pt>
                <c:pt idx="211">
                  <c:v>2.5</c:v>
                </c:pt>
                <c:pt idx="212">
                  <c:v>2.5</c:v>
                </c:pt>
                <c:pt idx="213">
                  <c:v>2.5</c:v>
                </c:pt>
                <c:pt idx="214">
                  <c:v>2.5</c:v>
                </c:pt>
                <c:pt idx="215">
                  <c:v>2.5</c:v>
                </c:pt>
                <c:pt idx="216">
                  <c:v>2.25</c:v>
                </c:pt>
                <c:pt idx="217">
                  <c:v>2.25</c:v>
                </c:pt>
                <c:pt idx="218">
                  <c:v>2.25</c:v>
                </c:pt>
                <c:pt idx="219">
                  <c:v>2.25</c:v>
                </c:pt>
                <c:pt idx="220">
                  <c:v>2.25</c:v>
                </c:pt>
                <c:pt idx="221">
                  <c:v>2.25</c:v>
                </c:pt>
                <c:pt idx="222">
                  <c:v>2.25</c:v>
                </c:pt>
                <c:pt idx="223">
                  <c:v>2.25</c:v>
                </c:pt>
                <c:pt idx="224">
                  <c:v>2.25</c:v>
                </c:pt>
                <c:pt idx="225">
                  <c:v>2.25</c:v>
                </c:pt>
                <c:pt idx="226">
                  <c:v>2.25</c:v>
                </c:pt>
                <c:pt idx="227">
                  <c:v>2.25</c:v>
                </c:pt>
                <c:pt idx="228">
                  <c:v>2.25</c:v>
                </c:pt>
                <c:pt idx="229">
                  <c:v>2.25</c:v>
                </c:pt>
                <c:pt idx="230">
                  <c:v>2.25</c:v>
                </c:pt>
                <c:pt idx="231">
                  <c:v>2.25</c:v>
                </c:pt>
                <c:pt idx="232">
                  <c:v>2.25</c:v>
                </c:pt>
                <c:pt idx="233">
                  <c:v>2.25</c:v>
                </c:pt>
                <c:pt idx="234">
                  <c:v>2.25</c:v>
                </c:pt>
                <c:pt idx="235">
                  <c:v>2.25</c:v>
                </c:pt>
                <c:pt idx="236">
                  <c:v>2.25</c:v>
                </c:pt>
                <c:pt idx="237">
                  <c:v>2.25</c:v>
                </c:pt>
                <c:pt idx="238">
                  <c:v>2.25</c:v>
                </c:pt>
                <c:pt idx="239">
                  <c:v>2.25</c:v>
                </c:pt>
                <c:pt idx="240">
                  <c:v>2.25</c:v>
                </c:pt>
                <c:pt idx="241">
                  <c:v>2.25</c:v>
                </c:pt>
                <c:pt idx="242">
                  <c:v>2.25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1.75</c:v>
                </c:pt>
                <c:pt idx="275">
                  <c:v>1.75</c:v>
                </c:pt>
                <c:pt idx="276">
                  <c:v>1.75</c:v>
                </c:pt>
                <c:pt idx="277">
                  <c:v>1.75</c:v>
                </c:pt>
                <c:pt idx="278">
                  <c:v>1.75</c:v>
                </c:pt>
                <c:pt idx="279">
                  <c:v>1.75</c:v>
                </c:pt>
                <c:pt idx="280">
                  <c:v>1.75</c:v>
                </c:pt>
                <c:pt idx="281">
                  <c:v>1.75</c:v>
                </c:pt>
                <c:pt idx="282">
                  <c:v>1.75</c:v>
                </c:pt>
                <c:pt idx="283">
                  <c:v>1.75</c:v>
                </c:pt>
                <c:pt idx="284">
                  <c:v>1.75</c:v>
                </c:pt>
                <c:pt idx="285">
                  <c:v>1.75</c:v>
                </c:pt>
                <c:pt idx="286">
                  <c:v>1.75</c:v>
                </c:pt>
                <c:pt idx="287">
                  <c:v>1.75</c:v>
                </c:pt>
                <c:pt idx="288">
                  <c:v>1.75</c:v>
                </c:pt>
                <c:pt idx="289">
                  <c:v>1.75</c:v>
                </c:pt>
                <c:pt idx="290">
                  <c:v>1.75</c:v>
                </c:pt>
                <c:pt idx="291">
                  <c:v>1.75</c:v>
                </c:pt>
                <c:pt idx="292">
                  <c:v>1.75</c:v>
                </c:pt>
                <c:pt idx="293">
                  <c:v>1.75</c:v>
                </c:pt>
                <c:pt idx="294">
                  <c:v>1.75</c:v>
                </c:pt>
                <c:pt idx="295">
                  <c:v>1.75</c:v>
                </c:pt>
                <c:pt idx="296">
                  <c:v>1.75</c:v>
                </c:pt>
                <c:pt idx="297">
                  <c:v>1.75</c:v>
                </c:pt>
                <c:pt idx="298">
                  <c:v>1.75</c:v>
                </c:pt>
                <c:pt idx="299">
                  <c:v>1.75</c:v>
                </c:pt>
                <c:pt idx="300">
                  <c:v>1.75</c:v>
                </c:pt>
                <c:pt idx="301">
                  <c:v>1.75</c:v>
                </c:pt>
                <c:pt idx="302">
                  <c:v>1.75</c:v>
                </c:pt>
                <c:pt idx="303">
                  <c:v>1.75</c:v>
                </c:pt>
                <c:pt idx="304">
                  <c:v>1.75</c:v>
                </c:pt>
                <c:pt idx="305">
                  <c:v>1.75</c:v>
                </c:pt>
                <c:pt idx="306">
                  <c:v>1.75</c:v>
                </c:pt>
                <c:pt idx="307">
                  <c:v>1.75</c:v>
                </c:pt>
                <c:pt idx="308">
                  <c:v>1.75</c:v>
                </c:pt>
                <c:pt idx="309">
                  <c:v>1.75</c:v>
                </c:pt>
                <c:pt idx="310">
                  <c:v>1.75</c:v>
                </c:pt>
                <c:pt idx="311">
                  <c:v>1.75</c:v>
                </c:pt>
                <c:pt idx="312">
                  <c:v>1.75</c:v>
                </c:pt>
                <c:pt idx="313">
                  <c:v>1.75</c:v>
                </c:pt>
                <c:pt idx="314">
                  <c:v>1.75</c:v>
                </c:pt>
                <c:pt idx="315">
                  <c:v>1.75</c:v>
                </c:pt>
                <c:pt idx="316">
                  <c:v>1.75</c:v>
                </c:pt>
                <c:pt idx="317">
                  <c:v>1.75</c:v>
                </c:pt>
                <c:pt idx="318">
                  <c:v>1.75</c:v>
                </c:pt>
                <c:pt idx="319">
                  <c:v>1.75</c:v>
                </c:pt>
                <c:pt idx="320">
                  <c:v>1.75</c:v>
                </c:pt>
                <c:pt idx="321">
                  <c:v>1.75</c:v>
                </c:pt>
                <c:pt idx="322">
                  <c:v>1.75</c:v>
                </c:pt>
                <c:pt idx="323">
                  <c:v>1.75</c:v>
                </c:pt>
                <c:pt idx="324">
                  <c:v>1.75</c:v>
                </c:pt>
                <c:pt idx="325">
                  <c:v>1.75</c:v>
                </c:pt>
                <c:pt idx="326">
                  <c:v>1.75</c:v>
                </c:pt>
                <c:pt idx="327">
                  <c:v>1.75</c:v>
                </c:pt>
                <c:pt idx="328">
                  <c:v>1.75</c:v>
                </c:pt>
                <c:pt idx="329">
                  <c:v>1.75</c:v>
                </c:pt>
                <c:pt idx="330">
                  <c:v>1.75</c:v>
                </c:pt>
                <c:pt idx="331">
                  <c:v>1.75</c:v>
                </c:pt>
                <c:pt idx="332">
                  <c:v>1.75</c:v>
                </c:pt>
                <c:pt idx="333">
                  <c:v>1.75</c:v>
                </c:pt>
                <c:pt idx="334">
                  <c:v>1.75</c:v>
                </c:pt>
                <c:pt idx="335">
                  <c:v>1.75</c:v>
                </c:pt>
                <c:pt idx="336">
                  <c:v>1.75</c:v>
                </c:pt>
                <c:pt idx="337">
                  <c:v>1.75</c:v>
                </c:pt>
                <c:pt idx="338">
                  <c:v>1.75</c:v>
                </c:pt>
                <c:pt idx="339">
                  <c:v>1.75</c:v>
                </c:pt>
                <c:pt idx="340">
                  <c:v>1.75</c:v>
                </c:pt>
                <c:pt idx="341">
                  <c:v>1.75</c:v>
                </c:pt>
                <c:pt idx="342">
                  <c:v>1.75</c:v>
                </c:pt>
                <c:pt idx="343">
                  <c:v>1.75</c:v>
                </c:pt>
                <c:pt idx="344">
                  <c:v>1.75</c:v>
                </c:pt>
                <c:pt idx="345">
                  <c:v>1.75</c:v>
                </c:pt>
                <c:pt idx="346">
                  <c:v>1.75</c:v>
                </c:pt>
                <c:pt idx="347">
                  <c:v>1.75</c:v>
                </c:pt>
                <c:pt idx="348">
                  <c:v>1.75</c:v>
                </c:pt>
                <c:pt idx="349">
                  <c:v>1.75</c:v>
                </c:pt>
                <c:pt idx="350">
                  <c:v>1.75</c:v>
                </c:pt>
                <c:pt idx="351">
                  <c:v>1.75</c:v>
                </c:pt>
                <c:pt idx="352">
                  <c:v>1.75</c:v>
                </c:pt>
                <c:pt idx="353">
                  <c:v>1.75</c:v>
                </c:pt>
                <c:pt idx="354">
                  <c:v>1.75</c:v>
                </c:pt>
                <c:pt idx="355">
                  <c:v>1.75</c:v>
                </c:pt>
                <c:pt idx="356">
                  <c:v>1.75</c:v>
                </c:pt>
                <c:pt idx="357">
                  <c:v>1.75</c:v>
                </c:pt>
                <c:pt idx="358">
                  <c:v>1.75</c:v>
                </c:pt>
                <c:pt idx="359">
                  <c:v>1.75</c:v>
                </c:pt>
                <c:pt idx="360">
                  <c:v>1.75</c:v>
                </c:pt>
                <c:pt idx="361">
                  <c:v>1.75</c:v>
                </c:pt>
                <c:pt idx="362">
                  <c:v>1.75</c:v>
                </c:pt>
                <c:pt idx="363">
                  <c:v>1.75</c:v>
                </c:pt>
                <c:pt idx="364">
                  <c:v>1.75</c:v>
                </c:pt>
                <c:pt idx="365">
                  <c:v>1.75</c:v>
                </c:pt>
                <c:pt idx="366">
                  <c:v>1.75</c:v>
                </c:pt>
                <c:pt idx="367">
                  <c:v>1.75</c:v>
                </c:pt>
                <c:pt idx="368">
                  <c:v>1.75</c:v>
                </c:pt>
                <c:pt idx="369">
                  <c:v>1.75</c:v>
                </c:pt>
                <c:pt idx="370">
                  <c:v>1.75</c:v>
                </c:pt>
                <c:pt idx="371">
                  <c:v>1.75</c:v>
                </c:pt>
                <c:pt idx="372">
                  <c:v>1.75</c:v>
                </c:pt>
                <c:pt idx="373">
                  <c:v>1.75</c:v>
                </c:pt>
                <c:pt idx="374">
                  <c:v>1.75</c:v>
                </c:pt>
                <c:pt idx="375">
                  <c:v>1.75</c:v>
                </c:pt>
                <c:pt idx="376">
                  <c:v>1.75</c:v>
                </c:pt>
                <c:pt idx="377">
                  <c:v>1.75</c:v>
                </c:pt>
                <c:pt idx="378">
                  <c:v>1.75</c:v>
                </c:pt>
                <c:pt idx="379">
                  <c:v>1.75</c:v>
                </c:pt>
                <c:pt idx="380">
                  <c:v>1.75</c:v>
                </c:pt>
                <c:pt idx="381">
                  <c:v>1.75</c:v>
                </c:pt>
                <c:pt idx="382">
                  <c:v>1.75</c:v>
                </c:pt>
                <c:pt idx="383">
                  <c:v>1.75</c:v>
                </c:pt>
                <c:pt idx="384">
                  <c:v>1.75</c:v>
                </c:pt>
                <c:pt idx="385">
                  <c:v>1.75</c:v>
                </c:pt>
                <c:pt idx="386">
                  <c:v>1.75</c:v>
                </c:pt>
                <c:pt idx="387">
                  <c:v>1.75</c:v>
                </c:pt>
                <c:pt idx="388">
                  <c:v>1.75</c:v>
                </c:pt>
                <c:pt idx="389">
                  <c:v>1.75</c:v>
                </c:pt>
                <c:pt idx="390">
                  <c:v>1.75</c:v>
                </c:pt>
                <c:pt idx="391">
                  <c:v>1.75</c:v>
                </c:pt>
                <c:pt idx="392">
                  <c:v>1.75</c:v>
                </c:pt>
                <c:pt idx="393">
                  <c:v>1.75</c:v>
                </c:pt>
                <c:pt idx="394">
                  <c:v>1.75</c:v>
                </c:pt>
                <c:pt idx="395">
                  <c:v>1.75</c:v>
                </c:pt>
                <c:pt idx="396">
                  <c:v>1.75</c:v>
                </c:pt>
                <c:pt idx="397">
                  <c:v>1.75</c:v>
                </c:pt>
                <c:pt idx="398">
                  <c:v>1.75</c:v>
                </c:pt>
                <c:pt idx="399">
                  <c:v>1.75</c:v>
                </c:pt>
                <c:pt idx="400">
                  <c:v>1.75</c:v>
                </c:pt>
                <c:pt idx="401">
                  <c:v>1.75</c:v>
                </c:pt>
                <c:pt idx="402">
                  <c:v>1.75</c:v>
                </c:pt>
                <c:pt idx="403">
                  <c:v>1.75</c:v>
                </c:pt>
                <c:pt idx="404">
                  <c:v>1.75</c:v>
                </c:pt>
                <c:pt idx="405">
                  <c:v>1.75</c:v>
                </c:pt>
                <c:pt idx="406">
                  <c:v>1.75</c:v>
                </c:pt>
                <c:pt idx="407">
                  <c:v>1.75</c:v>
                </c:pt>
                <c:pt idx="408">
                  <c:v>1.75</c:v>
                </c:pt>
                <c:pt idx="409">
                  <c:v>1.75</c:v>
                </c:pt>
                <c:pt idx="410">
                  <c:v>1.75</c:v>
                </c:pt>
                <c:pt idx="411">
                  <c:v>1.75</c:v>
                </c:pt>
                <c:pt idx="412">
                  <c:v>1.75</c:v>
                </c:pt>
                <c:pt idx="413">
                  <c:v>1.75</c:v>
                </c:pt>
                <c:pt idx="414">
                  <c:v>1.75</c:v>
                </c:pt>
                <c:pt idx="415">
                  <c:v>1.75</c:v>
                </c:pt>
                <c:pt idx="416">
                  <c:v>1.75</c:v>
                </c:pt>
                <c:pt idx="417">
                  <c:v>1.75</c:v>
                </c:pt>
                <c:pt idx="418">
                  <c:v>1.75</c:v>
                </c:pt>
                <c:pt idx="419">
                  <c:v>1.75</c:v>
                </c:pt>
                <c:pt idx="420">
                  <c:v>1.75</c:v>
                </c:pt>
                <c:pt idx="421">
                  <c:v>1.75</c:v>
                </c:pt>
                <c:pt idx="422">
                  <c:v>1.75</c:v>
                </c:pt>
                <c:pt idx="423">
                  <c:v>1.75</c:v>
                </c:pt>
                <c:pt idx="424">
                  <c:v>1.75</c:v>
                </c:pt>
                <c:pt idx="425">
                  <c:v>1.75</c:v>
                </c:pt>
                <c:pt idx="426">
                  <c:v>1.75</c:v>
                </c:pt>
                <c:pt idx="427">
                  <c:v>1.75</c:v>
                </c:pt>
                <c:pt idx="428">
                  <c:v>1.75</c:v>
                </c:pt>
                <c:pt idx="429">
                  <c:v>1.75</c:v>
                </c:pt>
                <c:pt idx="430">
                  <c:v>1.75</c:v>
                </c:pt>
                <c:pt idx="431">
                  <c:v>1.75</c:v>
                </c:pt>
                <c:pt idx="432">
                  <c:v>1.75</c:v>
                </c:pt>
                <c:pt idx="433">
                  <c:v>1.75</c:v>
                </c:pt>
                <c:pt idx="434">
                  <c:v>1.75</c:v>
                </c:pt>
                <c:pt idx="435">
                  <c:v>1.75</c:v>
                </c:pt>
                <c:pt idx="436">
                  <c:v>1.75</c:v>
                </c:pt>
                <c:pt idx="437">
                  <c:v>1.75</c:v>
                </c:pt>
                <c:pt idx="438">
                  <c:v>1.75</c:v>
                </c:pt>
                <c:pt idx="439">
                  <c:v>1.75</c:v>
                </c:pt>
                <c:pt idx="440">
                  <c:v>1.75</c:v>
                </c:pt>
                <c:pt idx="441">
                  <c:v>1.75</c:v>
                </c:pt>
                <c:pt idx="442">
                  <c:v>1.75</c:v>
                </c:pt>
                <c:pt idx="443">
                  <c:v>1.75</c:v>
                </c:pt>
                <c:pt idx="444">
                  <c:v>1.75</c:v>
                </c:pt>
                <c:pt idx="445">
                  <c:v>1.75</c:v>
                </c:pt>
                <c:pt idx="446">
                  <c:v>1.75</c:v>
                </c:pt>
                <c:pt idx="447">
                  <c:v>1.75</c:v>
                </c:pt>
                <c:pt idx="448">
                  <c:v>1.75</c:v>
                </c:pt>
                <c:pt idx="449">
                  <c:v>1.75</c:v>
                </c:pt>
                <c:pt idx="450">
                  <c:v>1.75</c:v>
                </c:pt>
                <c:pt idx="451">
                  <c:v>1.75</c:v>
                </c:pt>
                <c:pt idx="452">
                  <c:v>1.75</c:v>
                </c:pt>
                <c:pt idx="453">
                  <c:v>1.75</c:v>
                </c:pt>
                <c:pt idx="454">
                  <c:v>1.75</c:v>
                </c:pt>
                <c:pt idx="455">
                  <c:v>1.75</c:v>
                </c:pt>
                <c:pt idx="456">
                  <c:v>1.75</c:v>
                </c:pt>
                <c:pt idx="457">
                  <c:v>1.75</c:v>
                </c:pt>
                <c:pt idx="458">
                  <c:v>1.75</c:v>
                </c:pt>
                <c:pt idx="459">
                  <c:v>1.75</c:v>
                </c:pt>
                <c:pt idx="460">
                  <c:v>1.75</c:v>
                </c:pt>
                <c:pt idx="461">
                  <c:v>1.75</c:v>
                </c:pt>
                <c:pt idx="462">
                  <c:v>1.75</c:v>
                </c:pt>
                <c:pt idx="463">
                  <c:v>1.75</c:v>
                </c:pt>
                <c:pt idx="464">
                  <c:v>1.75</c:v>
                </c:pt>
                <c:pt idx="465">
                  <c:v>1.75</c:v>
                </c:pt>
                <c:pt idx="466">
                  <c:v>1.75</c:v>
                </c:pt>
                <c:pt idx="467">
                  <c:v>1.75</c:v>
                </c:pt>
                <c:pt idx="468">
                  <c:v>1.75</c:v>
                </c:pt>
                <c:pt idx="469">
                  <c:v>1.75</c:v>
                </c:pt>
                <c:pt idx="470">
                  <c:v>1.75</c:v>
                </c:pt>
                <c:pt idx="471">
                  <c:v>1.75</c:v>
                </c:pt>
                <c:pt idx="472">
                  <c:v>1.75</c:v>
                </c:pt>
                <c:pt idx="473">
                  <c:v>1.75</c:v>
                </c:pt>
                <c:pt idx="474">
                  <c:v>1.75</c:v>
                </c:pt>
                <c:pt idx="475">
                  <c:v>1.75</c:v>
                </c:pt>
                <c:pt idx="476">
                  <c:v>1.75</c:v>
                </c:pt>
                <c:pt idx="477">
                  <c:v>1.75</c:v>
                </c:pt>
                <c:pt idx="478">
                  <c:v>1.75</c:v>
                </c:pt>
                <c:pt idx="479">
                  <c:v>1.75</c:v>
                </c:pt>
                <c:pt idx="480">
                  <c:v>1.75</c:v>
                </c:pt>
                <c:pt idx="481">
                  <c:v>1.75</c:v>
                </c:pt>
                <c:pt idx="482">
                  <c:v>1.75</c:v>
                </c:pt>
                <c:pt idx="483">
                  <c:v>1.75</c:v>
                </c:pt>
                <c:pt idx="484">
                  <c:v>1.75</c:v>
                </c:pt>
                <c:pt idx="485">
                  <c:v>1.75</c:v>
                </c:pt>
                <c:pt idx="486">
                  <c:v>1.75</c:v>
                </c:pt>
                <c:pt idx="487">
                  <c:v>1.75</c:v>
                </c:pt>
                <c:pt idx="488">
                  <c:v>1.75</c:v>
                </c:pt>
                <c:pt idx="489">
                  <c:v>1.75</c:v>
                </c:pt>
                <c:pt idx="490">
                  <c:v>1.75</c:v>
                </c:pt>
                <c:pt idx="491">
                  <c:v>1.75</c:v>
                </c:pt>
                <c:pt idx="492">
                  <c:v>1.75</c:v>
                </c:pt>
                <c:pt idx="493">
                  <c:v>1.75</c:v>
                </c:pt>
                <c:pt idx="494">
                  <c:v>1.75</c:v>
                </c:pt>
                <c:pt idx="495">
                  <c:v>1.75</c:v>
                </c:pt>
                <c:pt idx="496">
                  <c:v>1.75</c:v>
                </c:pt>
                <c:pt idx="497">
                  <c:v>1.75</c:v>
                </c:pt>
                <c:pt idx="498">
                  <c:v>1.75</c:v>
                </c:pt>
                <c:pt idx="499">
                  <c:v>1.75</c:v>
                </c:pt>
                <c:pt idx="500">
                  <c:v>1.75</c:v>
                </c:pt>
                <c:pt idx="501">
                  <c:v>1.75</c:v>
                </c:pt>
                <c:pt idx="502">
                  <c:v>1.75</c:v>
                </c:pt>
                <c:pt idx="503">
                  <c:v>1.75</c:v>
                </c:pt>
                <c:pt idx="504">
                  <c:v>1.75</c:v>
                </c:pt>
                <c:pt idx="505">
                  <c:v>1.75</c:v>
                </c:pt>
                <c:pt idx="506">
                  <c:v>1.75</c:v>
                </c:pt>
                <c:pt idx="507">
                  <c:v>1.75</c:v>
                </c:pt>
                <c:pt idx="508">
                  <c:v>1.75</c:v>
                </c:pt>
                <c:pt idx="509">
                  <c:v>1.75</c:v>
                </c:pt>
                <c:pt idx="510">
                  <c:v>1.75</c:v>
                </c:pt>
                <c:pt idx="511">
                  <c:v>1.75</c:v>
                </c:pt>
                <c:pt idx="512">
                  <c:v>1.75</c:v>
                </c:pt>
                <c:pt idx="513">
                  <c:v>1.75</c:v>
                </c:pt>
                <c:pt idx="514">
                  <c:v>1.75</c:v>
                </c:pt>
                <c:pt idx="515">
                  <c:v>1.75</c:v>
                </c:pt>
                <c:pt idx="516">
                  <c:v>1.75</c:v>
                </c:pt>
                <c:pt idx="517">
                  <c:v>1.75</c:v>
                </c:pt>
                <c:pt idx="518">
                  <c:v>1.75</c:v>
                </c:pt>
                <c:pt idx="519">
                  <c:v>1.75</c:v>
                </c:pt>
                <c:pt idx="520">
                  <c:v>1.75</c:v>
                </c:pt>
                <c:pt idx="521">
                  <c:v>1.75</c:v>
                </c:pt>
                <c:pt idx="522">
                  <c:v>1.75</c:v>
                </c:pt>
                <c:pt idx="523">
                  <c:v>1.75</c:v>
                </c:pt>
                <c:pt idx="524">
                  <c:v>1.75</c:v>
                </c:pt>
                <c:pt idx="525">
                  <c:v>1.75</c:v>
                </c:pt>
                <c:pt idx="526">
                  <c:v>1.75</c:v>
                </c:pt>
                <c:pt idx="527">
                  <c:v>1.75</c:v>
                </c:pt>
                <c:pt idx="528">
                  <c:v>1.75</c:v>
                </c:pt>
                <c:pt idx="529">
                  <c:v>1.75</c:v>
                </c:pt>
                <c:pt idx="530">
                  <c:v>1.75</c:v>
                </c:pt>
                <c:pt idx="531">
                  <c:v>1.75</c:v>
                </c:pt>
                <c:pt idx="532">
                  <c:v>1.75</c:v>
                </c:pt>
                <c:pt idx="533">
                  <c:v>1.75</c:v>
                </c:pt>
                <c:pt idx="534">
                  <c:v>1.75</c:v>
                </c:pt>
                <c:pt idx="535">
                  <c:v>1.75</c:v>
                </c:pt>
                <c:pt idx="536">
                  <c:v>1.75</c:v>
                </c:pt>
                <c:pt idx="537">
                  <c:v>1.75</c:v>
                </c:pt>
                <c:pt idx="538">
                  <c:v>1.75</c:v>
                </c:pt>
                <c:pt idx="539">
                  <c:v>1.75</c:v>
                </c:pt>
                <c:pt idx="540">
                  <c:v>1.75</c:v>
                </c:pt>
                <c:pt idx="541">
                  <c:v>1.75</c:v>
                </c:pt>
                <c:pt idx="542">
                  <c:v>1.75</c:v>
                </c:pt>
                <c:pt idx="543">
                  <c:v>1.75</c:v>
                </c:pt>
                <c:pt idx="544">
                  <c:v>1.75</c:v>
                </c:pt>
                <c:pt idx="545">
                  <c:v>1.75</c:v>
                </c:pt>
                <c:pt idx="546">
                  <c:v>1.75</c:v>
                </c:pt>
                <c:pt idx="547">
                  <c:v>1.75</c:v>
                </c:pt>
                <c:pt idx="548">
                  <c:v>1.75</c:v>
                </c:pt>
                <c:pt idx="549">
                  <c:v>1.75</c:v>
                </c:pt>
                <c:pt idx="550">
                  <c:v>1.75</c:v>
                </c:pt>
                <c:pt idx="551">
                  <c:v>1.75</c:v>
                </c:pt>
                <c:pt idx="552">
                  <c:v>1.75</c:v>
                </c:pt>
                <c:pt idx="553">
                  <c:v>1.75</c:v>
                </c:pt>
                <c:pt idx="554">
                  <c:v>1.75</c:v>
                </c:pt>
                <c:pt idx="555">
                  <c:v>1.75</c:v>
                </c:pt>
                <c:pt idx="556">
                  <c:v>1.75</c:v>
                </c:pt>
                <c:pt idx="557">
                  <c:v>1.75</c:v>
                </c:pt>
                <c:pt idx="558">
                  <c:v>1.75</c:v>
                </c:pt>
                <c:pt idx="559">
                  <c:v>1.75</c:v>
                </c:pt>
                <c:pt idx="560">
                  <c:v>1.75</c:v>
                </c:pt>
                <c:pt idx="561">
                  <c:v>1.75</c:v>
                </c:pt>
                <c:pt idx="562">
                  <c:v>1.75</c:v>
                </c:pt>
                <c:pt idx="563">
                  <c:v>1.75</c:v>
                </c:pt>
                <c:pt idx="564">
                  <c:v>1.75</c:v>
                </c:pt>
                <c:pt idx="565">
                  <c:v>1.75</c:v>
                </c:pt>
                <c:pt idx="566">
                  <c:v>1.75</c:v>
                </c:pt>
                <c:pt idx="567">
                  <c:v>1.75</c:v>
                </c:pt>
                <c:pt idx="568">
                  <c:v>1.75</c:v>
                </c:pt>
                <c:pt idx="569">
                  <c:v>1.75</c:v>
                </c:pt>
                <c:pt idx="570">
                  <c:v>1.75</c:v>
                </c:pt>
                <c:pt idx="571">
                  <c:v>1.75</c:v>
                </c:pt>
                <c:pt idx="572">
                  <c:v>1.75</c:v>
                </c:pt>
                <c:pt idx="573">
                  <c:v>1.75</c:v>
                </c:pt>
                <c:pt idx="574">
                  <c:v>1.75</c:v>
                </c:pt>
                <c:pt idx="575">
                  <c:v>1.75</c:v>
                </c:pt>
                <c:pt idx="576">
                  <c:v>1.75</c:v>
                </c:pt>
                <c:pt idx="577">
                  <c:v>1.75</c:v>
                </c:pt>
                <c:pt idx="578">
                  <c:v>1.75</c:v>
                </c:pt>
                <c:pt idx="579">
                  <c:v>1.75</c:v>
                </c:pt>
                <c:pt idx="580">
                  <c:v>1.75</c:v>
                </c:pt>
                <c:pt idx="581">
                  <c:v>1.75</c:v>
                </c:pt>
                <c:pt idx="582">
                  <c:v>1.75</c:v>
                </c:pt>
                <c:pt idx="583">
                  <c:v>1.75</c:v>
                </c:pt>
                <c:pt idx="584">
                  <c:v>1.75</c:v>
                </c:pt>
                <c:pt idx="585">
                  <c:v>1.75</c:v>
                </c:pt>
                <c:pt idx="586">
                  <c:v>1.75</c:v>
                </c:pt>
                <c:pt idx="587">
                  <c:v>1.75</c:v>
                </c:pt>
                <c:pt idx="588">
                  <c:v>1.75</c:v>
                </c:pt>
                <c:pt idx="589">
                  <c:v>1.75</c:v>
                </c:pt>
                <c:pt idx="590">
                  <c:v>1.75</c:v>
                </c:pt>
                <c:pt idx="591">
                  <c:v>1.75</c:v>
                </c:pt>
                <c:pt idx="592">
                  <c:v>1.75</c:v>
                </c:pt>
                <c:pt idx="593">
                  <c:v>1.75</c:v>
                </c:pt>
                <c:pt idx="594">
                  <c:v>1.75</c:v>
                </c:pt>
                <c:pt idx="595">
                  <c:v>1.75</c:v>
                </c:pt>
                <c:pt idx="596">
                  <c:v>1.75</c:v>
                </c:pt>
                <c:pt idx="597">
                  <c:v>1.75</c:v>
                </c:pt>
                <c:pt idx="598">
                  <c:v>1.75</c:v>
                </c:pt>
                <c:pt idx="599">
                  <c:v>1.75</c:v>
                </c:pt>
                <c:pt idx="600">
                  <c:v>1.75</c:v>
                </c:pt>
                <c:pt idx="601">
                  <c:v>1.75</c:v>
                </c:pt>
                <c:pt idx="602">
                  <c:v>1.75</c:v>
                </c:pt>
                <c:pt idx="603">
                  <c:v>1.75</c:v>
                </c:pt>
                <c:pt idx="604">
                  <c:v>1.75</c:v>
                </c:pt>
                <c:pt idx="605">
                  <c:v>1.75</c:v>
                </c:pt>
                <c:pt idx="606">
                  <c:v>1.75</c:v>
                </c:pt>
                <c:pt idx="607">
                  <c:v>1.75</c:v>
                </c:pt>
                <c:pt idx="608">
                  <c:v>1.75</c:v>
                </c:pt>
                <c:pt idx="609">
                  <c:v>1.75</c:v>
                </c:pt>
                <c:pt idx="610">
                  <c:v>1.75</c:v>
                </c:pt>
                <c:pt idx="611">
                  <c:v>1.75</c:v>
                </c:pt>
                <c:pt idx="612">
                  <c:v>1.75</c:v>
                </c:pt>
                <c:pt idx="613">
                  <c:v>1.75</c:v>
                </c:pt>
                <c:pt idx="614">
                  <c:v>1.75</c:v>
                </c:pt>
                <c:pt idx="615">
                  <c:v>1.75</c:v>
                </c:pt>
                <c:pt idx="616">
                  <c:v>1.75</c:v>
                </c:pt>
                <c:pt idx="617">
                  <c:v>1.75</c:v>
                </c:pt>
                <c:pt idx="618">
                  <c:v>1.75</c:v>
                </c:pt>
                <c:pt idx="619">
                  <c:v>1.75</c:v>
                </c:pt>
                <c:pt idx="620">
                  <c:v>1.75</c:v>
                </c:pt>
                <c:pt idx="621">
                  <c:v>1.75</c:v>
                </c:pt>
                <c:pt idx="622">
                  <c:v>1.75</c:v>
                </c:pt>
                <c:pt idx="623">
                  <c:v>1.75</c:v>
                </c:pt>
                <c:pt idx="624">
                  <c:v>1.75</c:v>
                </c:pt>
                <c:pt idx="625">
                  <c:v>1.75</c:v>
                </c:pt>
                <c:pt idx="626">
                  <c:v>1.75</c:v>
                </c:pt>
                <c:pt idx="627">
                  <c:v>1.75</c:v>
                </c:pt>
                <c:pt idx="628">
                  <c:v>1.75</c:v>
                </c:pt>
                <c:pt idx="629">
                  <c:v>1.75</c:v>
                </c:pt>
                <c:pt idx="630">
                  <c:v>1.75</c:v>
                </c:pt>
                <c:pt idx="631">
                  <c:v>1.75</c:v>
                </c:pt>
                <c:pt idx="632">
                  <c:v>1.75</c:v>
                </c:pt>
                <c:pt idx="633">
                  <c:v>1.75</c:v>
                </c:pt>
                <c:pt idx="634">
                  <c:v>1.75</c:v>
                </c:pt>
                <c:pt idx="635">
                  <c:v>1.75</c:v>
                </c:pt>
                <c:pt idx="636">
                  <c:v>1.75</c:v>
                </c:pt>
                <c:pt idx="637">
                  <c:v>1.75</c:v>
                </c:pt>
                <c:pt idx="638">
                  <c:v>2</c:v>
                </c:pt>
                <c:pt idx="639">
                  <c:v>2</c:v>
                </c:pt>
                <c:pt idx="640">
                  <c:v>2</c:v>
                </c:pt>
                <c:pt idx="641">
                  <c:v>2</c:v>
                </c:pt>
                <c:pt idx="642">
                  <c:v>2</c:v>
                </c:pt>
                <c:pt idx="643">
                  <c:v>2</c:v>
                </c:pt>
                <c:pt idx="644">
                  <c:v>2</c:v>
                </c:pt>
                <c:pt idx="645">
                  <c:v>2</c:v>
                </c:pt>
                <c:pt idx="646">
                  <c:v>2</c:v>
                </c:pt>
                <c:pt idx="647">
                  <c:v>2</c:v>
                </c:pt>
                <c:pt idx="648">
                  <c:v>2</c:v>
                </c:pt>
                <c:pt idx="649">
                  <c:v>2</c:v>
                </c:pt>
                <c:pt idx="650">
                  <c:v>2</c:v>
                </c:pt>
                <c:pt idx="651">
                  <c:v>2</c:v>
                </c:pt>
                <c:pt idx="652">
                  <c:v>2</c:v>
                </c:pt>
                <c:pt idx="653">
                  <c:v>2</c:v>
                </c:pt>
                <c:pt idx="654">
                  <c:v>2</c:v>
                </c:pt>
                <c:pt idx="655">
                  <c:v>2</c:v>
                </c:pt>
                <c:pt idx="656">
                  <c:v>2</c:v>
                </c:pt>
                <c:pt idx="657">
                  <c:v>2</c:v>
                </c:pt>
                <c:pt idx="658">
                  <c:v>2</c:v>
                </c:pt>
                <c:pt idx="659">
                  <c:v>2</c:v>
                </c:pt>
                <c:pt idx="660">
                  <c:v>2</c:v>
                </c:pt>
                <c:pt idx="661">
                  <c:v>2</c:v>
                </c:pt>
                <c:pt idx="662">
                  <c:v>2</c:v>
                </c:pt>
                <c:pt idx="663">
                  <c:v>2</c:v>
                </c:pt>
                <c:pt idx="664">
                  <c:v>2</c:v>
                </c:pt>
                <c:pt idx="665">
                  <c:v>2</c:v>
                </c:pt>
                <c:pt idx="666">
                  <c:v>2</c:v>
                </c:pt>
                <c:pt idx="667">
                  <c:v>2</c:v>
                </c:pt>
                <c:pt idx="668">
                  <c:v>2</c:v>
                </c:pt>
                <c:pt idx="669">
                  <c:v>2</c:v>
                </c:pt>
                <c:pt idx="670">
                  <c:v>2</c:v>
                </c:pt>
                <c:pt idx="671">
                  <c:v>2</c:v>
                </c:pt>
                <c:pt idx="672">
                  <c:v>2</c:v>
                </c:pt>
                <c:pt idx="673">
                  <c:v>2</c:v>
                </c:pt>
                <c:pt idx="674">
                  <c:v>2</c:v>
                </c:pt>
                <c:pt idx="675">
                  <c:v>2</c:v>
                </c:pt>
                <c:pt idx="676">
                  <c:v>2</c:v>
                </c:pt>
                <c:pt idx="677">
                  <c:v>2</c:v>
                </c:pt>
                <c:pt idx="678">
                  <c:v>2</c:v>
                </c:pt>
                <c:pt idx="679">
                  <c:v>2</c:v>
                </c:pt>
                <c:pt idx="680">
                  <c:v>2</c:v>
                </c:pt>
                <c:pt idx="681">
                  <c:v>2</c:v>
                </c:pt>
                <c:pt idx="682">
                  <c:v>2</c:v>
                </c:pt>
                <c:pt idx="683">
                  <c:v>2</c:v>
                </c:pt>
                <c:pt idx="684">
                  <c:v>2</c:v>
                </c:pt>
                <c:pt idx="685">
                  <c:v>2</c:v>
                </c:pt>
                <c:pt idx="686">
                  <c:v>2</c:v>
                </c:pt>
                <c:pt idx="687">
                  <c:v>2</c:v>
                </c:pt>
                <c:pt idx="688">
                  <c:v>2</c:v>
                </c:pt>
                <c:pt idx="689">
                  <c:v>2</c:v>
                </c:pt>
                <c:pt idx="690">
                  <c:v>2</c:v>
                </c:pt>
                <c:pt idx="691">
                  <c:v>2</c:v>
                </c:pt>
                <c:pt idx="692">
                  <c:v>2</c:v>
                </c:pt>
                <c:pt idx="693">
                  <c:v>2</c:v>
                </c:pt>
                <c:pt idx="694">
                  <c:v>2</c:v>
                </c:pt>
                <c:pt idx="695">
                  <c:v>2</c:v>
                </c:pt>
                <c:pt idx="696">
                  <c:v>2</c:v>
                </c:pt>
                <c:pt idx="697">
                  <c:v>2</c:v>
                </c:pt>
                <c:pt idx="698">
                  <c:v>2</c:v>
                </c:pt>
                <c:pt idx="699">
                  <c:v>2</c:v>
                </c:pt>
                <c:pt idx="700">
                  <c:v>2</c:v>
                </c:pt>
                <c:pt idx="701">
                  <c:v>2</c:v>
                </c:pt>
                <c:pt idx="702">
                  <c:v>2</c:v>
                </c:pt>
                <c:pt idx="703">
                  <c:v>2</c:v>
                </c:pt>
                <c:pt idx="704">
                  <c:v>2</c:v>
                </c:pt>
                <c:pt idx="705">
                  <c:v>2</c:v>
                </c:pt>
                <c:pt idx="706">
                  <c:v>2</c:v>
                </c:pt>
                <c:pt idx="707">
                  <c:v>2</c:v>
                </c:pt>
                <c:pt idx="708">
                  <c:v>2</c:v>
                </c:pt>
                <c:pt idx="709">
                  <c:v>2</c:v>
                </c:pt>
                <c:pt idx="710">
                  <c:v>2</c:v>
                </c:pt>
                <c:pt idx="711">
                  <c:v>2</c:v>
                </c:pt>
                <c:pt idx="712">
                  <c:v>2</c:v>
                </c:pt>
                <c:pt idx="713">
                  <c:v>2</c:v>
                </c:pt>
                <c:pt idx="714">
                  <c:v>2</c:v>
                </c:pt>
                <c:pt idx="715">
                  <c:v>2</c:v>
                </c:pt>
                <c:pt idx="716">
                  <c:v>2</c:v>
                </c:pt>
                <c:pt idx="717">
                  <c:v>2</c:v>
                </c:pt>
                <c:pt idx="718">
                  <c:v>2</c:v>
                </c:pt>
                <c:pt idx="719">
                  <c:v>2</c:v>
                </c:pt>
                <c:pt idx="720">
                  <c:v>2</c:v>
                </c:pt>
                <c:pt idx="721">
                  <c:v>2</c:v>
                </c:pt>
                <c:pt idx="722">
                  <c:v>2</c:v>
                </c:pt>
                <c:pt idx="723">
                  <c:v>2</c:v>
                </c:pt>
                <c:pt idx="724">
                  <c:v>2</c:v>
                </c:pt>
                <c:pt idx="725">
                  <c:v>2</c:v>
                </c:pt>
                <c:pt idx="726">
                  <c:v>2</c:v>
                </c:pt>
                <c:pt idx="727">
                  <c:v>2.25</c:v>
                </c:pt>
                <c:pt idx="728">
                  <c:v>2.25</c:v>
                </c:pt>
                <c:pt idx="729">
                  <c:v>2.25</c:v>
                </c:pt>
                <c:pt idx="730">
                  <c:v>2.25</c:v>
                </c:pt>
                <c:pt idx="731">
                  <c:v>2.25</c:v>
                </c:pt>
                <c:pt idx="732">
                  <c:v>2.25</c:v>
                </c:pt>
                <c:pt idx="733">
                  <c:v>2.25</c:v>
                </c:pt>
                <c:pt idx="734">
                  <c:v>2.25</c:v>
                </c:pt>
                <c:pt idx="735">
                  <c:v>2.25</c:v>
                </c:pt>
                <c:pt idx="736">
                  <c:v>2.25</c:v>
                </c:pt>
                <c:pt idx="737">
                  <c:v>2.25</c:v>
                </c:pt>
                <c:pt idx="738">
                  <c:v>2.25</c:v>
                </c:pt>
                <c:pt idx="739">
                  <c:v>2.25</c:v>
                </c:pt>
                <c:pt idx="740">
                  <c:v>2.25</c:v>
                </c:pt>
                <c:pt idx="741">
                  <c:v>2.25</c:v>
                </c:pt>
                <c:pt idx="742">
                  <c:v>2.25</c:v>
                </c:pt>
                <c:pt idx="743">
                  <c:v>2.25</c:v>
                </c:pt>
                <c:pt idx="744">
                  <c:v>2.25</c:v>
                </c:pt>
                <c:pt idx="745">
                  <c:v>2.25</c:v>
                </c:pt>
                <c:pt idx="746">
                  <c:v>2.25</c:v>
                </c:pt>
                <c:pt idx="747">
                  <c:v>2.25</c:v>
                </c:pt>
                <c:pt idx="748">
                  <c:v>2.25</c:v>
                </c:pt>
                <c:pt idx="749">
                  <c:v>2.25</c:v>
                </c:pt>
                <c:pt idx="750">
                  <c:v>2.25</c:v>
                </c:pt>
                <c:pt idx="751">
                  <c:v>2.25</c:v>
                </c:pt>
                <c:pt idx="752">
                  <c:v>2.25</c:v>
                </c:pt>
                <c:pt idx="753">
                  <c:v>2.25</c:v>
                </c:pt>
                <c:pt idx="754">
                  <c:v>2.25</c:v>
                </c:pt>
                <c:pt idx="755">
                  <c:v>2.25</c:v>
                </c:pt>
                <c:pt idx="756">
                  <c:v>2.25</c:v>
                </c:pt>
                <c:pt idx="757">
                  <c:v>2.25</c:v>
                </c:pt>
                <c:pt idx="758">
                  <c:v>2.25</c:v>
                </c:pt>
                <c:pt idx="759">
                  <c:v>2.25</c:v>
                </c:pt>
                <c:pt idx="760">
                  <c:v>2.25</c:v>
                </c:pt>
                <c:pt idx="761">
                  <c:v>2.25</c:v>
                </c:pt>
                <c:pt idx="762">
                  <c:v>2.25</c:v>
                </c:pt>
                <c:pt idx="763">
                  <c:v>2.25</c:v>
                </c:pt>
                <c:pt idx="764">
                  <c:v>2.25</c:v>
                </c:pt>
                <c:pt idx="765">
                  <c:v>2.25</c:v>
                </c:pt>
                <c:pt idx="766">
                  <c:v>2.25</c:v>
                </c:pt>
                <c:pt idx="767">
                  <c:v>2.25</c:v>
                </c:pt>
                <c:pt idx="768">
                  <c:v>2.25</c:v>
                </c:pt>
                <c:pt idx="769">
                  <c:v>2.25</c:v>
                </c:pt>
                <c:pt idx="770">
                  <c:v>2.25</c:v>
                </c:pt>
                <c:pt idx="771">
                  <c:v>2.25</c:v>
                </c:pt>
                <c:pt idx="772">
                  <c:v>2.25</c:v>
                </c:pt>
                <c:pt idx="773">
                  <c:v>2.25</c:v>
                </c:pt>
                <c:pt idx="774">
                  <c:v>2.25</c:v>
                </c:pt>
                <c:pt idx="775">
                  <c:v>2.25</c:v>
                </c:pt>
                <c:pt idx="776">
                  <c:v>2.25</c:v>
                </c:pt>
                <c:pt idx="777">
                  <c:v>2.25</c:v>
                </c:pt>
                <c:pt idx="778">
                  <c:v>2.25</c:v>
                </c:pt>
                <c:pt idx="779">
                  <c:v>2.25</c:v>
                </c:pt>
                <c:pt idx="780">
                  <c:v>2.25</c:v>
                </c:pt>
                <c:pt idx="781">
                  <c:v>2.25</c:v>
                </c:pt>
                <c:pt idx="782">
                  <c:v>2.25</c:v>
                </c:pt>
                <c:pt idx="783">
                  <c:v>2.25</c:v>
                </c:pt>
                <c:pt idx="784">
                  <c:v>2.25</c:v>
                </c:pt>
                <c:pt idx="785">
                  <c:v>2.25</c:v>
                </c:pt>
                <c:pt idx="786">
                  <c:v>2.25</c:v>
                </c:pt>
                <c:pt idx="787">
                  <c:v>2.25</c:v>
                </c:pt>
                <c:pt idx="788">
                  <c:v>2.25</c:v>
                </c:pt>
                <c:pt idx="789">
                  <c:v>2.25</c:v>
                </c:pt>
                <c:pt idx="790">
                  <c:v>2.25</c:v>
                </c:pt>
                <c:pt idx="791">
                  <c:v>2.25</c:v>
                </c:pt>
                <c:pt idx="792">
                  <c:v>2.25</c:v>
                </c:pt>
                <c:pt idx="793">
                  <c:v>2.25</c:v>
                </c:pt>
                <c:pt idx="794">
                  <c:v>2.25</c:v>
                </c:pt>
                <c:pt idx="795">
                  <c:v>2.25</c:v>
                </c:pt>
                <c:pt idx="796">
                  <c:v>2.25</c:v>
                </c:pt>
                <c:pt idx="797">
                  <c:v>2.25</c:v>
                </c:pt>
                <c:pt idx="798">
                  <c:v>2.25</c:v>
                </c:pt>
                <c:pt idx="799">
                  <c:v>2.25</c:v>
                </c:pt>
                <c:pt idx="800">
                  <c:v>2.25</c:v>
                </c:pt>
                <c:pt idx="801">
                  <c:v>2.25</c:v>
                </c:pt>
                <c:pt idx="802">
                  <c:v>2.25</c:v>
                </c:pt>
                <c:pt idx="803">
                  <c:v>2.25</c:v>
                </c:pt>
                <c:pt idx="804">
                  <c:v>2.25</c:v>
                </c:pt>
                <c:pt idx="805">
                  <c:v>2.25</c:v>
                </c:pt>
                <c:pt idx="806">
                  <c:v>2.25</c:v>
                </c:pt>
                <c:pt idx="807">
                  <c:v>2.25</c:v>
                </c:pt>
                <c:pt idx="808">
                  <c:v>2.25</c:v>
                </c:pt>
                <c:pt idx="809">
                  <c:v>2.25</c:v>
                </c:pt>
                <c:pt idx="810">
                  <c:v>2.25</c:v>
                </c:pt>
                <c:pt idx="811">
                  <c:v>2.25</c:v>
                </c:pt>
                <c:pt idx="812">
                  <c:v>2.25</c:v>
                </c:pt>
                <c:pt idx="813">
                  <c:v>2.25</c:v>
                </c:pt>
                <c:pt idx="814">
                  <c:v>2.25</c:v>
                </c:pt>
                <c:pt idx="815">
                  <c:v>2.25</c:v>
                </c:pt>
                <c:pt idx="816">
                  <c:v>2.25</c:v>
                </c:pt>
                <c:pt idx="817">
                  <c:v>2.25</c:v>
                </c:pt>
                <c:pt idx="818">
                  <c:v>2.25</c:v>
                </c:pt>
                <c:pt idx="819">
                  <c:v>2.25</c:v>
                </c:pt>
                <c:pt idx="820">
                  <c:v>2.25</c:v>
                </c:pt>
                <c:pt idx="821">
                  <c:v>2.25</c:v>
                </c:pt>
                <c:pt idx="822">
                  <c:v>2.25</c:v>
                </c:pt>
                <c:pt idx="823">
                  <c:v>2.5</c:v>
                </c:pt>
                <c:pt idx="824">
                  <c:v>2.5</c:v>
                </c:pt>
                <c:pt idx="825">
                  <c:v>2.5</c:v>
                </c:pt>
                <c:pt idx="826">
                  <c:v>2.5</c:v>
                </c:pt>
                <c:pt idx="827">
                  <c:v>2.5</c:v>
                </c:pt>
                <c:pt idx="828">
                  <c:v>2.5</c:v>
                </c:pt>
                <c:pt idx="829">
                  <c:v>2.5</c:v>
                </c:pt>
                <c:pt idx="830">
                  <c:v>2.5</c:v>
                </c:pt>
                <c:pt idx="831">
                  <c:v>2.5</c:v>
                </c:pt>
                <c:pt idx="832">
                  <c:v>2.5</c:v>
                </c:pt>
                <c:pt idx="833">
                  <c:v>2.5</c:v>
                </c:pt>
                <c:pt idx="834">
                  <c:v>2.5</c:v>
                </c:pt>
                <c:pt idx="835">
                  <c:v>2.5</c:v>
                </c:pt>
                <c:pt idx="836">
                  <c:v>2.5</c:v>
                </c:pt>
                <c:pt idx="837">
                  <c:v>2.5</c:v>
                </c:pt>
                <c:pt idx="838">
                  <c:v>2.5</c:v>
                </c:pt>
                <c:pt idx="839">
                  <c:v>2.5</c:v>
                </c:pt>
                <c:pt idx="840">
                  <c:v>2.5</c:v>
                </c:pt>
                <c:pt idx="841">
                  <c:v>2.5</c:v>
                </c:pt>
                <c:pt idx="842">
                  <c:v>2.5</c:v>
                </c:pt>
                <c:pt idx="843">
                  <c:v>2.5</c:v>
                </c:pt>
                <c:pt idx="844">
                  <c:v>2.5</c:v>
                </c:pt>
                <c:pt idx="845">
                  <c:v>2.5</c:v>
                </c:pt>
                <c:pt idx="846">
                  <c:v>2.5</c:v>
                </c:pt>
                <c:pt idx="847">
                  <c:v>2.5</c:v>
                </c:pt>
                <c:pt idx="848">
                  <c:v>2.5</c:v>
                </c:pt>
                <c:pt idx="849">
                  <c:v>2.5</c:v>
                </c:pt>
                <c:pt idx="850">
                  <c:v>2.5</c:v>
                </c:pt>
                <c:pt idx="851">
                  <c:v>2.5</c:v>
                </c:pt>
                <c:pt idx="852">
                  <c:v>2.5</c:v>
                </c:pt>
                <c:pt idx="853">
                  <c:v>2.5</c:v>
                </c:pt>
                <c:pt idx="854">
                  <c:v>2.5</c:v>
                </c:pt>
                <c:pt idx="855">
                  <c:v>2.5</c:v>
                </c:pt>
                <c:pt idx="856">
                  <c:v>2.5</c:v>
                </c:pt>
                <c:pt idx="857">
                  <c:v>2.5</c:v>
                </c:pt>
                <c:pt idx="858">
                  <c:v>2.5</c:v>
                </c:pt>
                <c:pt idx="859">
                  <c:v>2.5</c:v>
                </c:pt>
                <c:pt idx="860">
                  <c:v>2.5</c:v>
                </c:pt>
                <c:pt idx="861">
                  <c:v>2.5</c:v>
                </c:pt>
                <c:pt idx="862">
                  <c:v>2.5</c:v>
                </c:pt>
                <c:pt idx="863">
                  <c:v>2.5</c:v>
                </c:pt>
                <c:pt idx="864">
                  <c:v>2.5</c:v>
                </c:pt>
                <c:pt idx="865">
                  <c:v>2.5</c:v>
                </c:pt>
                <c:pt idx="866">
                  <c:v>2.5</c:v>
                </c:pt>
                <c:pt idx="867">
                  <c:v>2.5</c:v>
                </c:pt>
                <c:pt idx="868">
                  <c:v>2.5</c:v>
                </c:pt>
                <c:pt idx="869">
                  <c:v>2.5</c:v>
                </c:pt>
                <c:pt idx="870">
                  <c:v>2.5</c:v>
                </c:pt>
                <c:pt idx="871">
                  <c:v>2.5</c:v>
                </c:pt>
                <c:pt idx="872">
                  <c:v>2.5</c:v>
                </c:pt>
                <c:pt idx="873">
                  <c:v>2.75</c:v>
                </c:pt>
                <c:pt idx="874">
                  <c:v>2.75</c:v>
                </c:pt>
                <c:pt idx="875">
                  <c:v>2.75</c:v>
                </c:pt>
                <c:pt idx="876">
                  <c:v>2.75</c:v>
                </c:pt>
                <c:pt idx="877">
                  <c:v>2.75</c:v>
                </c:pt>
                <c:pt idx="878">
                  <c:v>2.75</c:v>
                </c:pt>
                <c:pt idx="879">
                  <c:v>2.75</c:v>
                </c:pt>
                <c:pt idx="880">
                  <c:v>2.75</c:v>
                </c:pt>
                <c:pt idx="881">
                  <c:v>2.75</c:v>
                </c:pt>
                <c:pt idx="882">
                  <c:v>2.75</c:v>
                </c:pt>
                <c:pt idx="883">
                  <c:v>2.75</c:v>
                </c:pt>
                <c:pt idx="884">
                  <c:v>2.75</c:v>
                </c:pt>
                <c:pt idx="885">
                  <c:v>2.75</c:v>
                </c:pt>
                <c:pt idx="886">
                  <c:v>2.75</c:v>
                </c:pt>
                <c:pt idx="887">
                  <c:v>2.75</c:v>
                </c:pt>
                <c:pt idx="888">
                  <c:v>2.75</c:v>
                </c:pt>
                <c:pt idx="889">
                  <c:v>2.75</c:v>
                </c:pt>
                <c:pt idx="890">
                  <c:v>2.75</c:v>
                </c:pt>
                <c:pt idx="891">
                  <c:v>2.75</c:v>
                </c:pt>
                <c:pt idx="892">
                  <c:v>2.75</c:v>
                </c:pt>
                <c:pt idx="893">
                  <c:v>2.75</c:v>
                </c:pt>
                <c:pt idx="894">
                  <c:v>2.75</c:v>
                </c:pt>
                <c:pt idx="895">
                  <c:v>2.75</c:v>
                </c:pt>
                <c:pt idx="896">
                  <c:v>2.75</c:v>
                </c:pt>
                <c:pt idx="897">
                  <c:v>2.75</c:v>
                </c:pt>
                <c:pt idx="898">
                  <c:v>2.75</c:v>
                </c:pt>
                <c:pt idx="899">
                  <c:v>2.75</c:v>
                </c:pt>
                <c:pt idx="900">
                  <c:v>2.75</c:v>
                </c:pt>
                <c:pt idx="901">
                  <c:v>2.75</c:v>
                </c:pt>
                <c:pt idx="902">
                  <c:v>2.75</c:v>
                </c:pt>
                <c:pt idx="903">
                  <c:v>2.75</c:v>
                </c:pt>
                <c:pt idx="904">
                  <c:v>2.75</c:v>
                </c:pt>
                <c:pt idx="905">
                  <c:v>2.75</c:v>
                </c:pt>
                <c:pt idx="906">
                  <c:v>2.75</c:v>
                </c:pt>
                <c:pt idx="907">
                  <c:v>2.75</c:v>
                </c:pt>
                <c:pt idx="908">
                  <c:v>2.75</c:v>
                </c:pt>
                <c:pt idx="909">
                  <c:v>2.75</c:v>
                </c:pt>
                <c:pt idx="910">
                  <c:v>2.75</c:v>
                </c:pt>
                <c:pt idx="911">
                  <c:v>2.75</c:v>
                </c:pt>
                <c:pt idx="912">
                  <c:v>2.75</c:v>
                </c:pt>
                <c:pt idx="913">
                  <c:v>2.75</c:v>
                </c:pt>
                <c:pt idx="914">
                  <c:v>2.75</c:v>
                </c:pt>
                <c:pt idx="915">
                  <c:v>2.75</c:v>
                </c:pt>
                <c:pt idx="916">
                  <c:v>2.75</c:v>
                </c:pt>
                <c:pt idx="917">
                  <c:v>2.75</c:v>
                </c:pt>
                <c:pt idx="918">
                  <c:v>2.75</c:v>
                </c:pt>
                <c:pt idx="919">
                  <c:v>2.75</c:v>
                </c:pt>
                <c:pt idx="920">
                  <c:v>2.75</c:v>
                </c:pt>
                <c:pt idx="921">
                  <c:v>2.75</c:v>
                </c:pt>
                <c:pt idx="922">
                  <c:v>2.75</c:v>
                </c:pt>
                <c:pt idx="923">
                  <c:v>2.75</c:v>
                </c:pt>
                <c:pt idx="924">
                  <c:v>2.75</c:v>
                </c:pt>
                <c:pt idx="925">
                  <c:v>2.75</c:v>
                </c:pt>
                <c:pt idx="926">
                  <c:v>2.75</c:v>
                </c:pt>
                <c:pt idx="927">
                  <c:v>3</c:v>
                </c:pt>
                <c:pt idx="928">
                  <c:v>3</c:v>
                </c:pt>
                <c:pt idx="929">
                  <c:v>3</c:v>
                </c:pt>
                <c:pt idx="930">
                  <c:v>3</c:v>
                </c:pt>
                <c:pt idx="931">
                  <c:v>3</c:v>
                </c:pt>
                <c:pt idx="932">
                  <c:v>3</c:v>
                </c:pt>
                <c:pt idx="933">
                  <c:v>3</c:v>
                </c:pt>
                <c:pt idx="934">
                  <c:v>3</c:v>
                </c:pt>
                <c:pt idx="935">
                  <c:v>3</c:v>
                </c:pt>
                <c:pt idx="936">
                  <c:v>3</c:v>
                </c:pt>
                <c:pt idx="937">
                  <c:v>3</c:v>
                </c:pt>
                <c:pt idx="938">
                  <c:v>3</c:v>
                </c:pt>
                <c:pt idx="939">
                  <c:v>3</c:v>
                </c:pt>
                <c:pt idx="940">
                  <c:v>3</c:v>
                </c:pt>
                <c:pt idx="941">
                  <c:v>3</c:v>
                </c:pt>
                <c:pt idx="942">
                  <c:v>3</c:v>
                </c:pt>
                <c:pt idx="943">
                  <c:v>3</c:v>
                </c:pt>
                <c:pt idx="944">
                  <c:v>3</c:v>
                </c:pt>
                <c:pt idx="945">
                  <c:v>3</c:v>
                </c:pt>
                <c:pt idx="946">
                  <c:v>3</c:v>
                </c:pt>
                <c:pt idx="947">
                  <c:v>3</c:v>
                </c:pt>
                <c:pt idx="948">
                  <c:v>3</c:v>
                </c:pt>
                <c:pt idx="949">
                  <c:v>3</c:v>
                </c:pt>
                <c:pt idx="950">
                  <c:v>3</c:v>
                </c:pt>
                <c:pt idx="951">
                  <c:v>3</c:v>
                </c:pt>
                <c:pt idx="952">
                  <c:v>3</c:v>
                </c:pt>
                <c:pt idx="953">
                  <c:v>3</c:v>
                </c:pt>
                <c:pt idx="954">
                  <c:v>3</c:v>
                </c:pt>
                <c:pt idx="955">
                  <c:v>3</c:v>
                </c:pt>
                <c:pt idx="956">
                  <c:v>3</c:v>
                </c:pt>
                <c:pt idx="957">
                  <c:v>3</c:v>
                </c:pt>
                <c:pt idx="958">
                  <c:v>3</c:v>
                </c:pt>
                <c:pt idx="959">
                  <c:v>3</c:v>
                </c:pt>
                <c:pt idx="960">
                  <c:v>3</c:v>
                </c:pt>
                <c:pt idx="961">
                  <c:v>3</c:v>
                </c:pt>
                <c:pt idx="962">
                  <c:v>3</c:v>
                </c:pt>
                <c:pt idx="963">
                  <c:v>3</c:v>
                </c:pt>
                <c:pt idx="964">
                  <c:v>3</c:v>
                </c:pt>
                <c:pt idx="965">
                  <c:v>3</c:v>
                </c:pt>
                <c:pt idx="966">
                  <c:v>3</c:v>
                </c:pt>
                <c:pt idx="967">
                  <c:v>3</c:v>
                </c:pt>
                <c:pt idx="968">
                  <c:v>3</c:v>
                </c:pt>
                <c:pt idx="969">
                  <c:v>3</c:v>
                </c:pt>
                <c:pt idx="970">
                  <c:v>3</c:v>
                </c:pt>
                <c:pt idx="971">
                  <c:v>3</c:v>
                </c:pt>
                <c:pt idx="972">
                  <c:v>3</c:v>
                </c:pt>
                <c:pt idx="973">
                  <c:v>3</c:v>
                </c:pt>
                <c:pt idx="974">
                  <c:v>3</c:v>
                </c:pt>
                <c:pt idx="975">
                  <c:v>3</c:v>
                </c:pt>
                <c:pt idx="976">
                  <c:v>3</c:v>
                </c:pt>
                <c:pt idx="977">
                  <c:v>3</c:v>
                </c:pt>
                <c:pt idx="978">
                  <c:v>3</c:v>
                </c:pt>
                <c:pt idx="979">
                  <c:v>3</c:v>
                </c:pt>
                <c:pt idx="980">
                  <c:v>3</c:v>
                </c:pt>
                <c:pt idx="981">
                  <c:v>3</c:v>
                </c:pt>
                <c:pt idx="982">
                  <c:v>3.25</c:v>
                </c:pt>
                <c:pt idx="983">
                  <c:v>3.25</c:v>
                </c:pt>
                <c:pt idx="984">
                  <c:v>3.25</c:v>
                </c:pt>
                <c:pt idx="985">
                  <c:v>3.25</c:v>
                </c:pt>
                <c:pt idx="986">
                  <c:v>3.25</c:v>
                </c:pt>
                <c:pt idx="987">
                  <c:v>3.25</c:v>
                </c:pt>
                <c:pt idx="988">
                  <c:v>3.25</c:v>
                </c:pt>
                <c:pt idx="989">
                  <c:v>3.25</c:v>
                </c:pt>
                <c:pt idx="990">
                  <c:v>3.25</c:v>
                </c:pt>
                <c:pt idx="991">
                  <c:v>3.25</c:v>
                </c:pt>
                <c:pt idx="992">
                  <c:v>3.25</c:v>
                </c:pt>
                <c:pt idx="993">
                  <c:v>3.25</c:v>
                </c:pt>
                <c:pt idx="994">
                  <c:v>3.25</c:v>
                </c:pt>
                <c:pt idx="995">
                  <c:v>3.25</c:v>
                </c:pt>
                <c:pt idx="996">
                  <c:v>3.25</c:v>
                </c:pt>
                <c:pt idx="997">
                  <c:v>3.25</c:v>
                </c:pt>
                <c:pt idx="998">
                  <c:v>3.25</c:v>
                </c:pt>
                <c:pt idx="999">
                  <c:v>3.25</c:v>
                </c:pt>
                <c:pt idx="1000">
                  <c:v>3.25</c:v>
                </c:pt>
                <c:pt idx="1001">
                  <c:v>3.25</c:v>
                </c:pt>
                <c:pt idx="1002">
                  <c:v>3.25</c:v>
                </c:pt>
                <c:pt idx="1003">
                  <c:v>3.25</c:v>
                </c:pt>
                <c:pt idx="1004">
                  <c:v>3.25</c:v>
                </c:pt>
                <c:pt idx="1005">
                  <c:v>3.25</c:v>
                </c:pt>
                <c:pt idx="1006">
                  <c:v>3.25</c:v>
                </c:pt>
                <c:pt idx="1007">
                  <c:v>3.25</c:v>
                </c:pt>
                <c:pt idx="1008">
                  <c:v>3.25</c:v>
                </c:pt>
                <c:pt idx="1009">
                  <c:v>3.25</c:v>
                </c:pt>
                <c:pt idx="1010">
                  <c:v>3.25</c:v>
                </c:pt>
                <c:pt idx="1011">
                  <c:v>3.5</c:v>
                </c:pt>
                <c:pt idx="1012">
                  <c:v>3.5</c:v>
                </c:pt>
                <c:pt idx="1013">
                  <c:v>3.5</c:v>
                </c:pt>
                <c:pt idx="1014">
                  <c:v>3.5</c:v>
                </c:pt>
                <c:pt idx="1015">
                  <c:v>3.5</c:v>
                </c:pt>
                <c:pt idx="1016">
                  <c:v>3.5</c:v>
                </c:pt>
                <c:pt idx="1017">
                  <c:v>3.5</c:v>
                </c:pt>
                <c:pt idx="1018">
                  <c:v>3.5</c:v>
                </c:pt>
                <c:pt idx="1019">
                  <c:v>3.5</c:v>
                </c:pt>
                <c:pt idx="1020">
                  <c:v>3.5</c:v>
                </c:pt>
                <c:pt idx="1021">
                  <c:v>3.5</c:v>
                </c:pt>
                <c:pt idx="1022">
                  <c:v>3.5</c:v>
                </c:pt>
                <c:pt idx="1023">
                  <c:v>3.5</c:v>
                </c:pt>
                <c:pt idx="1024">
                  <c:v>3.5</c:v>
                </c:pt>
                <c:pt idx="1025">
                  <c:v>3.5</c:v>
                </c:pt>
                <c:pt idx="1026">
                  <c:v>3.5</c:v>
                </c:pt>
                <c:pt idx="1027">
                  <c:v>3.5</c:v>
                </c:pt>
                <c:pt idx="1028">
                  <c:v>3.5</c:v>
                </c:pt>
                <c:pt idx="1029">
                  <c:v>3.5</c:v>
                </c:pt>
                <c:pt idx="1030">
                  <c:v>3.5</c:v>
                </c:pt>
                <c:pt idx="1031">
                  <c:v>3.5</c:v>
                </c:pt>
                <c:pt idx="1032">
                  <c:v>3.5</c:v>
                </c:pt>
                <c:pt idx="1033">
                  <c:v>3.5</c:v>
                </c:pt>
                <c:pt idx="1034">
                  <c:v>3.5</c:v>
                </c:pt>
                <c:pt idx="1035">
                  <c:v>3.5</c:v>
                </c:pt>
                <c:pt idx="1036">
                  <c:v>3.5</c:v>
                </c:pt>
                <c:pt idx="1037">
                  <c:v>3.5</c:v>
                </c:pt>
                <c:pt idx="1038">
                  <c:v>3.5</c:v>
                </c:pt>
                <c:pt idx="1039">
                  <c:v>3.75</c:v>
                </c:pt>
                <c:pt idx="1040">
                  <c:v>3.75</c:v>
                </c:pt>
                <c:pt idx="1041">
                  <c:v>3.75</c:v>
                </c:pt>
                <c:pt idx="1042">
                  <c:v>3.75</c:v>
                </c:pt>
                <c:pt idx="1043">
                  <c:v>3.75</c:v>
                </c:pt>
                <c:pt idx="1044">
                  <c:v>3.75</c:v>
                </c:pt>
                <c:pt idx="1045">
                  <c:v>3.75</c:v>
                </c:pt>
                <c:pt idx="1046">
                  <c:v>3.75</c:v>
                </c:pt>
                <c:pt idx="1047">
                  <c:v>3.75</c:v>
                </c:pt>
                <c:pt idx="1048">
                  <c:v>3.75</c:v>
                </c:pt>
                <c:pt idx="1049">
                  <c:v>3.75</c:v>
                </c:pt>
                <c:pt idx="1050">
                  <c:v>3.75</c:v>
                </c:pt>
                <c:pt idx="1051">
                  <c:v>3.75</c:v>
                </c:pt>
                <c:pt idx="1052">
                  <c:v>3.75</c:v>
                </c:pt>
                <c:pt idx="1053">
                  <c:v>3.75</c:v>
                </c:pt>
                <c:pt idx="1054">
                  <c:v>3.75</c:v>
                </c:pt>
                <c:pt idx="1055">
                  <c:v>3.75</c:v>
                </c:pt>
                <c:pt idx="1056">
                  <c:v>3.75</c:v>
                </c:pt>
                <c:pt idx="1057">
                  <c:v>3.75</c:v>
                </c:pt>
                <c:pt idx="1058">
                  <c:v>3.75</c:v>
                </c:pt>
                <c:pt idx="1059">
                  <c:v>3.75</c:v>
                </c:pt>
                <c:pt idx="1060">
                  <c:v>3.75</c:v>
                </c:pt>
                <c:pt idx="1061">
                  <c:v>3.75</c:v>
                </c:pt>
                <c:pt idx="1062">
                  <c:v>3.75</c:v>
                </c:pt>
                <c:pt idx="1063">
                  <c:v>3.75</c:v>
                </c:pt>
                <c:pt idx="1064">
                  <c:v>3.75</c:v>
                </c:pt>
                <c:pt idx="1065">
                  <c:v>3.75</c:v>
                </c:pt>
                <c:pt idx="1066">
                  <c:v>3.75</c:v>
                </c:pt>
                <c:pt idx="1067">
                  <c:v>3.75</c:v>
                </c:pt>
                <c:pt idx="1068">
                  <c:v>3.75</c:v>
                </c:pt>
                <c:pt idx="1069">
                  <c:v>3.75</c:v>
                </c:pt>
                <c:pt idx="1070">
                  <c:v>3.75</c:v>
                </c:pt>
                <c:pt idx="1071">
                  <c:v>3.75</c:v>
                </c:pt>
                <c:pt idx="1072">
                  <c:v>3.75</c:v>
                </c:pt>
                <c:pt idx="1073">
                  <c:v>3.75</c:v>
                </c:pt>
                <c:pt idx="1074">
                  <c:v>3.75</c:v>
                </c:pt>
                <c:pt idx="1075">
                  <c:v>4</c:v>
                </c:pt>
                <c:pt idx="1076">
                  <c:v>4</c:v>
                </c:pt>
                <c:pt idx="1077">
                  <c:v>4</c:v>
                </c:pt>
                <c:pt idx="1078">
                  <c:v>4</c:v>
                </c:pt>
                <c:pt idx="1079">
                  <c:v>4</c:v>
                </c:pt>
                <c:pt idx="1080">
                  <c:v>4</c:v>
                </c:pt>
                <c:pt idx="1081">
                  <c:v>4</c:v>
                </c:pt>
                <c:pt idx="1082">
                  <c:v>4</c:v>
                </c:pt>
                <c:pt idx="1083">
                  <c:v>4</c:v>
                </c:pt>
                <c:pt idx="1084">
                  <c:v>4</c:v>
                </c:pt>
                <c:pt idx="1085">
                  <c:v>4</c:v>
                </c:pt>
                <c:pt idx="1086">
                  <c:v>4</c:v>
                </c:pt>
                <c:pt idx="1087">
                  <c:v>4</c:v>
                </c:pt>
                <c:pt idx="1088">
                  <c:v>4</c:v>
                </c:pt>
                <c:pt idx="1089">
                  <c:v>4</c:v>
                </c:pt>
                <c:pt idx="1090">
                  <c:v>4</c:v>
                </c:pt>
                <c:pt idx="1091">
                  <c:v>4</c:v>
                </c:pt>
                <c:pt idx="1092">
                  <c:v>4</c:v>
                </c:pt>
                <c:pt idx="1093">
                  <c:v>4</c:v>
                </c:pt>
                <c:pt idx="1094">
                  <c:v>4</c:v>
                </c:pt>
                <c:pt idx="1095">
                  <c:v>4</c:v>
                </c:pt>
                <c:pt idx="1096">
                  <c:v>4</c:v>
                </c:pt>
                <c:pt idx="1097">
                  <c:v>4</c:v>
                </c:pt>
                <c:pt idx="1098">
                  <c:v>4</c:v>
                </c:pt>
                <c:pt idx="1099">
                  <c:v>4</c:v>
                </c:pt>
                <c:pt idx="1100">
                  <c:v>4</c:v>
                </c:pt>
                <c:pt idx="1101">
                  <c:v>4</c:v>
                </c:pt>
                <c:pt idx="1102">
                  <c:v>4</c:v>
                </c:pt>
                <c:pt idx="1103">
                  <c:v>4</c:v>
                </c:pt>
                <c:pt idx="1104">
                  <c:v>4</c:v>
                </c:pt>
                <c:pt idx="1105">
                  <c:v>4</c:v>
                </c:pt>
                <c:pt idx="1106">
                  <c:v>4</c:v>
                </c:pt>
                <c:pt idx="1107">
                  <c:v>4</c:v>
                </c:pt>
                <c:pt idx="1108">
                  <c:v>4</c:v>
                </c:pt>
                <c:pt idx="1109">
                  <c:v>4</c:v>
                </c:pt>
                <c:pt idx="1110">
                  <c:v>4</c:v>
                </c:pt>
                <c:pt idx="1111">
                  <c:v>4</c:v>
                </c:pt>
                <c:pt idx="1112">
                  <c:v>4</c:v>
                </c:pt>
                <c:pt idx="1113">
                  <c:v>4</c:v>
                </c:pt>
                <c:pt idx="1114">
                  <c:v>4</c:v>
                </c:pt>
                <c:pt idx="1115">
                  <c:v>4</c:v>
                </c:pt>
                <c:pt idx="1116">
                  <c:v>4</c:v>
                </c:pt>
                <c:pt idx="1117">
                  <c:v>4</c:v>
                </c:pt>
                <c:pt idx="1118">
                  <c:v>4</c:v>
                </c:pt>
                <c:pt idx="1119">
                  <c:v>4</c:v>
                </c:pt>
                <c:pt idx="1120">
                  <c:v>4</c:v>
                </c:pt>
                <c:pt idx="1121">
                  <c:v>4</c:v>
                </c:pt>
                <c:pt idx="1122">
                  <c:v>4</c:v>
                </c:pt>
                <c:pt idx="1123">
                  <c:v>4</c:v>
                </c:pt>
                <c:pt idx="1124">
                  <c:v>4.25</c:v>
                </c:pt>
                <c:pt idx="1125">
                  <c:v>4.25</c:v>
                </c:pt>
                <c:pt idx="1126">
                  <c:v>4.25</c:v>
                </c:pt>
                <c:pt idx="1127">
                  <c:v>4.25</c:v>
                </c:pt>
                <c:pt idx="1128">
                  <c:v>4.25</c:v>
                </c:pt>
                <c:pt idx="1129">
                  <c:v>4.25</c:v>
                </c:pt>
                <c:pt idx="1130">
                  <c:v>4.25</c:v>
                </c:pt>
                <c:pt idx="1131">
                  <c:v>4.25</c:v>
                </c:pt>
                <c:pt idx="1132">
                  <c:v>4.25</c:v>
                </c:pt>
                <c:pt idx="1133">
                  <c:v>4.25</c:v>
                </c:pt>
                <c:pt idx="1134">
                  <c:v>4.25</c:v>
                </c:pt>
                <c:pt idx="1135">
                  <c:v>4.25</c:v>
                </c:pt>
                <c:pt idx="1136">
                  <c:v>4.25</c:v>
                </c:pt>
                <c:pt idx="1137">
                  <c:v>4.25</c:v>
                </c:pt>
                <c:pt idx="1138">
                  <c:v>4.25</c:v>
                </c:pt>
                <c:pt idx="1139">
                  <c:v>4.25</c:v>
                </c:pt>
                <c:pt idx="1140">
                  <c:v>4.25</c:v>
                </c:pt>
                <c:pt idx="1141">
                  <c:v>4.25</c:v>
                </c:pt>
                <c:pt idx="1142">
                  <c:v>4.25</c:v>
                </c:pt>
                <c:pt idx="1143">
                  <c:v>4.25</c:v>
                </c:pt>
                <c:pt idx="1144">
                  <c:v>4.5</c:v>
                </c:pt>
                <c:pt idx="1145">
                  <c:v>4.5</c:v>
                </c:pt>
                <c:pt idx="1146">
                  <c:v>4.5</c:v>
                </c:pt>
                <c:pt idx="1147">
                  <c:v>4.5</c:v>
                </c:pt>
                <c:pt idx="1148">
                  <c:v>4.5</c:v>
                </c:pt>
                <c:pt idx="1149">
                  <c:v>4.5</c:v>
                </c:pt>
                <c:pt idx="1150">
                  <c:v>4.5</c:v>
                </c:pt>
                <c:pt idx="1151">
                  <c:v>4.5</c:v>
                </c:pt>
                <c:pt idx="1152">
                  <c:v>4.5</c:v>
                </c:pt>
                <c:pt idx="1153">
                  <c:v>4.5</c:v>
                </c:pt>
                <c:pt idx="1154">
                  <c:v>4.5</c:v>
                </c:pt>
                <c:pt idx="1155">
                  <c:v>4.5</c:v>
                </c:pt>
                <c:pt idx="1156">
                  <c:v>4.5</c:v>
                </c:pt>
                <c:pt idx="1157">
                  <c:v>4.5</c:v>
                </c:pt>
                <c:pt idx="1158">
                  <c:v>4.5</c:v>
                </c:pt>
                <c:pt idx="1159">
                  <c:v>4.5</c:v>
                </c:pt>
                <c:pt idx="1160">
                  <c:v>4.5</c:v>
                </c:pt>
                <c:pt idx="1161">
                  <c:v>4.5</c:v>
                </c:pt>
                <c:pt idx="1162">
                  <c:v>4.5</c:v>
                </c:pt>
                <c:pt idx="1163">
                  <c:v>4.5</c:v>
                </c:pt>
                <c:pt idx="1164">
                  <c:v>4.5</c:v>
                </c:pt>
                <c:pt idx="1165">
                  <c:v>4.5</c:v>
                </c:pt>
                <c:pt idx="1166">
                  <c:v>4.5</c:v>
                </c:pt>
                <c:pt idx="1167">
                  <c:v>4.5</c:v>
                </c:pt>
                <c:pt idx="1168">
                  <c:v>4.5</c:v>
                </c:pt>
                <c:pt idx="1169">
                  <c:v>4.5</c:v>
                </c:pt>
                <c:pt idx="1170">
                  <c:v>4.5</c:v>
                </c:pt>
                <c:pt idx="1171">
                  <c:v>4.5</c:v>
                </c:pt>
                <c:pt idx="1172">
                  <c:v>4.5</c:v>
                </c:pt>
                <c:pt idx="1173">
                  <c:v>4.5</c:v>
                </c:pt>
                <c:pt idx="1174">
                  <c:v>4.5</c:v>
                </c:pt>
                <c:pt idx="1175">
                  <c:v>4.5</c:v>
                </c:pt>
                <c:pt idx="1176">
                  <c:v>4.5</c:v>
                </c:pt>
                <c:pt idx="1177">
                  <c:v>4.5</c:v>
                </c:pt>
                <c:pt idx="1178">
                  <c:v>4.5</c:v>
                </c:pt>
                <c:pt idx="1179">
                  <c:v>4.75</c:v>
                </c:pt>
                <c:pt idx="1180">
                  <c:v>4.75</c:v>
                </c:pt>
                <c:pt idx="1181">
                  <c:v>4.75</c:v>
                </c:pt>
                <c:pt idx="1182">
                  <c:v>4.75</c:v>
                </c:pt>
                <c:pt idx="1183">
                  <c:v>4.75</c:v>
                </c:pt>
                <c:pt idx="1184">
                  <c:v>4.75</c:v>
                </c:pt>
                <c:pt idx="1185">
                  <c:v>4.75</c:v>
                </c:pt>
                <c:pt idx="1186">
                  <c:v>4.75</c:v>
                </c:pt>
                <c:pt idx="1187">
                  <c:v>4.75</c:v>
                </c:pt>
                <c:pt idx="1188">
                  <c:v>4.75</c:v>
                </c:pt>
                <c:pt idx="1189">
                  <c:v>4.75</c:v>
                </c:pt>
                <c:pt idx="1190">
                  <c:v>4.75</c:v>
                </c:pt>
                <c:pt idx="1191">
                  <c:v>4.75</c:v>
                </c:pt>
                <c:pt idx="1192">
                  <c:v>4.75</c:v>
                </c:pt>
                <c:pt idx="1193">
                  <c:v>4.75</c:v>
                </c:pt>
                <c:pt idx="1194">
                  <c:v>4.75</c:v>
                </c:pt>
                <c:pt idx="1195">
                  <c:v>4.75</c:v>
                </c:pt>
                <c:pt idx="1196">
                  <c:v>4.75</c:v>
                </c:pt>
                <c:pt idx="1197">
                  <c:v>4.75</c:v>
                </c:pt>
                <c:pt idx="1198">
                  <c:v>4.75</c:v>
                </c:pt>
                <c:pt idx="1199">
                  <c:v>4.75</c:v>
                </c:pt>
                <c:pt idx="1200">
                  <c:v>4.75</c:v>
                </c:pt>
                <c:pt idx="1201">
                  <c:v>4.75</c:v>
                </c:pt>
                <c:pt idx="1202">
                  <c:v>4.75</c:v>
                </c:pt>
                <c:pt idx="1203">
                  <c:v>4.75</c:v>
                </c:pt>
                <c:pt idx="1204">
                  <c:v>4.75</c:v>
                </c:pt>
                <c:pt idx="1205">
                  <c:v>4.75</c:v>
                </c:pt>
                <c:pt idx="1206">
                  <c:v>4.75</c:v>
                </c:pt>
                <c:pt idx="1207">
                  <c:v>4.75</c:v>
                </c:pt>
                <c:pt idx="1208">
                  <c:v>4.75</c:v>
                </c:pt>
                <c:pt idx="1209">
                  <c:v>5</c:v>
                </c:pt>
                <c:pt idx="1210">
                  <c:v>5</c:v>
                </c:pt>
                <c:pt idx="1211">
                  <c:v>5</c:v>
                </c:pt>
                <c:pt idx="1212">
                  <c:v>5</c:v>
                </c:pt>
                <c:pt idx="1213">
                  <c:v>5</c:v>
                </c:pt>
                <c:pt idx="1214">
                  <c:v>5</c:v>
                </c:pt>
                <c:pt idx="1215">
                  <c:v>5</c:v>
                </c:pt>
                <c:pt idx="1216">
                  <c:v>5</c:v>
                </c:pt>
                <c:pt idx="1217">
                  <c:v>5</c:v>
                </c:pt>
                <c:pt idx="1218">
                  <c:v>5</c:v>
                </c:pt>
                <c:pt idx="1219">
                  <c:v>5</c:v>
                </c:pt>
                <c:pt idx="1220">
                  <c:v>5</c:v>
                </c:pt>
                <c:pt idx="1221">
                  <c:v>5</c:v>
                </c:pt>
                <c:pt idx="1222">
                  <c:v>5</c:v>
                </c:pt>
                <c:pt idx="1223">
                  <c:v>5</c:v>
                </c:pt>
                <c:pt idx="1224">
                  <c:v>5</c:v>
                </c:pt>
                <c:pt idx="1225">
                  <c:v>5</c:v>
                </c:pt>
                <c:pt idx="1226">
                  <c:v>5</c:v>
                </c:pt>
                <c:pt idx="1227">
                  <c:v>5</c:v>
                </c:pt>
                <c:pt idx="1228">
                  <c:v>5</c:v>
                </c:pt>
                <c:pt idx="1229">
                  <c:v>5</c:v>
                </c:pt>
                <c:pt idx="1230">
                  <c:v>5</c:v>
                </c:pt>
                <c:pt idx="1231">
                  <c:v>5</c:v>
                </c:pt>
                <c:pt idx="1232">
                  <c:v>5</c:v>
                </c:pt>
                <c:pt idx="1233">
                  <c:v>5</c:v>
                </c:pt>
                <c:pt idx="1234">
                  <c:v>5</c:v>
                </c:pt>
                <c:pt idx="1235">
                  <c:v>5</c:v>
                </c:pt>
                <c:pt idx="1236">
                  <c:v>5</c:v>
                </c:pt>
                <c:pt idx="1237">
                  <c:v>5</c:v>
                </c:pt>
                <c:pt idx="1238">
                  <c:v>5</c:v>
                </c:pt>
                <c:pt idx="1239">
                  <c:v>5</c:v>
                </c:pt>
                <c:pt idx="1240">
                  <c:v>5</c:v>
                </c:pt>
                <c:pt idx="1241">
                  <c:v>5</c:v>
                </c:pt>
                <c:pt idx="1242">
                  <c:v>5</c:v>
                </c:pt>
                <c:pt idx="1243">
                  <c:v>5</c:v>
                </c:pt>
                <c:pt idx="1244">
                  <c:v>5</c:v>
                </c:pt>
                <c:pt idx="1245">
                  <c:v>5</c:v>
                </c:pt>
                <c:pt idx="1246">
                  <c:v>5</c:v>
                </c:pt>
                <c:pt idx="1247">
                  <c:v>5</c:v>
                </c:pt>
                <c:pt idx="1248">
                  <c:v>5</c:v>
                </c:pt>
                <c:pt idx="1249">
                  <c:v>5</c:v>
                </c:pt>
                <c:pt idx="1250">
                  <c:v>5</c:v>
                </c:pt>
                <c:pt idx="1251">
                  <c:v>5</c:v>
                </c:pt>
                <c:pt idx="1252">
                  <c:v>5</c:v>
                </c:pt>
                <c:pt idx="1253">
                  <c:v>5</c:v>
                </c:pt>
                <c:pt idx="1254">
                  <c:v>5</c:v>
                </c:pt>
                <c:pt idx="1255">
                  <c:v>5</c:v>
                </c:pt>
                <c:pt idx="1256">
                  <c:v>5</c:v>
                </c:pt>
                <c:pt idx="1257">
                  <c:v>5</c:v>
                </c:pt>
                <c:pt idx="1258">
                  <c:v>5</c:v>
                </c:pt>
                <c:pt idx="1259">
                  <c:v>5</c:v>
                </c:pt>
                <c:pt idx="1260">
                  <c:v>5</c:v>
                </c:pt>
                <c:pt idx="1261">
                  <c:v>5</c:v>
                </c:pt>
                <c:pt idx="1262">
                  <c:v>5</c:v>
                </c:pt>
                <c:pt idx="1263">
                  <c:v>5.25</c:v>
                </c:pt>
                <c:pt idx="1264">
                  <c:v>5.25</c:v>
                </c:pt>
                <c:pt idx="1265">
                  <c:v>5.25</c:v>
                </c:pt>
                <c:pt idx="1266">
                  <c:v>5.25</c:v>
                </c:pt>
                <c:pt idx="1267">
                  <c:v>5.25</c:v>
                </c:pt>
                <c:pt idx="1268">
                  <c:v>5.25</c:v>
                </c:pt>
                <c:pt idx="1269">
                  <c:v>5.25</c:v>
                </c:pt>
                <c:pt idx="1270">
                  <c:v>5.25</c:v>
                </c:pt>
                <c:pt idx="1271">
                  <c:v>5.25</c:v>
                </c:pt>
                <c:pt idx="1272">
                  <c:v>5.25</c:v>
                </c:pt>
                <c:pt idx="1273">
                  <c:v>5.25</c:v>
                </c:pt>
                <c:pt idx="1274">
                  <c:v>5.25</c:v>
                </c:pt>
                <c:pt idx="1275">
                  <c:v>5.25</c:v>
                </c:pt>
                <c:pt idx="1276">
                  <c:v>5.25</c:v>
                </c:pt>
                <c:pt idx="1277">
                  <c:v>5.25</c:v>
                </c:pt>
                <c:pt idx="1278">
                  <c:v>5.25</c:v>
                </c:pt>
                <c:pt idx="1279">
                  <c:v>5.25</c:v>
                </c:pt>
                <c:pt idx="1280">
                  <c:v>5.25</c:v>
                </c:pt>
                <c:pt idx="1281">
                  <c:v>5.25</c:v>
                </c:pt>
                <c:pt idx="1282">
                  <c:v>5.25</c:v>
                </c:pt>
                <c:pt idx="1283">
                  <c:v>5.25</c:v>
                </c:pt>
                <c:pt idx="1284">
                  <c:v>5.25</c:v>
                </c:pt>
                <c:pt idx="1285">
                  <c:v>5.25</c:v>
                </c:pt>
                <c:pt idx="1286">
                  <c:v>5.25</c:v>
                </c:pt>
                <c:pt idx="1287">
                  <c:v>5.25</c:v>
                </c:pt>
                <c:pt idx="1288">
                  <c:v>5.25</c:v>
                </c:pt>
                <c:pt idx="1289">
                  <c:v>5.25</c:v>
                </c:pt>
                <c:pt idx="1290">
                  <c:v>5.25</c:v>
                </c:pt>
                <c:pt idx="1291">
                  <c:v>5.25</c:v>
                </c:pt>
                <c:pt idx="1292">
                  <c:v>5.25</c:v>
                </c:pt>
                <c:pt idx="1293">
                  <c:v>5.25</c:v>
                </c:pt>
                <c:pt idx="1294">
                  <c:v>5.25</c:v>
                </c:pt>
                <c:pt idx="1295">
                  <c:v>5.25</c:v>
                </c:pt>
                <c:pt idx="1296">
                  <c:v>5.25</c:v>
                </c:pt>
                <c:pt idx="1297">
                  <c:v>5.25</c:v>
                </c:pt>
                <c:pt idx="1298">
                  <c:v>5.25</c:v>
                </c:pt>
                <c:pt idx="1299">
                  <c:v>5.25</c:v>
                </c:pt>
                <c:pt idx="1300">
                  <c:v>5.25</c:v>
                </c:pt>
                <c:pt idx="1301">
                  <c:v>5.25</c:v>
                </c:pt>
                <c:pt idx="1302">
                  <c:v>5.25</c:v>
                </c:pt>
                <c:pt idx="1303">
                  <c:v>5.25</c:v>
                </c:pt>
                <c:pt idx="1304">
                  <c:v>5.25</c:v>
                </c:pt>
                <c:pt idx="1305">
                  <c:v>5.25</c:v>
                </c:pt>
                <c:pt idx="1306">
                  <c:v>5.25</c:v>
                </c:pt>
                <c:pt idx="1307">
                  <c:v>5.25</c:v>
                </c:pt>
                <c:pt idx="1308">
                  <c:v>5.25</c:v>
                </c:pt>
                <c:pt idx="1309">
                  <c:v>5.25</c:v>
                </c:pt>
                <c:pt idx="1310">
                  <c:v>5.25</c:v>
                </c:pt>
                <c:pt idx="1311">
                  <c:v>5.25</c:v>
                </c:pt>
                <c:pt idx="1312">
                  <c:v>5.25</c:v>
                </c:pt>
                <c:pt idx="1313">
                  <c:v>5.25</c:v>
                </c:pt>
                <c:pt idx="1314">
                  <c:v>5.25</c:v>
                </c:pt>
                <c:pt idx="1315">
                  <c:v>5.25</c:v>
                </c:pt>
                <c:pt idx="1316">
                  <c:v>5.25</c:v>
                </c:pt>
                <c:pt idx="1317">
                  <c:v>5.25</c:v>
                </c:pt>
                <c:pt idx="1318">
                  <c:v>5.25</c:v>
                </c:pt>
                <c:pt idx="1319">
                  <c:v>5.25</c:v>
                </c:pt>
                <c:pt idx="1320">
                  <c:v>5.25</c:v>
                </c:pt>
                <c:pt idx="1321">
                  <c:v>5.25</c:v>
                </c:pt>
                <c:pt idx="1322">
                  <c:v>5.25</c:v>
                </c:pt>
                <c:pt idx="1323">
                  <c:v>5.25</c:v>
                </c:pt>
                <c:pt idx="1324">
                  <c:v>5.25</c:v>
                </c:pt>
                <c:pt idx="1325">
                  <c:v>5.25</c:v>
                </c:pt>
                <c:pt idx="1326">
                  <c:v>5.25</c:v>
                </c:pt>
                <c:pt idx="1327">
                  <c:v>5.25</c:v>
                </c:pt>
                <c:pt idx="1328">
                  <c:v>5.25</c:v>
                </c:pt>
                <c:pt idx="1329">
                  <c:v>5.25</c:v>
                </c:pt>
                <c:pt idx="1330">
                  <c:v>5.25</c:v>
                </c:pt>
                <c:pt idx="1331">
                  <c:v>5.25</c:v>
                </c:pt>
                <c:pt idx="1332">
                  <c:v>5.25</c:v>
                </c:pt>
                <c:pt idx="1333">
                  <c:v>5.25</c:v>
                </c:pt>
                <c:pt idx="1334">
                  <c:v>5.25</c:v>
                </c:pt>
                <c:pt idx="1335">
                  <c:v>5.25</c:v>
                </c:pt>
                <c:pt idx="1336">
                  <c:v>5.25</c:v>
                </c:pt>
                <c:pt idx="1337">
                  <c:v>5.25</c:v>
                </c:pt>
                <c:pt idx="1338">
                  <c:v>5.25</c:v>
                </c:pt>
                <c:pt idx="1339">
                  <c:v>5.25</c:v>
                </c:pt>
                <c:pt idx="1340">
                  <c:v>5.25</c:v>
                </c:pt>
                <c:pt idx="1341">
                  <c:v>5.25</c:v>
                </c:pt>
                <c:pt idx="1342">
                  <c:v>5.25</c:v>
                </c:pt>
                <c:pt idx="1343">
                  <c:v>5.25</c:v>
                </c:pt>
                <c:pt idx="1344">
                  <c:v>5.25</c:v>
                </c:pt>
                <c:pt idx="1345">
                  <c:v>5.25</c:v>
                </c:pt>
                <c:pt idx="1346">
                  <c:v>5.25</c:v>
                </c:pt>
                <c:pt idx="1347">
                  <c:v>5.25</c:v>
                </c:pt>
                <c:pt idx="1348">
                  <c:v>5.25</c:v>
                </c:pt>
                <c:pt idx="1349">
                  <c:v>5.25</c:v>
                </c:pt>
                <c:pt idx="1350">
                  <c:v>5.25</c:v>
                </c:pt>
                <c:pt idx="1351">
                  <c:v>5.25</c:v>
                </c:pt>
                <c:pt idx="1352">
                  <c:v>5.25</c:v>
                </c:pt>
                <c:pt idx="1353">
                  <c:v>5.25</c:v>
                </c:pt>
                <c:pt idx="1354">
                  <c:v>5.25</c:v>
                </c:pt>
                <c:pt idx="1355">
                  <c:v>5.5</c:v>
                </c:pt>
                <c:pt idx="1356">
                  <c:v>5.5</c:v>
                </c:pt>
                <c:pt idx="1357">
                  <c:v>5.5</c:v>
                </c:pt>
                <c:pt idx="1358">
                  <c:v>5.5</c:v>
                </c:pt>
                <c:pt idx="1359">
                  <c:v>5.5</c:v>
                </c:pt>
                <c:pt idx="1360">
                  <c:v>5.5</c:v>
                </c:pt>
                <c:pt idx="1361">
                  <c:v>5.5</c:v>
                </c:pt>
                <c:pt idx="1362">
                  <c:v>5.5</c:v>
                </c:pt>
                <c:pt idx="1363">
                  <c:v>5.5</c:v>
                </c:pt>
                <c:pt idx="1364">
                  <c:v>5.5</c:v>
                </c:pt>
                <c:pt idx="1365">
                  <c:v>5.5</c:v>
                </c:pt>
                <c:pt idx="1366">
                  <c:v>5.5</c:v>
                </c:pt>
                <c:pt idx="1367">
                  <c:v>5.5</c:v>
                </c:pt>
                <c:pt idx="1368">
                  <c:v>5.5</c:v>
                </c:pt>
                <c:pt idx="1369">
                  <c:v>5.5</c:v>
                </c:pt>
                <c:pt idx="1370">
                  <c:v>5.5</c:v>
                </c:pt>
                <c:pt idx="1371">
                  <c:v>5.5</c:v>
                </c:pt>
                <c:pt idx="1372">
                  <c:v>5.5</c:v>
                </c:pt>
                <c:pt idx="1373">
                  <c:v>5.5</c:v>
                </c:pt>
                <c:pt idx="1374">
                  <c:v>5.5</c:v>
                </c:pt>
                <c:pt idx="1375">
                  <c:v>5.5</c:v>
                </c:pt>
                <c:pt idx="1376">
                  <c:v>5.5</c:v>
                </c:pt>
                <c:pt idx="1377">
                  <c:v>5.5</c:v>
                </c:pt>
                <c:pt idx="1378">
                  <c:v>5.5</c:v>
                </c:pt>
                <c:pt idx="1379">
                  <c:v>5.5</c:v>
                </c:pt>
                <c:pt idx="1380">
                  <c:v>5.5</c:v>
                </c:pt>
                <c:pt idx="1381">
                  <c:v>5.5</c:v>
                </c:pt>
                <c:pt idx="1382">
                  <c:v>5.5</c:v>
                </c:pt>
                <c:pt idx="1383">
                  <c:v>5.5</c:v>
                </c:pt>
                <c:pt idx="1384">
                  <c:v>5.5</c:v>
                </c:pt>
                <c:pt idx="1385">
                  <c:v>5.5</c:v>
                </c:pt>
                <c:pt idx="1386">
                  <c:v>5.5</c:v>
                </c:pt>
                <c:pt idx="1387">
                  <c:v>5.5</c:v>
                </c:pt>
                <c:pt idx="1388">
                  <c:v>5.5</c:v>
                </c:pt>
                <c:pt idx="1389">
                  <c:v>5.5</c:v>
                </c:pt>
                <c:pt idx="1390">
                  <c:v>5.5</c:v>
                </c:pt>
                <c:pt idx="1391">
                  <c:v>5.5</c:v>
                </c:pt>
                <c:pt idx="1392">
                  <c:v>5.5</c:v>
                </c:pt>
                <c:pt idx="1393">
                  <c:v>5.5</c:v>
                </c:pt>
                <c:pt idx="1394">
                  <c:v>5.5</c:v>
                </c:pt>
                <c:pt idx="1395">
                  <c:v>5.5</c:v>
                </c:pt>
                <c:pt idx="1396">
                  <c:v>5.5</c:v>
                </c:pt>
                <c:pt idx="1397">
                  <c:v>5.5</c:v>
                </c:pt>
                <c:pt idx="1398">
                  <c:v>5.5</c:v>
                </c:pt>
                <c:pt idx="1399">
                  <c:v>5.75</c:v>
                </c:pt>
                <c:pt idx="1400">
                  <c:v>5.75</c:v>
                </c:pt>
                <c:pt idx="1401">
                  <c:v>5.75</c:v>
                </c:pt>
                <c:pt idx="1402">
                  <c:v>5.75</c:v>
                </c:pt>
                <c:pt idx="1403">
                  <c:v>5.75</c:v>
                </c:pt>
                <c:pt idx="1404">
                  <c:v>5.75</c:v>
                </c:pt>
                <c:pt idx="1405">
                  <c:v>5.75</c:v>
                </c:pt>
                <c:pt idx="1406">
                  <c:v>5.75</c:v>
                </c:pt>
                <c:pt idx="1407">
                  <c:v>5.75</c:v>
                </c:pt>
                <c:pt idx="1408">
                  <c:v>5.75</c:v>
                </c:pt>
                <c:pt idx="1409">
                  <c:v>5.75</c:v>
                </c:pt>
                <c:pt idx="1410">
                  <c:v>5.75</c:v>
                </c:pt>
                <c:pt idx="1411">
                  <c:v>5.75</c:v>
                </c:pt>
                <c:pt idx="1412">
                  <c:v>5.75</c:v>
                </c:pt>
                <c:pt idx="1413">
                  <c:v>5.75</c:v>
                </c:pt>
                <c:pt idx="1414">
                  <c:v>5.75</c:v>
                </c:pt>
                <c:pt idx="1415">
                  <c:v>5.75</c:v>
                </c:pt>
                <c:pt idx="1416">
                  <c:v>5.75</c:v>
                </c:pt>
                <c:pt idx="1417">
                  <c:v>5.75</c:v>
                </c:pt>
                <c:pt idx="1418">
                  <c:v>5.75</c:v>
                </c:pt>
                <c:pt idx="1419">
                  <c:v>5.75</c:v>
                </c:pt>
                <c:pt idx="1420">
                  <c:v>5.75</c:v>
                </c:pt>
                <c:pt idx="1421">
                  <c:v>5.75</c:v>
                </c:pt>
                <c:pt idx="1422">
                  <c:v>5.75</c:v>
                </c:pt>
                <c:pt idx="1423">
                  <c:v>5.75</c:v>
                </c:pt>
                <c:pt idx="1424">
                  <c:v>5.75</c:v>
                </c:pt>
                <c:pt idx="1425">
                  <c:v>5.75</c:v>
                </c:pt>
                <c:pt idx="1426">
                  <c:v>5.75</c:v>
                </c:pt>
                <c:pt idx="1427">
                  <c:v>5.75</c:v>
                </c:pt>
                <c:pt idx="1428">
                  <c:v>5.75</c:v>
                </c:pt>
                <c:pt idx="1429">
                  <c:v>5.75</c:v>
                </c:pt>
                <c:pt idx="1430">
                  <c:v>5.75</c:v>
                </c:pt>
                <c:pt idx="1431">
                  <c:v>5.75</c:v>
                </c:pt>
                <c:pt idx="1432">
                  <c:v>5.75</c:v>
                </c:pt>
                <c:pt idx="1433">
                  <c:v>5.75</c:v>
                </c:pt>
                <c:pt idx="1434">
                  <c:v>5.75</c:v>
                </c:pt>
                <c:pt idx="1435">
                  <c:v>5.75</c:v>
                </c:pt>
                <c:pt idx="1436">
                  <c:v>5.75</c:v>
                </c:pt>
                <c:pt idx="1437">
                  <c:v>5.75</c:v>
                </c:pt>
                <c:pt idx="1438">
                  <c:v>5.75</c:v>
                </c:pt>
                <c:pt idx="1439">
                  <c:v>5.75</c:v>
                </c:pt>
                <c:pt idx="1440">
                  <c:v>5.75</c:v>
                </c:pt>
                <c:pt idx="1441">
                  <c:v>5.75</c:v>
                </c:pt>
                <c:pt idx="1442">
                  <c:v>5.75</c:v>
                </c:pt>
                <c:pt idx="1443">
                  <c:v>5.75</c:v>
                </c:pt>
                <c:pt idx="1444">
                  <c:v>5.75</c:v>
                </c:pt>
                <c:pt idx="1445">
                  <c:v>5.75</c:v>
                </c:pt>
                <c:pt idx="1446">
                  <c:v>5.75</c:v>
                </c:pt>
                <c:pt idx="1447">
                  <c:v>5.75</c:v>
                </c:pt>
                <c:pt idx="1448">
                  <c:v>5.75</c:v>
                </c:pt>
                <c:pt idx="1449">
                  <c:v>5.75</c:v>
                </c:pt>
                <c:pt idx="1450">
                  <c:v>5.75</c:v>
                </c:pt>
                <c:pt idx="1451">
                  <c:v>5.75</c:v>
                </c:pt>
                <c:pt idx="1452">
                  <c:v>5.75</c:v>
                </c:pt>
                <c:pt idx="1453">
                  <c:v>5.75</c:v>
                </c:pt>
                <c:pt idx="1454">
                  <c:v>5.75</c:v>
                </c:pt>
                <c:pt idx="1455">
                  <c:v>5.75</c:v>
                </c:pt>
                <c:pt idx="1456">
                  <c:v>5.75</c:v>
                </c:pt>
                <c:pt idx="1457">
                  <c:v>5.75</c:v>
                </c:pt>
                <c:pt idx="1458">
                  <c:v>5.75</c:v>
                </c:pt>
                <c:pt idx="1459">
                  <c:v>5.75</c:v>
                </c:pt>
                <c:pt idx="1460">
                  <c:v>5.75</c:v>
                </c:pt>
                <c:pt idx="1461">
                  <c:v>5.75</c:v>
                </c:pt>
                <c:pt idx="1462">
                  <c:v>5.75</c:v>
                </c:pt>
                <c:pt idx="1463">
                  <c:v>5.75</c:v>
                </c:pt>
                <c:pt idx="1464">
                  <c:v>5.75</c:v>
                </c:pt>
                <c:pt idx="1465">
                  <c:v>5.75</c:v>
                </c:pt>
                <c:pt idx="1466">
                  <c:v>5.75</c:v>
                </c:pt>
                <c:pt idx="1467">
                  <c:v>5.75</c:v>
                </c:pt>
                <c:pt idx="1468">
                  <c:v>5.75</c:v>
                </c:pt>
                <c:pt idx="1469">
                  <c:v>5.75</c:v>
                </c:pt>
                <c:pt idx="1470">
                  <c:v>5.75</c:v>
                </c:pt>
                <c:pt idx="1471">
                  <c:v>5.75</c:v>
                </c:pt>
                <c:pt idx="1472">
                  <c:v>5.75</c:v>
                </c:pt>
                <c:pt idx="1473">
                  <c:v>5.75</c:v>
                </c:pt>
                <c:pt idx="1474">
                  <c:v>5.75</c:v>
                </c:pt>
                <c:pt idx="1475">
                  <c:v>5.75</c:v>
                </c:pt>
                <c:pt idx="1476">
                  <c:v>5.75</c:v>
                </c:pt>
                <c:pt idx="1477">
                  <c:v>5.75</c:v>
                </c:pt>
                <c:pt idx="1478">
                  <c:v>5.75</c:v>
                </c:pt>
                <c:pt idx="1479">
                  <c:v>5.25</c:v>
                </c:pt>
                <c:pt idx="1480">
                  <c:v>5.25</c:v>
                </c:pt>
                <c:pt idx="1481">
                  <c:v>5.25</c:v>
                </c:pt>
                <c:pt idx="1482">
                  <c:v>5.25</c:v>
                </c:pt>
                <c:pt idx="1483">
                  <c:v>5.25</c:v>
                </c:pt>
                <c:pt idx="1484">
                  <c:v>5.25</c:v>
                </c:pt>
                <c:pt idx="1485">
                  <c:v>5.25</c:v>
                </c:pt>
                <c:pt idx="1486">
                  <c:v>5.25</c:v>
                </c:pt>
                <c:pt idx="1487">
                  <c:v>5.25</c:v>
                </c:pt>
                <c:pt idx="1488">
                  <c:v>5.25</c:v>
                </c:pt>
                <c:pt idx="1489">
                  <c:v>4.75</c:v>
                </c:pt>
                <c:pt idx="1490">
                  <c:v>4.75</c:v>
                </c:pt>
                <c:pt idx="1491">
                  <c:v>4.75</c:v>
                </c:pt>
                <c:pt idx="1492">
                  <c:v>4.75</c:v>
                </c:pt>
                <c:pt idx="1493">
                  <c:v>4.75</c:v>
                </c:pt>
                <c:pt idx="1494">
                  <c:v>4.75</c:v>
                </c:pt>
                <c:pt idx="1495">
                  <c:v>4.75</c:v>
                </c:pt>
                <c:pt idx="1496">
                  <c:v>4.75</c:v>
                </c:pt>
                <c:pt idx="1497">
                  <c:v>4.75</c:v>
                </c:pt>
                <c:pt idx="1498">
                  <c:v>4.75</c:v>
                </c:pt>
                <c:pt idx="1499">
                  <c:v>4.75</c:v>
                </c:pt>
                <c:pt idx="1500">
                  <c:v>4.75</c:v>
                </c:pt>
                <c:pt idx="1501">
                  <c:v>4.75</c:v>
                </c:pt>
                <c:pt idx="1502">
                  <c:v>4.75</c:v>
                </c:pt>
                <c:pt idx="1503">
                  <c:v>4.75</c:v>
                </c:pt>
                <c:pt idx="1504">
                  <c:v>4.75</c:v>
                </c:pt>
                <c:pt idx="1505">
                  <c:v>4.75</c:v>
                </c:pt>
                <c:pt idx="1506">
                  <c:v>4.75</c:v>
                </c:pt>
                <c:pt idx="1507">
                  <c:v>4.75</c:v>
                </c:pt>
                <c:pt idx="1508">
                  <c:v>4.75</c:v>
                </c:pt>
                <c:pt idx="1509">
                  <c:v>4.75</c:v>
                </c:pt>
                <c:pt idx="1510">
                  <c:v>4.75</c:v>
                </c:pt>
                <c:pt idx="1511">
                  <c:v>4.75</c:v>
                </c:pt>
                <c:pt idx="1512">
                  <c:v>4.75</c:v>
                </c:pt>
                <c:pt idx="1513">
                  <c:v>4.75</c:v>
                </c:pt>
                <c:pt idx="1514">
                  <c:v>4.75</c:v>
                </c:pt>
                <c:pt idx="1515">
                  <c:v>4.75</c:v>
                </c:pt>
                <c:pt idx="1516">
                  <c:v>4.75</c:v>
                </c:pt>
                <c:pt idx="1517">
                  <c:v>4.75</c:v>
                </c:pt>
                <c:pt idx="1518">
                  <c:v>4.75</c:v>
                </c:pt>
                <c:pt idx="1519">
                  <c:v>4.75</c:v>
                </c:pt>
                <c:pt idx="1520">
                  <c:v>4.75</c:v>
                </c:pt>
                <c:pt idx="1521">
                  <c:v>4.75</c:v>
                </c:pt>
                <c:pt idx="1522">
                  <c:v>4.75</c:v>
                </c:pt>
                <c:pt idx="1523">
                  <c:v>4.75</c:v>
                </c:pt>
                <c:pt idx="1524">
                  <c:v>4.75</c:v>
                </c:pt>
                <c:pt idx="1525">
                  <c:v>4.75</c:v>
                </c:pt>
                <c:pt idx="1526">
                  <c:v>4.75</c:v>
                </c:pt>
                <c:pt idx="1527">
                  <c:v>4.75</c:v>
                </c:pt>
                <c:pt idx="1528">
                  <c:v>3</c:v>
                </c:pt>
                <c:pt idx="1529">
                  <c:v>3</c:v>
                </c:pt>
                <c:pt idx="1530">
                  <c:v>3</c:v>
                </c:pt>
                <c:pt idx="1531">
                  <c:v>3</c:v>
                </c:pt>
                <c:pt idx="1532">
                  <c:v>3</c:v>
                </c:pt>
                <c:pt idx="1533">
                  <c:v>3</c:v>
                </c:pt>
                <c:pt idx="1534">
                  <c:v>3</c:v>
                </c:pt>
                <c:pt idx="1535">
                  <c:v>3</c:v>
                </c:pt>
                <c:pt idx="1536">
                  <c:v>3</c:v>
                </c:pt>
                <c:pt idx="1537">
                  <c:v>3</c:v>
                </c:pt>
                <c:pt idx="1538">
                  <c:v>3</c:v>
                </c:pt>
                <c:pt idx="1539">
                  <c:v>3</c:v>
                </c:pt>
                <c:pt idx="1540">
                  <c:v>3</c:v>
                </c:pt>
                <c:pt idx="1541">
                  <c:v>3</c:v>
                </c:pt>
                <c:pt idx="1542">
                  <c:v>3</c:v>
                </c:pt>
                <c:pt idx="1543">
                  <c:v>3</c:v>
                </c:pt>
                <c:pt idx="1544">
                  <c:v>3</c:v>
                </c:pt>
                <c:pt idx="1545">
                  <c:v>3</c:v>
                </c:pt>
                <c:pt idx="1546">
                  <c:v>3</c:v>
                </c:pt>
                <c:pt idx="1547">
                  <c:v>3</c:v>
                </c:pt>
                <c:pt idx="1548">
                  <c:v>3</c:v>
                </c:pt>
                <c:pt idx="1549">
                  <c:v>3</c:v>
                </c:pt>
                <c:pt idx="1550">
                  <c:v>3</c:v>
                </c:pt>
                <c:pt idx="1551">
                  <c:v>3</c:v>
                </c:pt>
                <c:pt idx="1552">
                  <c:v>3</c:v>
                </c:pt>
                <c:pt idx="1553">
                  <c:v>3</c:v>
                </c:pt>
                <c:pt idx="1554">
                  <c:v>3</c:v>
                </c:pt>
                <c:pt idx="1555">
                  <c:v>3</c:v>
                </c:pt>
                <c:pt idx="1556">
                  <c:v>3</c:v>
                </c:pt>
                <c:pt idx="1557">
                  <c:v>3</c:v>
                </c:pt>
                <c:pt idx="1558">
                  <c:v>3</c:v>
                </c:pt>
                <c:pt idx="1559">
                  <c:v>3</c:v>
                </c:pt>
                <c:pt idx="1560">
                  <c:v>3</c:v>
                </c:pt>
                <c:pt idx="1561">
                  <c:v>3</c:v>
                </c:pt>
                <c:pt idx="1562">
                  <c:v>3</c:v>
                </c:pt>
                <c:pt idx="1563">
                  <c:v>3</c:v>
                </c:pt>
                <c:pt idx="1564">
                  <c:v>3</c:v>
                </c:pt>
                <c:pt idx="1565">
                  <c:v>3</c:v>
                </c:pt>
                <c:pt idx="1566">
                  <c:v>3</c:v>
                </c:pt>
                <c:pt idx="1567">
                  <c:v>3</c:v>
                </c:pt>
                <c:pt idx="1568">
                  <c:v>3</c:v>
                </c:pt>
                <c:pt idx="1569">
                  <c:v>3</c:v>
                </c:pt>
                <c:pt idx="1570">
                  <c:v>3</c:v>
                </c:pt>
                <c:pt idx="1571">
                  <c:v>3</c:v>
                </c:pt>
                <c:pt idx="1572">
                  <c:v>3</c:v>
                </c:pt>
                <c:pt idx="1573">
                  <c:v>3</c:v>
                </c:pt>
                <c:pt idx="1574">
                  <c:v>3</c:v>
                </c:pt>
                <c:pt idx="1575">
                  <c:v>3</c:v>
                </c:pt>
                <c:pt idx="1576">
                  <c:v>2.5</c:v>
                </c:pt>
                <c:pt idx="1577">
                  <c:v>2.5</c:v>
                </c:pt>
                <c:pt idx="1578">
                  <c:v>2.5</c:v>
                </c:pt>
                <c:pt idx="1579">
                  <c:v>2.5</c:v>
                </c:pt>
                <c:pt idx="1580">
                  <c:v>2.5</c:v>
                </c:pt>
                <c:pt idx="1581">
                  <c:v>2.5</c:v>
                </c:pt>
                <c:pt idx="1582">
                  <c:v>2.5</c:v>
                </c:pt>
                <c:pt idx="1583">
                  <c:v>2.5</c:v>
                </c:pt>
              </c:numCache>
            </c:numRef>
          </c:val>
        </c:ser>
        <c:marker val="1"/>
        <c:axId val="100722176"/>
        <c:axId val="100723712"/>
      </c:lineChart>
      <c:lineChart>
        <c:grouping val="standard"/>
        <c:ser>
          <c:idx val="5"/>
          <c:order val="1"/>
          <c:tx>
            <c:strRef>
              <c:f>Sheet1!$G$1</c:f>
              <c:strCache>
                <c:ptCount val="1"/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Sheet1!$A$2:$A$1551</c:f>
              <c:numCache>
                <c:formatCode>dd/mm/yyyy</c:formatCode>
                <c:ptCount val="1550"/>
                <c:pt idx="0">
                  <c:v>37624</c:v>
                </c:pt>
                <c:pt idx="1">
                  <c:v>37627</c:v>
                </c:pt>
                <c:pt idx="2">
                  <c:v>37628</c:v>
                </c:pt>
                <c:pt idx="3">
                  <c:v>37629</c:v>
                </c:pt>
                <c:pt idx="4">
                  <c:v>37630</c:v>
                </c:pt>
                <c:pt idx="5">
                  <c:v>37631</c:v>
                </c:pt>
                <c:pt idx="6">
                  <c:v>37634</c:v>
                </c:pt>
                <c:pt idx="7">
                  <c:v>37635</c:v>
                </c:pt>
                <c:pt idx="8">
                  <c:v>37636</c:v>
                </c:pt>
                <c:pt idx="9">
                  <c:v>37637</c:v>
                </c:pt>
                <c:pt idx="10">
                  <c:v>37638</c:v>
                </c:pt>
                <c:pt idx="11">
                  <c:v>37641</c:v>
                </c:pt>
                <c:pt idx="12">
                  <c:v>37642</c:v>
                </c:pt>
                <c:pt idx="13">
                  <c:v>37643</c:v>
                </c:pt>
                <c:pt idx="14">
                  <c:v>37644</c:v>
                </c:pt>
                <c:pt idx="15">
                  <c:v>37645</c:v>
                </c:pt>
                <c:pt idx="16">
                  <c:v>37648</c:v>
                </c:pt>
                <c:pt idx="17">
                  <c:v>37649</c:v>
                </c:pt>
                <c:pt idx="18">
                  <c:v>37650</c:v>
                </c:pt>
                <c:pt idx="19">
                  <c:v>37651</c:v>
                </c:pt>
                <c:pt idx="20">
                  <c:v>37652</c:v>
                </c:pt>
                <c:pt idx="21">
                  <c:v>37655</c:v>
                </c:pt>
                <c:pt idx="22">
                  <c:v>37656</c:v>
                </c:pt>
                <c:pt idx="23">
                  <c:v>37657</c:v>
                </c:pt>
                <c:pt idx="24">
                  <c:v>37658</c:v>
                </c:pt>
                <c:pt idx="25">
                  <c:v>37659</c:v>
                </c:pt>
                <c:pt idx="26">
                  <c:v>37662</c:v>
                </c:pt>
                <c:pt idx="27">
                  <c:v>37663</c:v>
                </c:pt>
                <c:pt idx="28">
                  <c:v>37664</c:v>
                </c:pt>
                <c:pt idx="29">
                  <c:v>37665</c:v>
                </c:pt>
                <c:pt idx="30">
                  <c:v>37666</c:v>
                </c:pt>
                <c:pt idx="31">
                  <c:v>37669</c:v>
                </c:pt>
                <c:pt idx="32">
                  <c:v>37676</c:v>
                </c:pt>
                <c:pt idx="33">
                  <c:v>37677</c:v>
                </c:pt>
                <c:pt idx="34">
                  <c:v>37678</c:v>
                </c:pt>
                <c:pt idx="35">
                  <c:v>37679</c:v>
                </c:pt>
                <c:pt idx="36">
                  <c:v>37680</c:v>
                </c:pt>
                <c:pt idx="37">
                  <c:v>37683</c:v>
                </c:pt>
                <c:pt idx="38">
                  <c:v>37684</c:v>
                </c:pt>
                <c:pt idx="39">
                  <c:v>37685</c:v>
                </c:pt>
                <c:pt idx="40">
                  <c:v>37686</c:v>
                </c:pt>
                <c:pt idx="41">
                  <c:v>37687</c:v>
                </c:pt>
                <c:pt idx="42">
                  <c:v>37690</c:v>
                </c:pt>
                <c:pt idx="43">
                  <c:v>37691</c:v>
                </c:pt>
                <c:pt idx="44">
                  <c:v>37692</c:v>
                </c:pt>
                <c:pt idx="45">
                  <c:v>37693</c:v>
                </c:pt>
                <c:pt idx="46">
                  <c:v>37694</c:v>
                </c:pt>
                <c:pt idx="47">
                  <c:v>37697</c:v>
                </c:pt>
                <c:pt idx="48">
                  <c:v>37698</c:v>
                </c:pt>
                <c:pt idx="49">
                  <c:v>37699</c:v>
                </c:pt>
                <c:pt idx="50">
                  <c:v>37700</c:v>
                </c:pt>
                <c:pt idx="51">
                  <c:v>37701</c:v>
                </c:pt>
                <c:pt idx="52">
                  <c:v>37704</c:v>
                </c:pt>
                <c:pt idx="53">
                  <c:v>37705</c:v>
                </c:pt>
                <c:pt idx="54">
                  <c:v>37706</c:v>
                </c:pt>
                <c:pt idx="55">
                  <c:v>37707</c:v>
                </c:pt>
                <c:pt idx="56">
                  <c:v>37708</c:v>
                </c:pt>
                <c:pt idx="57">
                  <c:v>37711</c:v>
                </c:pt>
                <c:pt idx="58">
                  <c:v>37712</c:v>
                </c:pt>
                <c:pt idx="59">
                  <c:v>37713</c:v>
                </c:pt>
                <c:pt idx="60">
                  <c:v>37714</c:v>
                </c:pt>
                <c:pt idx="61">
                  <c:v>37715</c:v>
                </c:pt>
                <c:pt idx="62">
                  <c:v>37718</c:v>
                </c:pt>
                <c:pt idx="63">
                  <c:v>37719</c:v>
                </c:pt>
                <c:pt idx="64">
                  <c:v>37720</c:v>
                </c:pt>
                <c:pt idx="65">
                  <c:v>37721</c:v>
                </c:pt>
                <c:pt idx="66">
                  <c:v>37722</c:v>
                </c:pt>
                <c:pt idx="67">
                  <c:v>37725</c:v>
                </c:pt>
                <c:pt idx="68">
                  <c:v>37726</c:v>
                </c:pt>
                <c:pt idx="69">
                  <c:v>37727</c:v>
                </c:pt>
                <c:pt idx="70">
                  <c:v>37728</c:v>
                </c:pt>
                <c:pt idx="71">
                  <c:v>37729</c:v>
                </c:pt>
                <c:pt idx="72">
                  <c:v>37732</c:v>
                </c:pt>
                <c:pt idx="73">
                  <c:v>37733</c:v>
                </c:pt>
                <c:pt idx="74">
                  <c:v>37734</c:v>
                </c:pt>
                <c:pt idx="75">
                  <c:v>37735</c:v>
                </c:pt>
                <c:pt idx="76">
                  <c:v>37736</c:v>
                </c:pt>
                <c:pt idx="77">
                  <c:v>37739</c:v>
                </c:pt>
                <c:pt idx="78">
                  <c:v>37740</c:v>
                </c:pt>
                <c:pt idx="79">
                  <c:v>37741</c:v>
                </c:pt>
                <c:pt idx="80">
                  <c:v>37742</c:v>
                </c:pt>
                <c:pt idx="81">
                  <c:v>37743</c:v>
                </c:pt>
                <c:pt idx="82">
                  <c:v>37746</c:v>
                </c:pt>
                <c:pt idx="83">
                  <c:v>37747</c:v>
                </c:pt>
                <c:pt idx="84">
                  <c:v>37748</c:v>
                </c:pt>
                <c:pt idx="85">
                  <c:v>37749</c:v>
                </c:pt>
                <c:pt idx="86">
                  <c:v>37750</c:v>
                </c:pt>
                <c:pt idx="87">
                  <c:v>37753</c:v>
                </c:pt>
                <c:pt idx="88">
                  <c:v>37754</c:v>
                </c:pt>
                <c:pt idx="89">
                  <c:v>37755</c:v>
                </c:pt>
                <c:pt idx="90">
                  <c:v>37756</c:v>
                </c:pt>
                <c:pt idx="91">
                  <c:v>37757</c:v>
                </c:pt>
                <c:pt idx="92">
                  <c:v>37760</c:v>
                </c:pt>
                <c:pt idx="93">
                  <c:v>37761</c:v>
                </c:pt>
                <c:pt idx="94">
                  <c:v>37762</c:v>
                </c:pt>
                <c:pt idx="95">
                  <c:v>37763</c:v>
                </c:pt>
                <c:pt idx="96">
                  <c:v>37764</c:v>
                </c:pt>
                <c:pt idx="97">
                  <c:v>37767</c:v>
                </c:pt>
                <c:pt idx="98">
                  <c:v>37768</c:v>
                </c:pt>
                <c:pt idx="99">
                  <c:v>37769</c:v>
                </c:pt>
                <c:pt idx="100">
                  <c:v>37770</c:v>
                </c:pt>
                <c:pt idx="101">
                  <c:v>37771</c:v>
                </c:pt>
                <c:pt idx="102">
                  <c:v>37774</c:v>
                </c:pt>
                <c:pt idx="103">
                  <c:v>37775</c:v>
                </c:pt>
                <c:pt idx="104">
                  <c:v>37776</c:v>
                </c:pt>
                <c:pt idx="105">
                  <c:v>37777</c:v>
                </c:pt>
                <c:pt idx="106">
                  <c:v>37778</c:v>
                </c:pt>
                <c:pt idx="107">
                  <c:v>37781</c:v>
                </c:pt>
                <c:pt idx="108">
                  <c:v>37782</c:v>
                </c:pt>
                <c:pt idx="109">
                  <c:v>37783</c:v>
                </c:pt>
                <c:pt idx="110">
                  <c:v>37784</c:v>
                </c:pt>
                <c:pt idx="111">
                  <c:v>37785</c:v>
                </c:pt>
                <c:pt idx="112">
                  <c:v>37788</c:v>
                </c:pt>
                <c:pt idx="113">
                  <c:v>37789</c:v>
                </c:pt>
                <c:pt idx="114">
                  <c:v>37790</c:v>
                </c:pt>
                <c:pt idx="115">
                  <c:v>37791</c:v>
                </c:pt>
                <c:pt idx="116">
                  <c:v>37792</c:v>
                </c:pt>
                <c:pt idx="117">
                  <c:v>37795</c:v>
                </c:pt>
                <c:pt idx="118">
                  <c:v>37796</c:v>
                </c:pt>
                <c:pt idx="119">
                  <c:v>37797</c:v>
                </c:pt>
                <c:pt idx="120">
                  <c:v>37798</c:v>
                </c:pt>
                <c:pt idx="121">
                  <c:v>37799</c:v>
                </c:pt>
                <c:pt idx="122">
                  <c:v>37802</c:v>
                </c:pt>
                <c:pt idx="123">
                  <c:v>37803</c:v>
                </c:pt>
                <c:pt idx="124">
                  <c:v>37804</c:v>
                </c:pt>
                <c:pt idx="125">
                  <c:v>37805</c:v>
                </c:pt>
                <c:pt idx="126">
                  <c:v>37806</c:v>
                </c:pt>
                <c:pt idx="127">
                  <c:v>37809</c:v>
                </c:pt>
                <c:pt idx="128">
                  <c:v>37810</c:v>
                </c:pt>
                <c:pt idx="129">
                  <c:v>37811</c:v>
                </c:pt>
                <c:pt idx="130">
                  <c:v>37812</c:v>
                </c:pt>
                <c:pt idx="131">
                  <c:v>37813</c:v>
                </c:pt>
                <c:pt idx="132">
                  <c:v>37816</c:v>
                </c:pt>
                <c:pt idx="133">
                  <c:v>37817</c:v>
                </c:pt>
                <c:pt idx="134">
                  <c:v>37818</c:v>
                </c:pt>
                <c:pt idx="135">
                  <c:v>37819</c:v>
                </c:pt>
                <c:pt idx="136">
                  <c:v>37820</c:v>
                </c:pt>
                <c:pt idx="137">
                  <c:v>37823</c:v>
                </c:pt>
                <c:pt idx="138">
                  <c:v>37824</c:v>
                </c:pt>
                <c:pt idx="139">
                  <c:v>37825</c:v>
                </c:pt>
                <c:pt idx="140">
                  <c:v>37826</c:v>
                </c:pt>
                <c:pt idx="141">
                  <c:v>37827</c:v>
                </c:pt>
                <c:pt idx="142">
                  <c:v>37830</c:v>
                </c:pt>
                <c:pt idx="143">
                  <c:v>37831</c:v>
                </c:pt>
                <c:pt idx="144">
                  <c:v>37832</c:v>
                </c:pt>
                <c:pt idx="145">
                  <c:v>37833</c:v>
                </c:pt>
                <c:pt idx="146">
                  <c:v>37834</c:v>
                </c:pt>
                <c:pt idx="147">
                  <c:v>37837</c:v>
                </c:pt>
                <c:pt idx="148">
                  <c:v>37838</c:v>
                </c:pt>
                <c:pt idx="149">
                  <c:v>37839</c:v>
                </c:pt>
                <c:pt idx="150">
                  <c:v>37840</c:v>
                </c:pt>
                <c:pt idx="151">
                  <c:v>37841</c:v>
                </c:pt>
                <c:pt idx="152">
                  <c:v>37844</c:v>
                </c:pt>
                <c:pt idx="153">
                  <c:v>37845</c:v>
                </c:pt>
                <c:pt idx="154">
                  <c:v>37846</c:v>
                </c:pt>
                <c:pt idx="155">
                  <c:v>37847</c:v>
                </c:pt>
                <c:pt idx="156">
                  <c:v>37848</c:v>
                </c:pt>
                <c:pt idx="157">
                  <c:v>37851</c:v>
                </c:pt>
                <c:pt idx="158">
                  <c:v>37852</c:v>
                </c:pt>
                <c:pt idx="159">
                  <c:v>37853</c:v>
                </c:pt>
                <c:pt idx="160">
                  <c:v>37854</c:v>
                </c:pt>
                <c:pt idx="161">
                  <c:v>37855</c:v>
                </c:pt>
                <c:pt idx="162">
                  <c:v>37858</c:v>
                </c:pt>
                <c:pt idx="163">
                  <c:v>37859</c:v>
                </c:pt>
                <c:pt idx="164">
                  <c:v>37860</c:v>
                </c:pt>
                <c:pt idx="165">
                  <c:v>37861</c:v>
                </c:pt>
                <c:pt idx="166">
                  <c:v>37862</c:v>
                </c:pt>
                <c:pt idx="167">
                  <c:v>37865</c:v>
                </c:pt>
                <c:pt idx="168">
                  <c:v>37866</c:v>
                </c:pt>
                <c:pt idx="169">
                  <c:v>37867</c:v>
                </c:pt>
                <c:pt idx="170">
                  <c:v>37868</c:v>
                </c:pt>
                <c:pt idx="171">
                  <c:v>37869</c:v>
                </c:pt>
                <c:pt idx="172">
                  <c:v>37872</c:v>
                </c:pt>
                <c:pt idx="173">
                  <c:v>37873</c:v>
                </c:pt>
                <c:pt idx="174">
                  <c:v>37874</c:v>
                </c:pt>
                <c:pt idx="175">
                  <c:v>37875</c:v>
                </c:pt>
                <c:pt idx="176">
                  <c:v>37876</c:v>
                </c:pt>
                <c:pt idx="177">
                  <c:v>37879</c:v>
                </c:pt>
                <c:pt idx="178">
                  <c:v>37880</c:v>
                </c:pt>
                <c:pt idx="179">
                  <c:v>37881</c:v>
                </c:pt>
                <c:pt idx="180">
                  <c:v>37882</c:v>
                </c:pt>
                <c:pt idx="181">
                  <c:v>37883</c:v>
                </c:pt>
                <c:pt idx="182">
                  <c:v>37886</c:v>
                </c:pt>
                <c:pt idx="183">
                  <c:v>37887</c:v>
                </c:pt>
                <c:pt idx="184">
                  <c:v>37888</c:v>
                </c:pt>
                <c:pt idx="185">
                  <c:v>37889</c:v>
                </c:pt>
                <c:pt idx="186">
                  <c:v>37890</c:v>
                </c:pt>
                <c:pt idx="187">
                  <c:v>37893</c:v>
                </c:pt>
                <c:pt idx="188">
                  <c:v>37894</c:v>
                </c:pt>
                <c:pt idx="189">
                  <c:v>37895</c:v>
                </c:pt>
                <c:pt idx="190">
                  <c:v>37896</c:v>
                </c:pt>
                <c:pt idx="191">
                  <c:v>37897</c:v>
                </c:pt>
                <c:pt idx="192">
                  <c:v>37900</c:v>
                </c:pt>
                <c:pt idx="193">
                  <c:v>37901</c:v>
                </c:pt>
                <c:pt idx="194">
                  <c:v>37902</c:v>
                </c:pt>
                <c:pt idx="195">
                  <c:v>37903</c:v>
                </c:pt>
                <c:pt idx="196">
                  <c:v>37904</c:v>
                </c:pt>
                <c:pt idx="197">
                  <c:v>37907</c:v>
                </c:pt>
                <c:pt idx="198">
                  <c:v>37908</c:v>
                </c:pt>
                <c:pt idx="199">
                  <c:v>37909</c:v>
                </c:pt>
                <c:pt idx="200">
                  <c:v>37910</c:v>
                </c:pt>
                <c:pt idx="201">
                  <c:v>37911</c:v>
                </c:pt>
                <c:pt idx="202">
                  <c:v>37914</c:v>
                </c:pt>
                <c:pt idx="203">
                  <c:v>37915</c:v>
                </c:pt>
                <c:pt idx="204">
                  <c:v>37916</c:v>
                </c:pt>
                <c:pt idx="205">
                  <c:v>37917</c:v>
                </c:pt>
                <c:pt idx="206">
                  <c:v>37918</c:v>
                </c:pt>
                <c:pt idx="207">
                  <c:v>37921</c:v>
                </c:pt>
                <c:pt idx="208">
                  <c:v>37922</c:v>
                </c:pt>
                <c:pt idx="209">
                  <c:v>37923</c:v>
                </c:pt>
                <c:pt idx="210">
                  <c:v>37924</c:v>
                </c:pt>
                <c:pt idx="211">
                  <c:v>37925</c:v>
                </c:pt>
                <c:pt idx="212">
                  <c:v>37928</c:v>
                </c:pt>
                <c:pt idx="213">
                  <c:v>37929</c:v>
                </c:pt>
                <c:pt idx="214">
                  <c:v>37930</c:v>
                </c:pt>
                <c:pt idx="215">
                  <c:v>37931</c:v>
                </c:pt>
                <c:pt idx="216">
                  <c:v>37932</c:v>
                </c:pt>
                <c:pt idx="217">
                  <c:v>37935</c:v>
                </c:pt>
                <c:pt idx="218">
                  <c:v>37936</c:v>
                </c:pt>
                <c:pt idx="219">
                  <c:v>37937</c:v>
                </c:pt>
                <c:pt idx="220">
                  <c:v>37938</c:v>
                </c:pt>
                <c:pt idx="221">
                  <c:v>37939</c:v>
                </c:pt>
                <c:pt idx="222">
                  <c:v>37942</c:v>
                </c:pt>
                <c:pt idx="223">
                  <c:v>37943</c:v>
                </c:pt>
                <c:pt idx="224">
                  <c:v>37944</c:v>
                </c:pt>
                <c:pt idx="225">
                  <c:v>37945</c:v>
                </c:pt>
                <c:pt idx="226">
                  <c:v>37946</c:v>
                </c:pt>
                <c:pt idx="227">
                  <c:v>37949</c:v>
                </c:pt>
                <c:pt idx="228">
                  <c:v>37950</c:v>
                </c:pt>
                <c:pt idx="229">
                  <c:v>37951</c:v>
                </c:pt>
                <c:pt idx="230">
                  <c:v>37952</c:v>
                </c:pt>
                <c:pt idx="231">
                  <c:v>37953</c:v>
                </c:pt>
                <c:pt idx="232">
                  <c:v>37956</c:v>
                </c:pt>
                <c:pt idx="233">
                  <c:v>37957</c:v>
                </c:pt>
                <c:pt idx="234">
                  <c:v>37958</c:v>
                </c:pt>
                <c:pt idx="235">
                  <c:v>37959</c:v>
                </c:pt>
                <c:pt idx="236">
                  <c:v>37960</c:v>
                </c:pt>
                <c:pt idx="237">
                  <c:v>37963</c:v>
                </c:pt>
                <c:pt idx="238">
                  <c:v>37964</c:v>
                </c:pt>
                <c:pt idx="239">
                  <c:v>37965</c:v>
                </c:pt>
                <c:pt idx="240">
                  <c:v>37966</c:v>
                </c:pt>
                <c:pt idx="241">
                  <c:v>37967</c:v>
                </c:pt>
                <c:pt idx="242">
                  <c:v>37970</c:v>
                </c:pt>
                <c:pt idx="243">
                  <c:v>37971</c:v>
                </c:pt>
                <c:pt idx="244">
                  <c:v>37972</c:v>
                </c:pt>
                <c:pt idx="245">
                  <c:v>37973</c:v>
                </c:pt>
                <c:pt idx="246">
                  <c:v>37974</c:v>
                </c:pt>
                <c:pt idx="247">
                  <c:v>37977</c:v>
                </c:pt>
                <c:pt idx="248">
                  <c:v>37978</c:v>
                </c:pt>
                <c:pt idx="249">
                  <c:v>37979</c:v>
                </c:pt>
                <c:pt idx="250">
                  <c:v>37984</c:v>
                </c:pt>
                <c:pt idx="251">
                  <c:v>37985</c:v>
                </c:pt>
                <c:pt idx="252">
                  <c:v>37986</c:v>
                </c:pt>
                <c:pt idx="253">
                  <c:v>37988</c:v>
                </c:pt>
                <c:pt idx="254">
                  <c:v>37991</c:v>
                </c:pt>
                <c:pt idx="255">
                  <c:v>37992</c:v>
                </c:pt>
                <c:pt idx="256">
                  <c:v>37993</c:v>
                </c:pt>
                <c:pt idx="257">
                  <c:v>37994</c:v>
                </c:pt>
                <c:pt idx="258">
                  <c:v>37995</c:v>
                </c:pt>
                <c:pt idx="259">
                  <c:v>37998</c:v>
                </c:pt>
                <c:pt idx="260">
                  <c:v>37999</c:v>
                </c:pt>
                <c:pt idx="261">
                  <c:v>38000</c:v>
                </c:pt>
                <c:pt idx="262">
                  <c:v>38001</c:v>
                </c:pt>
                <c:pt idx="263">
                  <c:v>38002</c:v>
                </c:pt>
                <c:pt idx="264">
                  <c:v>38005</c:v>
                </c:pt>
                <c:pt idx="265">
                  <c:v>38006</c:v>
                </c:pt>
                <c:pt idx="266">
                  <c:v>38007</c:v>
                </c:pt>
                <c:pt idx="267">
                  <c:v>38008</c:v>
                </c:pt>
                <c:pt idx="268">
                  <c:v>38009</c:v>
                </c:pt>
                <c:pt idx="269">
                  <c:v>38012</c:v>
                </c:pt>
                <c:pt idx="270">
                  <c:v>38013</c:v>
                </c:pt>
                <c:pt idx="271">
                  <c:v>38014</c:v>
                </c:pt>
                <c:pt idx="272">
                  <c:v>38015</c:v>
                </c:pt>
                <c:pt idx="273">
                  <c:v>38016</c:v>
                </c:pt>
                <c:pt idx="274">
                  <c:v>38019</c:v>
                </c:pt>
                <c:pt idx="275">
                  <c:v>38020</c:v>
                </c:pt>
                <c:pt idx="276">
                  <c:v>38021</c:v>
                </c:pt>
                <c:pt idx="277">
                  <c:v>38022</c:v>
                </c:pt>
                <c:pt idx="278">
                  <c:v>38023</c:v>
                </c:pt>
                <c:pt idx="279">
                  <c:v>38026</c:v>
                </c:pt>
                <c:pt idx="280">
                  <c:v>38027</c:v>
                </c:pt>
                <c:pt idx="281">
                  <c:v>38028</c:v>
                </c:pt>
                <c:pt idx="282">
                  <c:v>38029</c:v>
                </c:pt>
                <c:pt idx="283">
                  <c:v>38030</c:v>
                </c:pt>
                <c:pt idx="284">
                  <c:v>38033</c:v>
                </c:pt>
                <c:pt idx="285">
                  <c:v>38034</c:v>
                </c:pt>
                <c:pt idx="286">
                  <c:v>38035</c:v>
                </c:pt>
                <c:pt idx="287">
                  <c:v>38036</c:v>
                </c:pt>
                <c:pt idx="288">
                  <c:v>38037</c:v>
                </c:pt>
                <c:pt idx="289">
                  <c:v>38040</c:v>
                </c:pt>
                <c:pt idx="290">
                  <c:v>38041</c:v>
                </c:pt>
                <c:pt idx="291">
                  <c:v>38042</c:v>
                </c:pt>
                <c:pt idx="292">
                  <c:v>38043</c:v>
                </c:pt>
                <c:pt idx="293">
                  <c:v>38044</c:v>
                </c:pt>
                <c:pt idx="294">
                  <c:v>38047</c:v>
                </c:pt>
                <c:pt idx="295">
                  <c:v>38048</c:v>
                </c:pt>
                <c:pt idx="296">
                  <c:v>38049</c:v>
                </c:pt>
                <c:pt idx="297">
                  <c:v>38050</c:v>
                </c:pt>
                <c:pt idx="298">
                  <c:v>38051</c:v>
                </c:pt>
                <c:pt idx="299">
                  <c:v>38054</c:v>
                </c:pt>
                <c:pt idx="300">
                  <c:v>38055</c:v>
                </c:pt>
                <c:pt idx="301">
                  <c:v>38056</c:v>
                </c:pt>
                <c:pt idx="302">
                  <c:v>38057</c:v>
                </c:pt>
                <c:pt idx="303">
                  <c:v>38058</c:v>
                </c:pt>
                <c:pt idx="304">
                  <c:v>38061</c:v>
                </c:pt>
                <c:pt idx="305">
                  <c:v>38062</c:v>
                </c:pt>
                <c:pt idx="306">
                  <c:v>38063</c:v>
                </c:pt>
                <c:pt idx="307">
                  <c:v>38064</c:v>
                </c:pt>
                <c:pt idx="308">
                  <c:v>38065</c:v>
                </c:pt>
                <c:pt idx="309">
                  <c:v>38068</c:v>
                </c:pt>
                <c:pt idx="310">
                  <c:v>38069</c:v>
                </c:pt>
                <c:pt idx="311">
                  <c:v>38070</c:v>
                </c:pt>
                <c:pt idx="312">
                  <c:v>38071</c:v>
                </c:pt>
                <c:pt idx="313">
                  <c:v>38072</c:v>
                </c:pt>
                <c:pt idx="314">
                  <c:v>38075</c:v>
                </c:pt>
                <c:pt idx="315">
                  <c:v>38076</c:v>
                </c:pt>
                <c:pt idx="316">
                  <c:v>38077</c:v>
                </c:pt>
                <c:pt idx="317">
                  <c:v>38078</c:v>
                </c:pt>
                <c:pt idx="318">
                  <c:v>38079</c:v>
                </c:pt>
                <c:pt idx="319">
                  <c:v>38082</c:v>
                </c:pt>
                <c:pt idx="320">
                  <c:v>38083</c:v>
                </c:pt>
                <c:pt idx="321">
                  <c:v>38084</c:v>
                </c:pt>
                <c:pt idx="322">
                  <c:v>38085</c:v>
                </c:pt>
                <c:pt idx="323">
                  <c:v>38089</c:v>
                </c:pt>
                <c:pt idx="324">
                  <c:v>38090</c:v>
                </c:pt>
                <c:pt idx="325">
                  <c:v>38091</c:v>
                </c:pt>
                <c:pt idx="326">
                  <c:v>38092</c:v>
                </c:pt>
                <c:pt idx="327">
                  <c:v>38093</c:v>
                </c:pt>
                <c:pt idx="328">
                  <c:v>38096</c:v>
                </c:pt>
                <c:pt idx="329">
                  <c:v>38097</c:v>
                </c:pt>
                <c:pt idx="330">
                  <c:v>38098</c:v>
                </c:pt>
                <c:pt idx="331">
                  <c:v>38099</c:v>
                </c:pt>
                <c:pt idx="332">
                  <c:v>38100</c:v>
                </c:pt>
                <c:pt idx="333">
                  <c:v>38103</c:v>
                </c:pt>
                <c:pt idx="334">
                  <c:v>38104</c:v>
                </c:pt>
                <c:pt idx="335">
                  <c:v>38105</c:v>
                </c:pt>
                <c:pt idx="336">
                  <c:v>38106</c:v>
                </c:pt>
                <c:pt idx="337">
                  <c:v>38107</c:v>
                </c:pt>
                <c:pt idx="338">
                  <c:v>38110</c:v>
                </c:pt>
                <c:pt idx="339">
                  <c:v>38111</c:v>
                </c:pt>
                <c:pt idx="340">
                  <c:v>38112</c:v>
                </c:pt>
                <c:pt idx="341">
                  <c:v>38113</c:v>
                </c:pt>
                <c:pt idx="342">
                  <c:v>38114</c:v>
                </c:pt>
                <c:pt idx="343">
                  <c:v>38117</c:v>
                </c:pt>
                <c:pt idx="344">
                  <c:v>38118</c:v>
                </c:pt>
                <c:pt idx="345">
                  <c:v>38119</c:v>
                </c:pt>
                <c:pt idx="346">
                  <c:v>38120</c:v>
                </c:pt>
                <c:pt idx="347">
                  <c:v>38121</c:v>
                </c:pt>
                <c:pt idx="348">
                  <c:v>38124</c:v>
                </c:pt>
                <c:pt idx="349">
                  <c:v>38125</c:v>
                </c:pt>
                <c:pt idx="350">
                  <c:v>38126</c:v>
                </c:pt>
                <c:pt idx="351">
                  <c:v>38127</c:v>
                </c:pt>
                <c:pt idx="352">
                  <c:v>38128</c:v>
                </c:pt>
                <c:pt idx="353">
                  <c:v>38131</c:v>
                </c:pt>
                <c:pt idx="354">
                  <c:v>38132</c:v>
                </c:pt>
                <c:pt idx="355">
                  <c:v>38133</c:v>
                </c:pt>
                <c:pt idx="356">
                  <c:v>38134</c:v>
                </c:pt>
                <c:pt idx="357">
                  <c:v>38135</c:v>
                </c:pt>
                <c:pt idx="358">
                  <c:v>38139</c:v>
                </c:pt>
                <c:pt idx="359">
                  <c:v>38140</c:v>
                </c:pt>
                <c:pt idx="360">
                  <c:v>38141</c:v>
                </c:pt>
                <c:pt idx="361">
                  <c:v>38142</c:v>
                </c:pt>
                <c:pt idx="362">
                  <c:v>38145</c:v>
                </c:pt>
                <c:pt idx="363">
                  <c:v>38146</c:v>
                </c:pt>
                <c:pt idx="364">
                  <c:v>38147</c:v>
                </c:pt>
                <c:pt idx="365">
                  <c:v>38148</c:v>
                </c:pt>
                <c:pt idx="366">
                  <c:v>38149</c:v>
                </c:pt>
                <c:pt idx="367">
                  <c:v>38152</c:v>
                </c:pt>
                <c:pt idx="368">
                  <c:v>38153</c:v>
                </c:pt>
                <c:pt idx="369">
                  <c:v>38154</c:v>
                </c:pt>
                <c:pt idx="370">
                  <c:v>38155</c:v>
                </c:pt>
                <c:pt idx="371">
                  <c:v>38156</c:v>
                </c:pt>
                <c:pt idx="372">
                  <c:v>38159</c:v>
                </c:pt>
                <c:pt idx="373">
                  <c:v>38160</c:v>
                </c:pt>
                <c:pt idx="374">
                  <c:v>38161</c:v>
                </c:pt>
                <c:pt idx="375">
                  <c:v>38162</c:v>
                </c:pt>
                <c:pt idx="376">
                  <c:v>38163</c:v>
                </c:pt>
                <c:pt idx="377">
                  <c:v>38166</c:v>
                </c:pt>
                <c:pt idx="378">
                  <c:v>38167</c:v>
                </c:pt>
                <c:pt idx="379">
                  <c:v>38168</c:v>
                </c:pt>
                <c:pt idx="380">
                  <c:v>38169</c:v>
                </c:pt>
                <c:pt idx="381">
                  <c:v>38170</c:v>
                </c:pt>
                <c:pt idx="382">
                  <c:v>38173</c:v>
                </c:pt>
                <c:pt idx="383">
                  <c:v>38174</c:v>
                </c:pt>
                <c:pt idx="384">
                  <c:v>38175</c:v>
                </c:pt>
                <c:pt idx="385">
                  <c:v>38176</c:v>
                </c:pt>
                <c:pt idx="386">
                  <c:v>38177</c:v>
                </c:pt>
                <c:pt idx="387">
                  <c:v>38180</c:v>
                </c:pt>
                <c:pt idx="388">
                  <c:v>38181</c:v>
                </c:pt>
                <c:pt idx="389">
                  <c:v>38182</c:v>
                </c:pt>
                <c:pt idx="390">
                  <c:v>38183</c:v>
                </c:pt>
                <c:pt idx="391">
                  <c:v>38184</c:v>
                </c:pt>
                <c:pt idx="392">
                  <c:v>38187</c:v>
                </c:pt>
                <c:pt idx="393">
                  <c:v>38188</c:v>
                </c:pt>
                <c:pt idx="394">
                  <c:v>38189</c:v>
                </c:pt>
                <c:pt idx="395">
                  <c:v>38190</c:v>
                </c:pt>
                <c:pt idx="396">
                  <c:v>38191</c:v>
                </c:pt>
                <c:pt idx="397">
                  <c:v>38194</c:v>
                </c:pt>
                <c:pt idx="398">
                  <c:v>38195</c:v>
                </c:pt>
                <c:pt idx="399">
                  <c:v>38196</c:v>
                </c:pt>
                <c:pt idx="400">
                  <c:v>38197</c:v>
                </c:pt>
                <c:pt idx="401">
                  <c:v>38198</c:v>
                </c:pt>
                <c:pt idx="402">
                  <c:v>38201</c:v>
                </c:pt>
                <c:pt idx="403">
                  <c:v>38202</c:v>
                </c:pt>
                <c:pt idx="404">
                  <c:v>38203</c:v>
                </c:pt>
                <c:pt idx="405">
                  <c:v>38204</c:v>
                </c:pt>
                <c:pt idx="406">
                  <c:v>38205</c:v>
                </c:pt>
                <c:pt idx="407">
                  <c:v>38208</c:v>
                </c:pt>
                <c:pt idx="408">
                  <c:v>38209</c:v>
                </c:pt>
                <c:pt idx="409">
                  <c:v>38210</c:v>
                </c:pt>
                <c:pt idx="410">
                  <c:v>38211</c:v>
                </c:pt>
                <c:pt idx="411">
                  <c:v>38212</c:v>
                </c:pt>
                <c:pt idx="412">
                  <c:v>38215</c:v>
                </c:pt>
                <c:pt idx="413">
                  <c:v>38216</c:v>
                </c:pt>
                <c:pt idx="414">
                  <c:v>38217</c:v>
                </c:pt>
                <c:pt idx="415">
                  <c:v>38218</c:v>
                </c:pt>
                <c:pt idx="416">
                  <c:v>38219</c:v>
                </c:pt>
                <c:pt idx="417">
                  <c:v>38222</c:v>
                </c:pt>
                <c:pt idx="418">
                  <c:v>38223</c:v>
                </c:pt>
                <c:pt idx="419">
                  <c:v>38224</c:v>
                </c:pt>
                <c:pt idx="420">
                  <c:v>38225</c:v>
                </c:pt>
                <c:pt idx="421">
                  <c:v>38226</c:v>
                </c:pt>
                <c:pt idx="422">
                  <c:v>38229</c:v>
                </c:pt>
                <c:pt idx="423">
                  <c:v>38230</c:v>
                </c:pt>
                <c:pt idx="424">
                  <c:v>38231</c:v>
                </c:pt>
                <c:pt idx="425">
                  <c:v>38232</c:v>
                </c:pt>
                <c:pt idx="426">
                  <c:v>38233</c:v>
                </c:pt>
                <c:pt idx="427">
                  <c:v>38236</c:v>
                </c:pt>
                <c:pt idx="428">
                  <c:v>38237</c:v>
                </c:pt>
                <c:pt idx="429">
                  <c:v>38238</c:v>
                </c:pt>
                <c:pt idx="430">
                  <c:v>38239</c:v>
                </c:pt>
                <c:pt idx="431">
                  <c:v>38240</c:v>
                </c:pt>
                <c:pt idx="432">
                  <c:v>38243</c:v>
                </c:pt>
                <c:pt idx="433">
                  <c:v>38244</c:v>
                </c:pt>
                <c:pt idx="434">
                  <c:v>38245</c:v>
                </c:pt>
                <c:pt idx="435">
                  <c:v>38246</c:v>
                </c:pt>
                <c:pt idx="436">
                  <c:v>38247</c:v>
                </c:pt>
                <c:pt idx="437">
                  <c:v>38250</c:v>
                </c:pt>
                <c:pt idx="438">
                  <c:v>38251</c:v>
                </c:pt>
                <c:pt idx="439">
                  <c:v>38252</c:v>
                </c:pt>
                <c:pt idx="440">
                  <c:v>38253</c:v>
                </c:pt>
                <c:pt idx="441">
                  <c:v>38254</c:v>
                </c:pt>
                <c:pt idx="442">
                  <c:v>38257</c:v>
                </c:pt>
                <c:pt idx="443">
                  <c:v>38258</c:v>
                </c:pt>
                <c:pt idx="444">
                  <c:v>38259</c:v>
                </c:pt>
                <c:pt idx="445">
                  <c:v>38260</c:v>
                </c:pt>
                <c:pt idx="446">
                  <c:v>38261</c:v>
                </c:pt>
                <c:pt idx="447">
                  <c:v>38264</c:v>
                </c:pt>
                <c:pt idx="448">
                  <c:v>38265</c:v>
                </c:pt>
                <c:pt idx="449">
                  <c:v>38266</c:v>
                </c:pt>
                <c:pt idx="450">
                  <c:v>38267</c:v>
                </c:pt>
                <c:pt idx="451">
                  <c:v>38268</c:v>
                </c:pt>
                <c:pt idx="452">
                  <c:v>38271</c:v>
                </c:pt>
                <c:pt idx="453">
                  <c:v>38272</c:v>
                </c:pt>
                <c:pt idx="454">
                  <c:v>38273</c:v>
                </c:pt>
                <c:pt idx="455">
                  <c:v>38274</c:v>
                </c:pt>
                <c:pt idx="456">
                  <c:v>38275</c:v>
                </c:pt>
                <c:pt idx="457">
                  <c:v>38278</c:v>
                </c:pt>
                <c:pt idx="458">
                  <c:v>38279</c:v>
                </c:pt>
                <c:pt idx="459">
                  <c:v>38280</c:v>
                </c:pt>
                <c:pt idx="460">
                  <c:v>38281</c:v>
                </c:pt>
                <c:pt idx="461">
                  <c:v>38282</c:v>
                </c:pt>
                <c:pt idx="462">
                  <c:v>38285</c:v>
                </c:pt>
                <c:pt idx="463">
                  <c:v>38286</c:v>
                </c:pt>
                <c:pt idx="464">
                  <c:v>38287</c:v>
                </c:pt>
                <c:pt idx="465">
                  <c:v>38288</c:v>
                </c:pt>
                <c:pt idx="466">
                  <c:v>38289</c:v>
                </c:pt>
                <c:pt idx="467">
                  <c:v>38292</c:v>
                </c:pt>
                <c:pt idx="468">
                  <c:v>38293</c:v>
                </c:pt>
                <c:pt idx="469">
                  <c:v>38294</c:v>
                </c:pt>
                <c:pt idx="470">
                  <c:v>38295</c:v>
                </c:pt>
                <c:pt idx="471">
                  <c:v>38296</c:v>
                </c:pt>
                <c:pt idx="472">
                  <c:v>38299</c:v>
                </c:pt>
                <c:pt idx="473">
                  <c:v>38300</c:v>
                </c:pt>
                <c:pt idx="474">
                  <c:v>38301</c:v>
                </c:pt>
                <c:pt idx="475">
                  <c:v>38302</c:v>
                </c:pt>
                <c:pt idx="476">
                  <c:v>38303</c:v>
                </c:pt>
                <c:pt idx="477">
                  <c:v>38306</c:v>
                </c:pt>
                <c:pt idx="478">
                  <c:v>38307</c:v>
                </c:pt>
                <c:pt idx="479">
                  <c:v>38308</c:v>
                </c:pt>
                <c:pt idx="480">
                  <c:v>38309</c:v>
                </c:pt>
                <c:pt idx="481">
                  <c:v>38310</c:v>
                </c:pt>
                <c:pt idx="482">
                  <c:v>38313</c:v>
                </c:pt>
                <c:pt idx="483">
                  <c:v>38314</c:v>
                </c:pt>
                <c:pt idx="484">
                  <c:v>38315</c:v>
                </c:pt>
                <c:pt idx="485">
                  <c:v>38316</c:v>
                </c:pt>
                <c:pt idx="486">
                  <c:v>38317</c:v>
                </c:pt>
                <c:pt idx="487">
                  <c:v>38320</c:v>
                </c:pt>
                <c:pt idx="488">
                  <c:v>38321</c:v>
                </c:pt>
                <c:pt idx="489">
                  <c:v>38322</c:v>
                </c:pt>
                <c:pt idx="490">
                  <c:v>38323</c:v>
                </c:pt>
                <c:pt idx="491">
                  <c:v>38324</c:v>
                </c:pt>
                <c:pt idx="492">
                  <c:v>38327</c:v>
                </c:pt>
                <c:pt idx="493">
                  <c:v>38328</c:v>
                </c:pt>
                <c:pt idx="494">
                  <c:v>38329</c:v>
                </c:pt>
                <c:pt idx="495">
                  <c:v>38330</c:v>
                </c:pt>
                <c:pt idx="496">
                  <c:v>38331</c:v>
                </c:pt>
                <c:pt idx="497">
                  <c:v>38334</c:v>
                </c:pt>
                <c:pt idx="498">
                  <c:v>38335</c:v>
                </c:pt>
                <c:pt idx="499">
                  <c:v>38336</c:v>
                </c:pt>
                <c:pt idx="500">
                  <c:v>38337</c:v>
                </c:pt>
                <c:pt idx="501">
                  <c:v>38338</c:v>
                </c:pt>
                <c:pt idx="502">
                  <c:v>38341</c:v>
                </c:pt>
                <c:pt idx="503">
                  <c:v>38342</c:v>
                </c:pt>
                <c:pt idx="504">
                  <c:v>38343</c:v>
                </c:pt>
                <c:pt idx="505">
                  <c:v>38344</c:v>
                </c:pt>
                <c:pt idx="506">
                  <c:v>38344</c:v>
                </c:pt>
                <c:pt idx="507">
                  <c:v>38348</c:v>
                </c:pt>
                <c:pt idx="508">
                  <c:v>38349</c:v>
                </c:pt>
                <c:pt idx="509">
                  <c:v>38350</c:v>
                </c:pt>
                <c:pt idx="510">
                  <c:v>38351</c:v>
                </c:pt>
                <c:pt idx="511">
                  <c:v>38352</c:v>
                </c:pt>
                <c:pt idx="512">
                  <c:v>38355</c:v>
                </c:pt>
                <c:pt idx="513">
                  <c:v>38356</c:v>
                </c:pt>
                <c:pt idx="514">
                  <c:v>38357</c:v>
                </c:pt>
                <c:pt idx="515">
                  <c:v>38358</c:v>
                </c:pt>
                <c:pt idx="516">
                  <c:v>38359</c:v>
                </c:pt>
                <c:pt idx="517">
                  <c:v>38362</c:v>
                </c:pt>
                <c:pt idx="518">
                  <c:v>38363</c:v>
                </c:pt>
                <c:pt idx="519">
                  <c:v>38364</c:v>
                </c:pt>
                <c:pt idx="520">
                  <c:v>38365</c:v>
                </c:pt>
                <c:pt idx="521">
                  <c:v>38366</c:v>
                </c:pt>
                <c:pt idx="522">
                  <c:v>38369</c:v>
                </c:pt>
                <c:pt idx="523">
                  <c:v>38370</c:v>
                </c:pt>
                <c:pt idx="524">
                  <c:v>38371</c:v>
                </c:pt>
                <c:pt idx="525">
                  <c:v>38372</c:v>
                </c:pt>
                <c:pt idx="526">
                  <c:v>38373</c:v>
                </c:pt>
                <c:pt idx="527">
                  <c:v>38376</c:v>
                </c:pt>
                <c:pt idx="528">
                  <c:v>38377</c:v>
                </c:pt>
                <c:pt idx="529">
                  <c:v>38378</c:v>
                </c:pt>
                <c:pt idx="530">
                  <c:v>38379</c:v>
                </c:pt>
                <c:pt idx="531">
                  <c:v>38380</c:v>
                </c:pt>
                <c:pt idx="532">
                  <c:v>38383</c:v>
                </c:pt>
                <c:pt idx="533">
                  <c:v>38384</c:v>
                </c:pt>
                <c:pt idx="534">
                  <c:v>38385</c:v>
                </c:pt>
                <c:pt idx="535">
                  <c:v>38386</c:v>
                </c:pt>
                <c:pt idx="536">
                  <c:v>38387</c:v>
                </c:pt>
                <c:pt idx="537">
                  <c:v>38390</c:v>
                </c:pt>
                <c:pt idx="538">
                  <c:v>38391</c:v>
                </c:pt>
                <c:pt idx="539">
                  <c:v>38392</c:v>
                </c:pt>
                <c:pt idx="540">
                  <c:v>38393</c:v>
                </c:pt>
                <c:pt idx="541">
                  <c:v>38394</c:v>
                </c:pt>
                <c:pt idx="542">
                  <c:v>38397</c:v>
                </c:pt>
                <c:pt idx="543">
                  <c:v>38398</c:v>
                </c:pt>
                <c:pt idx="544">
                  <c:v>38399</c:v>
                </c:pt>
                <c:pt idx="545">
                  <c:v>38400</c:v>
                </c:pt>
                <c:pt idx="546">
                  <c:v>38401</c:v>
                </c:pt>
                <c:pt idx="547">
                  <c:v>38404</c:v>
                </c:pt>
                <c:pt idx="548">
                  <c:v>38405</c:v>
                </c:pt>
                <c:pt idx="549">
                  <c:v>38406</c:v>
                </c:pt>
                <c:pt idx="550">
                  <c:v>38407</c:v>
                </c:pt>
                <c:pt idx="551">
                  <c:v>38408</c:v>
                </c:pt>
                <c:pt idx="552">
                  <c:v>38411</c:v>
                </c:pt>
                <c:pt idx="553">
                  <c:v>38412</c:v>
                </c:pt>
                <c:pt idx="554">
                  <c:v>38413</c:v>
                </c:pt>
                <c:pt idx="555">
                  <c:v>38414</c:v>
                </c:pt>
                <c:pt idx="556">
                  <c:v>38415</c:v>
                </c:pt>
                <c:pt idx="557">
                  <c:v>38418</c:v>
                </c:pt>
                <c:pt idx="558">
                  <c:v>38419</c:v>
                </c:pt>
                <c:pt idx="559">
                  <c:v>38420</c:v>
                </c:pt>
                <c:pt idx="560">
                  <c:v>38421</c:v>
                </c:pt>
                <c:pt idx="561">
                  <c:v>38422</c:v>
                </c:pt>
                <c:pt idx="562">
                  <c:v>38425</c:v>
                </c:pt>
                <c:pt idx="563">
                  <c:v>38426</c:v>
                </c:pt>
                <c:pt idx="564">
                  <c:v>38427</c:v>
                </c:pt>
                <c:pt idx="565">
                  <c:v>38428</c:v>
                </c:pt>
                <c:pt idx="566">
                  <c:v>38429</c:v>
                </c:pt>
                <c:pt idx="567">
                  <c:v>38432</c:v>
                </c:pt>
                <c:pt idx="568">
                  <c:v>38433</c:v>
                </c:pt>
                <c:pt idx="569">
                  <c:v>38434</c:v>
                </c:pt>
                <c:pt idx="570">
                  <c:v>38435</c:v>
                </c:pt>
                <c:pt idx="571">
                  <c:v>38440</c:v>
                </c:pt>
                <c:pt idx="572">
                  <c:v>38441</c:v>
                </c:pt>
                <c:pt idx="573">
                  <c:v>38442</c:v>
                </c:pt>
                <c:pt idx="574">
                  <c:v>38443</c:v>
                </c:pt>
                <c:pt idx="575">
                  <c:v>38446</c:v>
                </c:pt>
                <c:pt idx="576">
                  <c:v>38447</c:v>
                </c:pt>
                <c:pt idx="577">
                  <c:v>38448</c:v>
                </c:pt>
                <c:pt idx="578">
                  <c:v>38449</c:v>
                </c:pt>
                <c:pt idx="579">
                  <c:v>38450</c:v>
                </c:pt>
                <c:pt idx="580">
                  <c:v>38453</c:v>
                </c:pt>
                <c:pt idx="581">
                  <c:v>38454</c:v>
                </c:pt>
                <c:pt idx="582">
                  <c:v>38455</c:v>
                </c:pt>
                <c:pt idx="583">
                  <c:v>38456</c:v>
                </c:pt>
                <c:pt idx="584">
                  <c:v>38457</c:v>
                </c:pt>
                <c:pt idx="585">
                  <c:v>38460</c:v>
                </c:pt>
                <c:pt idx="586">
                  <c:v>38461</c:v>
                </c:pt>
                <c:pt idx="587">
                  <c:v>38462</c:v>
                </c:pt>
                <c:pt idx="588">
                  <c:v>38463</c:v>
                </c:pt>
                <c:pt idx="589">
                  <c:v>38464</c:v>
                </c:pt>
                <c:pt idx="590">
                  <c:v>38467</c:v>
                </c:pt>
                <c:pt idx="591">
                  <c:v>38468</c:v>
                </c:pt>
                <c:pt idx="592">
                  <c:v>38469</c:v>
                </c:pt>
                <c:pt idx="593">
                  <c:v>38470</c:v>
                </c:pt>
                <c:pt idx="594">
                  <c:v>38471</c:v>
                </c:pt>
                <c:pt idx="595">
                  <c:v>38474</c:v>
                </c:pt>
                <c:pt idx="596">
                  <c:v>38475</c:v>
                </c:pt>
                <c:pt idx="597">
                  <c:v>38476</c:v>
                </c:pt>
                <c:pt idx="598">
                  <c:v>38477</c:v>
                </c:pt>
                <c:pt idx="599">
                  <c:v>38478</c:v>
                </c:pt>
                <c:pt idx="600">
                  <c:v>38481</c:v>
                </c:pt>
                <c:pt idx="601">
                  <c:v>38482</c:v>
                </c:pt>
                <c:pt idx="602">
                  <c:v>38483</c:v>
                </c:pt>
                <c:pt idx="603">
                  <c:v>38484</c:v>
                </c:pt>
                <c:pt idx="604">
                  <c:v>38485</c:v>
                </c:pt>
                <c:pt idx="605">
                  <c:v>38488</c:v>
                </c:pt>
                <c:pt idx="606">
                  <c:v>38489</c:v>
                </c:pt>
                <c:pt idx="607">
                  <c:v>38490</c:v>
                </c:pt>
                <c:pt idx="608">
                  <c:v>38491</c:v>
                </c:pt>
                <c:pt idx="609">
                  <c:v>38492</c:v>
                </c:pt>
                <c:pt idx="610">
                  <c:v>38495</c:v>
                </c:pt>
                <c:pt idx="611">
                  <c:v>38496</c:v>
                </c:pt>
                <c:pt idx="612">
                  <c:v>38497</c:v>
                </c:pt>
                <c:pt idx="613">
                  <c:v>38498</c:v>
                </c:pt>
                <c:pt idx="614">
                  <c:v>38499</c:v>
                </c:pt>
                <c:pt idx="615">
                  <c:v>38502</c:v>
                </c:pt>
                <c:pt idx="616">
                  <c:v>38503</c:v>
                </c:pt>
                <c:pt idx="617">
                  <c:v>38504</c:v>
                </c:pt>
                <c:pt idx="618">
                  <c:v>38505</c:v>
                </c:pt>
                <c:pt idx="619">
                  <c:v>38506</c:v>
                </c:pt>
                <c:pt idx="620">
                  <c:v>38509</c:v>
                </c:pt>
                <c:pt idx="621">
                  <c:v>38510</c:v>
                </c:pt>
                <c:pt idx="622">
                  <c:v>38511</c:v>
                </c:pt>
                <c:pt idx="623">
                  <c:v>38512</c:v>
                </c:pt>
                <c:pt idx="624">
                  <c:v>38513</c:v>
                </c:pt>
                <c:pt idx="625">
                  <c:v>38516</c:v>
                </c:pt>
                <c:pt idx="626">
                  <c:v>38517</c:v>
                </c:pt>
                <c:pt idx="627">
                  <c:v>38518</c:v>
                </c:pt>
                <c:pt idx="628">
                  <c:v>38519</c:v>
                </c:pt>
                <c:pt idx="629">
                  <c:v>38520</c:v>
                </c:pt>
                <c:pt idx="630">
                  <c:v>38523</c:v>
                </c:pt>
                <c:pt idx="631">
                  <c:v>38524</c:v>
                </c:pt>
                <c:pt idx="632">
                  <c:v>38525</c:v>
                </c:pt>
                <c:pt idx="633">
                  <c:v>38526</c:v>
                </c:pt>
                <c:pt idx="634">
                  <c:v>38527</c:v>
                </c:pt>
                <c:pt idx="635">
                  <c:v>38530</c:v>
                </c:pt>
                <c:pt idx="636">
                  <c:v>38531</c:v>
                </c:pt>
                <c:pt idx="637">
                  <c:v>38532</c:v>
                </c:pt>
                <c:pt idx="638">
                  <c:v>38533</c:v>
                </c:pt>
                <c:pt idx="639">
                  <c:v>38534</c:v>
                </c:pt>
                <c:pt idx="640">
                  <c:v>38537</c:v>
                </c:pt>
                <c:pt idx="641">
                  <c:v>38538</c:v>
                </c:pt>
                <c:pt idx="642">
                  <c:v>38539</c:v>
                </c:pt>
                <c:pt idx="643">
                  <c:v>38540</c:v>
                </c:pt>
                <c:pt idx="644">
                  <c:v>38541</c:v>
                </c:pt>
                <c:pt idx="645">
                  <c:v>38544</c:v>
                </c:pt>
                <c:pt idx="646">
                  <c:v>38545</c:v>
                </c:pt>
                <c:pt idx="647">
                  <c:v>38546</c:v>
                </c:pt>
                <c:pt idx="648">
                  <c:v>38547</c:v>
                </c:pt>
                <c:pt idx="649">
                  <c:v>38548</c:v>
                </c:pt>
                <c:pt idx="650">
                  <c:v>38551</c:v>
                </c:pt>
                <c:pt idx="651">
                  <c:v>38552</c:v>
                </c:pt>
                <c:pt idx="652">
                  <c:v>38553</c:v>
                </c:pt>
                <c:pt idx="653">
                  <c:v>38554</c:v>
                </c:pt>
                <c:pt idx="654">
                  <c:v>38555</c:v>
                </c:pt>
                <c:pt idx="655">
                  <c:v>38558</c:v>
                </c:pt>
                <c:pt idx="656">
                  <c:v>38559</c:v>
                </c:pt>
                <c:pt idx="657">
                  <c:v>38560</c:v>
                </c:pt>
                <c:pt idx="658">
                  <c:v>38561</c:v>
                </c:pt>
                <c:pt idx="659">
                  <c:v>38562</c:v>
                </c:pt>
                <c:pt idx="660">
                  <c:v>38565</c:v>
                </c:pt>
                <c:pt idx="661">
                  <c:v>38566</c:v>
                </c:pt>
                <c:pt idx="662">
                  <c:v>38567</c:v>
                </c:pt>
                <c:pt idx="663">
                  <c:v>38568</c:v>
                </c:pt>
                <c:pt idx="664">
                  <c:v>38569</c:v>
                </c:pt>
                <c:pt idx="665">
                  <c:v>38572</c:v>
                </c:pt>
                <c:pt idx="666">
                  <c:v>38573</c:v>
                </c:pt>
                <c:pt idx="667">
                  <c:v>38574</c:v>
                </c:pt>
                <c:pt idx="668">
                  <c:v>38575</c:v>
                </c:pt>
                <c:pt idx="669">
                  <c:v>38576</c:v>
                </c:pt>
                <c:pt idx="670">
                  <c:v>38579</c:v>
                </c:pt>
                <c:pt idx="671">
                  <c:v>38580</c:v>
                </c:pt>
                <c:pt idx="672">
                  <c:v>38581</c:v>
                </c:pt>
                <c:pt idx="673">
                  <c:v>38582</c:v>
                </c:pt>
                <c:pt idx="674">
                  <c:v>38583</c:v>
                </c:pt>
                <c:pt idx="675">
                  <c:v>38586</c:v>
                </c:pt>
                <c:pt idx="676">
                  <c:v>38587</c:v>
                </c:pt>
                <c:pt idx="677">
                  <c:v>38588</c:v>
                </c:pt>
                <c:pt idx="678">
                  <c:v>38589</c:v>
                </c:pt>
                <c:pt idx="679">
                  <c:v>38590</c:v>
                </c:pt>
                <c:pt idx="680">
                  <c:v>38593</c:v>
                </c:pt>
                <c:pt idx="681">
                  <c:v>38594</c:v>
                </c:pt>
                <c:pt idx="682">
                  <c:v>38595</c:v>
                </c:pt>
                <c:pt idx="683">
                  <c:v>38596</c:v>
                </c:pt>
                <c:pt idx="684">
                  <c:v>38597</c:v>
                </c:pt>
                <c:pt idx="685">
                  <c:v>38600</c:v>
                </c:pt>
                <c:pt idx="686">
                  <c:v>38601</c:v>
                </c:pt>
                <c:pt idx="687">
                  <c:v>38602</c:v>
                </c:pt>
                <c:pt idx="688">
                  <c:v>38603</c:v>
                </c:pt>
                <c:pt idx="689">
                  <c:v>38604</c:v>
                </c:pt>
                <c:pt idx="690">
                  <c:v>38607</c:v>
                </c:pt>
                <c:pt idx="691">
                  <c:v>38608</c:v>
                </c:pt>
                <c:pt idx="692">
                  <c:v>38609</c:v>
                </c:pt>
                <c:pt idx="693">
                  <c:v>38610</c:v>
                </c:pt>
                <c:pt idx="694">
                  <c:v>38611</c:v>
                </c:pt>
                <c:pt idx="695">
                  <c:v>38614</c:v>
                </c:pt>
                <c:pt idx="696">
                  <c:v>38615</c:v>
                </c:pt>
                <c:pt idx="697">
                  <c:v>38616</c:v>
                </c:pt>
                <c:pt idx="698">
                  <c:v>38617</c:v>
                </c:pt>
                <c:pt idx="699">
                  <c:v>38618</c:v>
                </c:pt>
                <c:pt idx="700">
                  <c:v>38621</c:v>
                </c:pt>
                <c:pt idx="701">
                  <c:v>38622</c:v>
                </c:pt>
                <c:pt idx="702">
                  <c:v>38623</c:v>
                </c:pt>
                <c:pt idx="703">
                  <c:v>38624</c:v>
                </c:pt>
                <c:pt idx="704">
                  <c:v>38625</c:v>
                </c:pt>
                <c:pt idx="705">
                  <c:v>38628</c:v>
                </c:pt>
                <c:pt idx="706">
                  <c:v>38629</c:v>
                </c:pt>
                <c:pt idx="707">
                  <c:v>38630</c:v>
                </c:pt>
                <c:pt idx="708">
                  <c:v>38631</c:v>
                </c:pt>
                <c:pt idx="709">
                  <c:v>38632</c:v>
                </c:pt>
                <c:pt idx="710">
                  <c:v>38635</c:v>
                </c:pt>
                <c:pt idx="711">
                  <c:v>38636</c:v>
                </c:pt>
                <c:pt idx="712">
                  <c:v>38637</c:v>
                </c:pt>
                <c:pt idx="713">
                  <c:v>38638</c:v>
                </c:pt>
                <c:pt idx="714">
                  <c:v>38639</c:v>
                </c:pt>
                <c:pt idx="715">
                  <c:v>38642</c:v>
                </c:pt>
                <c:pt idx="716">
                  <c:v>38643</c:v>
                </c:pt>
                <c:pt idx="717">
                  <c:v>38644</c:v>
                </c:pt>
                <c:pt idx="718">
                  <c:v>38645</c:v>
                </c:pt>
                <c:pt idx="719">
                  <c:v>38646</c:v>
                </c:pt>
                <c:pt idx="720">
                  <c:v>38649</c:v>
                </c:pt>
                <c:pt idx="721">
                  <c:v>38650</c:v>
                </c:pt>
                <c:pt idx="722">
                  <c:v>38651</c:v>
                </c:pt>
                <c:pt idx="723">
                  <c:v>38652</c:v>
                </c:pt>
                <c:pt idx="724">
                  <c:v>38653</c:v>
                </c:pt>
                <c:pt idx="725">
                  <c:v>38656</c:v>
                </c:pt>
                <c:pt idx="726">
                  <c:v>38657</c:v>
                </c:pt>
                <c:pt idx="727">
                  <c:v>38658</c:v>
                </c:pt>
                <c:pt idx="728">
                  <c:v>38659</c:v>
                </c:pt>
                <c:pt idx="729">
                  <c:v>38660</c:v>
                </c:pt>
                <c:pt idx="730">
                  <c:v>38663</c:v>
                </c:pt>
                <c:pt idx="731">
                  <c:v>38664</c:v>
                </c:pt>
                <c:pt idx="732">
                  <c:v>38665</c:v>
                </c:pt>
                <c:pt idx="733">
                  <c:v>38666</c:v>
                </c:pt>
                <c:pt idx="734">
                  <c:v>38667</c:v>
                </c:pt>
                <c:pt idx="735">
                  <c:v>38670</c:v>
                </c:pt>
                <c:pt idx="736">
                  <c:v>38671</c:v>
                </c:pt>
                <c:pt idx="737">
                  <c:v>38672</c:v>
                </c:pt>
                <c:pt idx="738">
                  <c:v>38673</c:v>
                </c:pt>
                <c:pt idx="739">
                  <c:v>38674</c:v>
                </c:pt>
                <c:pt idx="740">
                  <c:v>38677</c:v>
                </c:pt>
                <c:pt idx="741">
                  <c:v>38678</c:v>
                </c:pt>
                <c:pt idx="742">
                  <c:v>38679</c:v>
                </c:pt>
                <c:pt idx="743">
                  <c:v>38680</c:v>
                </c:pt>
                <c:pt idx="744">
                  <c:v>38681</c:v>
                </c:pt>
                <c:pt idx="745">
                  <c:v>38684</c:v>
                </c:pt>
                <c:pt idx="746">
                  <c:v>38685</c:v>
                </c:pt>
                <c:pt idx="747">
                  <c:v>38686</c:v>
                </c:pt>
                <c:pt idx="748">
                  <c:v>38687</c:v>
                </c:pt>
                <c:pt idx="749">
                  <c:v>38688</c:v>
                </c:pt>
                <c:pt idx="750">
                  <c:v>38691</c:v>
                </c:pt>
                <c:pt idx="751">
                  <c:v>38692</c:v>
                </c:pt>
                <c:pt idx="752">
                  <c:v>38693</c:v>
                </c:pt>
                <c:pt idx="753">
                  <c:v>38694</c:v>
                </c:pt>
                <c:pt idx="754">
                  <c:v>38695</c:v>
                </c:pt>
                <c:pt idx="755">
                  <c:v>38698</c:v>
                </c:pt>
                <c:pt idx="756">
                  <c:v>38699</c:v>
                </c:pt>
                <c:pt idx="757">
                  <c:v>38700</c:v>
                </c:pt>
                <c:pt idx="758">
                  <c:v>38701</c:v>
                </c:pt>
                <c:pt idx="759">
                  <c:v>38702</c:v>
                </c:pt>
                <c:pt idx="760">
                  <c:v>38705</c:v>
                </c:pt>
                <c:pt idx="761">
                  <c:v>38706</c:v>
                </c:pt>
                <c:pt idx="762">
                  <c:v>38707</c:v>
                </c:pt>
                <c:pt idx="763">
                  <c:v>38708</c:v>
                </c:pt>
                <c:pt idx="764">
                  <c:v>38709</c:v>
                </c:pt>
                <c:pt idx="765">
                  <c:v>38713</c:v>
                </c:pt>
                <c:pt idx="766">
                  <c:v>38714</c:v>
                </c:pt>
                <c:pt idx="767">
                  <c:v>38715</c:v>
                </c:pt>
                <c:pt idx="768">
                  <c:v>38716</c:v>
                </c:pt>
                <c:pt idx="769">
                  <c:v>38719</c:v>
                </c:pt>
                <c:pt idx="770">
                  <c:v>38720</c:v>
                </c:pt>
                <c:pt idx="771">
                  <c:v>38721</c:v>
                </c:pt>
                <c:pt idx="772">
                  <c:v>38722</c:v>
                </c:pt>
                <c:pt idx="773">
                  <c:v>38723</c:v>
                </c:pt>
                <c:pt idx="774">
                  <c:v>38726</c:v>
                </c:pt>
                <c:pt idx="775">
                  <c:v>38727</c:v>
                </c:pt>
                <c:pt idx="776">
                  <c:v>38728</c:v>
                </c:pt>
                <c:pt idx="777">
                  <c:v>38729</c:v>
                </c:pt>
                <c:pt idx="778">
                  <c:v>38730</c:v>
                </c:pt>
                <c:pt idx="779">
                  <c:v>38733</c:v>
                </c:pt>
                <c:pt idx="780">
                  <c:v>38734</c:v>
                </c:pt>
                <c:pt idx="781">
                  <c:v>38735</c:v>
                </c:pt>
                <c:pt idx="782">
                  <c:v>38736</c:v>
                </c:pt>
                <c:pt idx="783">
                  <c:v>38737</c:v>
                </c:pt>
                <c:pt idx="784">
                  <c:v>38740</c:v>
                </c:pt>
                <c:pt idx="785">
                  <c:v>38741</c:v>
                </c:pt>
                <c:pt idx="786">
                  <c:v>38742</c:v>
                </c:pt>
                <c:pt idx="787">
                  <c:v>38743</c:v>
                </c:pt>
                <c:pt idx="788">
                  <c:v>38744</c:v>
                </c:pt>
                <c:pt idx="789">
                  <c:v>38747</c:v>
                </c:pt>
                <c:pt idx="790">
                  <c:v>38748</c:v>
                </c:pt>
                <c:pt idx="791">
                  <c:v>38749</c:v>
                </c:pt>
                <c:pt idx="792">
                  <c:v>38750</c:v>
                </c:pt>
                <c:pt idx="793">
                  <c:v>38751</c:v>
                </c:pt>
                <c:pt idx="794">
                  <c:v>38754</c:v>
                </c:pt>
                <c:pt idx="795">
                  <c:v>38755</c:v>
                </c:pt>
                <c:pt idx="796">
                  <c:v>38756</c:v>
                </c:pt>
                <c:pt idx="797">
                  <c:v>38757</c:v>
                </c:pt>
                <c:pt idx="798">
                  <c:v>38758</c:v>
                </c:pt>
                <c:pt idx="799">
                  <c:v>38761</c:v>
                </c:pt>
                <c:pt idx="800">
                  <c:v>38762</c:v>
                </c:pt>
                <c:pt idx="801">
                  <c:v>38763</c:v>
                </c:pt>
                <c:pt idx="802">
                  <c:v>38764</c:v>
                </c:pt>
                <c:pt idx="803">
                  <c:v>38765</c:v>
                </c:pt>
                <c:pt idx="804">
                  <c:v>38768</c:v>
                </c:pt>
                <c:pt idx="805">
                  <c:v>38769</c:v>
                </c:pt>
                <c:pt idx="806">
                  <c:v>38770</c:v>
                </c:pt>
                <c:pt idx="807">
                  <c:v>38771</c:v>
                </c:pt>
                <c:pt idx="808">
                  <c:v>38772</c:v>
                </c:pt>
                <c:pt idx="809">
                  <c:v>38775</c:v>
                </c:pt>
                <c:pt idx="810">
                  <c:v>38776</c:v>
                </c:pt>
                <c:pt idx="811">
                  <c:v>38777</c:v>
                </c:pt>
                <c:pt idx="812">
                  <c:v>38778</c:v>
                </c:pt>
                <c:pt idx="813">
                  <c:v>38779</c:v>
                </c:pt>
                <c:pt idx="814">
                  <c:v>38782</c:v>
                </c:pt>
                <c:pt idx="815">
                  <c:v>38783</c:v>
                </c:pt>
                <c:pt idx="816">
                  <c:v>38784</c:v>
                </c:pt>
                <c:pt idx="817">
                  <c:v>38785</c:v>
                </c:pt>
                <c:pt idx="818">
                  <c:v>38786</c:v>
                </c:pt>
                <c:pt idx="819">
                  <c:v>38789</c:v>
                </c:pt>
                <c:pt idx="820">
                  <c:v>38790</c:v>
                </c:pt>
                <c:pt idx="821">
                  <c:v>38791</c:v>
                </c:pt>
                <c:pt idx="822">
                  <c:v>38792</c:v>
                </c:pt>
                <c:pt idx="823">
                  <c:v>38793</c:v>
                </c:pt>
                <c:pt idx="824">
                  <c:v>38796</c:v>
                </c:pt>
                <c:pt idx="825">
                  <c:v>38797</c:v>
                </c:pt>
                <c:pt idx="826">
                  <c:v>38798</c:v>
                </c:pt>
                <c:pt idx="827">
                  <c:v>38799</c:v>
                </c:pt>
                <c:pt idx="828">
                  <c:v>38800</c:v>
                </c:pt>
                <c:pt idx="829">
                  <c:v>38803</c:v>
                </c:pt>
                <c:pt idx="830">
                  <c:v>38804</c:v>
                </c:pt>
                <c:pt idx="831">
                  <c:v>38805</c:v>
                </c:pt>
                <c:pt idx="832">
                  <c:v>38806</c:v>
                </c:pt>
                <c:pt idx="833">
                  <c:v>38807</c:v>
                </c:pt>
                <c:pt idx="834">
                  <c:v>38810</c:v>
                </c:pt>
                <c:pt idx="835">
                  <c:v>38811</c:v>
                </c:pt>
                <c:pt idx="836">
                  <c:v>38812</c:v>
                </c:pt>
                <c:pt idx="837">
                  <c:v>38813</c:v>
                </c:pt>
                <c:pt idx="838">
                  <c:v>38814</c:v>
                </c:pt>
                <c:pt idx="839">
                  <c:v>38817</c:v>
                </c:pt>
                <c:pt idx="840">
                  <c:v>38818</c:v>
                </c:pt>
                <c:pt idx="841">
                  <c:v>38819</c:v>
                </c:pt>
                <c:pt idx="842">
                  <c:v>38825</c:v>
                </c:pt>
                <c:pt idx="843">
                  <c:v>38826</c:v>
                </c:pt>
                <c:pt idx="844">
                  <c:v>38827</c:v>
                </c:pt>
                <c:pt idx="845">
                  <c:v>38828</c:v>
                </c:pt>
                <c:pt idx="846">
                  <c:v>38831</c:v>
                </c:pt>
                <c:pt idx="847">
                  <c:v>38832</c:v>
                </c:pt>
                <c:pt idx="848">
                  <c:v>38833</c:v>
                </c:pt>
                <c:pt idx="849">
                  <c:v>38834</c:v>
                </c:pt>
                <c:pt idx="850">
                  <c:v>38835</c:v>
                </c:pt>
                <c:pt idx="851">
                  <c:v>38838</c:v>
                </c:pt>
                <c:pt idx="852">
                  <c:v>38839</c:v>
                </c:pt>
                <c:pt idx="853">
                  <c:v>38840</c:v>
                </c:pt>
                <c:pt idx="854">
                  <c:v>38841</c:v>
                </c:pt>
                <c:pt idx="855">
                  <c:v>38842</c:v>
                </c:pt>
                <c:pt idx="856">
                  <c:v>38845</c:v>
                </c:pt>
                <c:pt idx="857">
                  <c:v>38846</c:v>
                </c:pt>
                <c:pt idx="858">
                  <c:v>38847</c:v>
                </c:pt>
                <c:pt idx="859">
                  <c:v>38848</c:v>
                </c:pt>
                <c:pt idx="860">
                  <c:v>38849</c:v>
                </c:pt>
                <c:pt idx="861">
                  <c:v>38852</c:v>
                </c:pt>
                <c:pt idx="862">
                  <c:v>38853</c:v>
                </c:pt>
                <c:pt idx="863">
                  <c:v>38854</c:v>
                </c:pt>
                <c:pt idx="864">
                  <c:v>38855</c:v>
                </c:pt>
                <c:pt idx="865">
                  <c:v>38856</c:v>
                </c:pt>
                <c:pt idx="866">
                  <c:v>38859</c:v>
                </c:pt>
                <c:pt idx="867">
                  <c:v>38860</c:v>
                </c:pt>
                <c:pt idx="868">
                  <c:v>38861</c:v>
                </c:pt>
                <c:pt idx="869">
                  <c:v>38863</c:v>
                </c:pt>
                <c:pt idx="870">
                  <c:v>38866</c:v>
                </c:pt>
                <c:pt idx="871">
                  <c:v>38867</c:v>
                </c:pt>
                <c:pt idx="872">
                  <c:v>38868</c:v>
                </c:pt>
                <c:pt idx="873">
                  <c:v>38869</c:v>
                </c:pt>
                <c:pt idx="874">
                  <c:v>38870</c:v>
                </c:pt>
                <c:pt idx="875">
                  <c:v>38874</c:v>
                </c:pt>
                <c:pt idx="876">
                  <c:v>38875</c:v>
                </c:pt>
                <c:pt idx="877">
                  <c:v>38876</c:v>
                </c:pt>
                <c:pt idx="878">
                  <c:v>38877</c:v>
                </c:pt>
                <c:pt idx="879">
                  <c:v>38880</c:v>
                </c:pt>
                <c:pt idx="880">
                  <c:v>38881</c:v>
                </c:pt>
                <c:pt idx="881">
                  <c:v>38882</c:v>
                </c:pt>
                <c:pt idx="882">
                  <c:v>38883</c:v>
                </c:pt>
                <c:pt idx="883">
                  <c:v>38884</c:v>
                </c:pt>
                <c:pt idx="884">
                  <c:v>38887</c:v>
                </c:pt>
                <c:pt idx="885">
                  <c:v>38888</c:v>
                </c:pt>
                <c:pt idx="886">
                  <c:v>38889</c:v>
                </c:pt>
                <c:pt idx="887">
                  <c:v>38890</c:v>
                </c:pt>
                <c:pt idx="888">
                  <c:v>38891</c:v>
                </c:pt>
                <c:pt idx="889">
                  <c:v>38894</c:v>
                </c:pt>
                <c:pt idx="890">
                  <c:v>38895</c:v>
                </c:pt>
                <c:pt idx="891">
                  <c:v>38896</c:v>
                </c:pt>
                <c:pt idx="892">
                  <c:v>38897</c:v>
                </c:pt>
                <c:pt idx="893">
                  <c:v>38898</c:v>
                </c:pt>
                <c:pt idx="894">
                  <c:v>38901</c:v>
                </c:pt>
                <c:pt idx="895">
                  <c:v>38902</c:v>
                </c:pt>
                <c:pt idx="896">
                  <c:v>38903</c:v>
                </c:pt>
                <c:pt idx="897">
                  <c:v>38904</c:v>
                </c:pt>
                <c:pt idx="898">
                  <c:v>38905</c:v>
                </c:pt>
                <c:pt idx="899">
                  <c:v>38908</c:v>
                </c:pt>
                <c:pt idx="900">
                  <c:v>38909</c:v>
                </c:pt>
                <c:pt idx="901">
                  <c:v>38910</c:v>
                </c:pt>
                <c:pt idx="902">
                  <c:v>38911</c:v>
                </c:pt>
                <c:pt idx="903">
                  <c:v>38912</c:v>
                </c:pt>
                <c:pt idx="904">
                  <c:v>38915</c:v>
                </c:pt>
                <c:pt idx="905">
                  <c:v>38916</c:v>
                </c:pt>
                <c:pt idx="906">
                  <c:v>38917</c:v>
                </c:pt>
                <c:pt idx="907">
                  <c:v>38918</c:v>
                </c:pt>
                <c:pt idx="908">
                  <c:v>38919</c:v>
                </c:pt>
                <c:pt idx="909">
                  <c:v>38922</c:v>
                </c:pt>
                <c:pt idx="910">
                  <c:v>38923</c:v>
                </c:pt>
                <c:pt idx="911">
                  <c:v>38924</c:v>
                </c:pt>
                <c:pt idx="912">
                  <c:v>38925</c:v>
                </c:pt>
                <c:pt idx="913">
                  <c:v>38926</c:v>
                </c:pt>
                <c:pt idx="914">
                  <c:v>38929</c:v>
                </c:pt>
                <c:pt idx="915">
                  <c:v>38930</c:v>
                </c:pt>
                <c:pt idx="916">
                  <c:v>38931</c:v>
                </c:pt>
                <c:pt idx="917">
                  <c:v>38932</c:v>
                </c:pt>
                <c:pt idx="918">
                  <c:v>38933</c:v>
                </c:pt>
                <c:pt idx="919">
                  <c:v>38936</c:v>
                </c:pt>
                <c:pt idx="920">
                  <c:v>38937</c:v>
                </c:pt>
                <c:pt idx="921">
                  <c:v>38938</c:v>
                </c:pt>
                <c:pt idx="922">
                  <c:v>38939</c:v>
                </c:pt>
                <c:pt idx="923">
                  <c:v>38940</c:v>
                </c:pt>
                <c:pt idx="924">
                  <c:v>38943</c:v>
                </c:pt>
                <c:pt idx="925">
                  <c:v>38944</c:v>
                </c:pt>
                <c:pt idx="926">
                  <c:v>38945</c:v>
                </c:pt>
                <c:pt idx="927">
                  <c:v>38946</c:v>
                </c:pt>
                <c:pt idx="928">
                  <c:v>38947</c:v>
                </c:pt>
                <c:pt idx="929">
                  <c:v>38950</c:v>
                </c:pt>
                <c:pt idx="930">
                  <c:v>38951</c:v>
                </c:pt>
                <c:pt idx="931">
                  <c:v>38952</c:v>
                </c:pt>
                <c:pt idx="932">
                  <c:v>38953</c:v>
                </c:pt>
                <c:pt idx="933">
                  <c:v>38954</c:v>
                </c:pt>
                <c:pt idx="934">
                  <c:v>38957</c:v>
                </c:pt>
                <c:pt idx="935">
                  <c:v>38958</c:v>
                </c:pt>
                <c:pt idx="936">
                  <c:v>38959</c:v>
                </c:pt>
                <c:pt idx="937">
                  <c:v>38960</c:v>
                </c:pt>
                <c:pt idx="938">
                  <c:v>38961</c:v>
                </c:pt>
                <c:pt idx="939">
                  <c:v>38964</c:v>
                </c:pt>
                <c:pt idx="940">
                  <c:v>38965</c:v>
                </c:pt>
                <c:pt idx="941">
                  <c:v>38966</c:v>
                </c:pt>
                <c:pt idx="942">
                  <c:v>38967</c:v>
                </c:pt>
                <c:pt idx="943">
                  <c:v>38968</c:v>
                </c:pt>
                <c:pt idx="944">
                  <c:v>38971</c:v>
                </c:pt>
                <c:pt idx="945">
                  <c:v>38972</c:v>
                </c:pt>
                <c:pt idx="946">
                  <c:v>38973</c:v>
                </c:pt>
                <c:pt idx="947">
                  <c:v>38974</c:v>
                </c:pt>
                <c:pt idx="948">
                  <c:v>38975</c:v>
                </c:pt>
                <c:pt idx="949">
                  <c:v>38978</c:v>
                </c:pt>
                <c:pt idx="950">
                  <c:v>38979</c:v>
                </c:pt>
                <c:pt idx="951">
                  <c:v>38980</c:v>
                </c:pt>
                <c:pt idx="952">
                  <c:v>38981</c:v>
                </c:pt>
                <c:pt idx="953">
                  <c:v>38982</c:v>
                </c:pt>
                <c:pt idx="954">
                  <c:v>38985</c:v>
                </c:pt>
                <c:pt idx="955">
                  <c:v>38986</c:v>
                </c:pt>
                <c:pt idx="956">
                  <c:v>38987</c:v>
                </c:pt>
                <c:pt idx="957">
                  <c:v>38988</c:v>
                </c:pt>
                <c:pt idx="958">
                  <c:v>38989</c:v>
                </c:pt>
                <c:pt idx="959">
                  <c:v>38992</c:v>
                </c:pt>
                <c:pt idx="960">
                  <c:v>38993</c:v>
                </c:pt>
                <c:pt idx="961">
                  <c:v>38994</c:v>
                </c:pt>
                <c:pt idx="962">
                  <c:v>38995</c:v>
                </c:pt>
                <c:pt idx="963">
                  <c:v>38996</c:v>
                </c:pt>
                <c:pt idx="964">
                  <c:v>38999</c:v>
                </c:pt>
                <c:pt idx="965">
                  <c:v>39000</c:v>
                </c:pt>
                <c:pt idx="966">
                  <c:v>39001</c:v>
                </c:pt>
                <c:pt idx="967">
                  <c:v>39002</c:v>
                </c:pt>
                <c:pt idx="968">
                  <c:v>39003</c:v>
                </c:pt>
                <c:pt idx="969">
                  <c:v>39006</c:v>
                </c:pt>
                <c:pt idx="970">
                  <c:v>39007</c:v>
                </c:pt>
                <c:pt idx="971">
                  <c:v>39008</c:v>
                </c:pt>
                <c:pt idx="972">
                  <c:v>39009</c:v>
                </c:pt>
                <c:pt idx="973">
                  <c:v>39010</c:v>
                </c:pt>
                <c:pt idx="974">
                  <c:v>39013</c:v>
                </c:pt>
                <c:pt idx="975">
                  <c:v>39014</c:v>
                </c:pt>
                <c:pt idx="976">
                  <c:v>39015</c:v>
                </c:pt>
                <c:pt idx="977">
                  <c:v>39016</c:v>
                </c:pt>
                <c:pt idx="978">
                  <c:v>39017</c:v>
                </c:pt>
                <c:pt idx="979">
                  <c:v>39020</c:v>
                </c:pt>
                <c:pt idx="980">
                  <c:v>39021</c:v>
                </c:pt>
                <c:pt idx="981">
                  <c:v>39022</c:v>
                </c:pt>
                <c:pt idx="982">
                  <c:v>39023</c:v>
                </c:pt>
                <c:pt idx="983">
                  <c:v>39024</c:v>
                </c:pt>
                <c:pt idx="984">
                  <c:v>39026</c:v>
                </c:pt>
                <c:pt idx="985">
                  <c:v>39027</c:v>
                </c:pt>
                <c:pt idx="986">
                  <c:v>39028</c:v>
                </c:pt>
                <c:pt idx="987">
                  <c:v>39029</c:v>
                </c:pt>
                <c:pt idx="988">
                  <c:v>39030</c:v>
                </c:pt>
                <c:pt idx="989">
                  <c:v>39031</c:v>
                </c:pt>
                <c:pt idx="990">
                  <c:v>39034</c:v>
                </c:pt>
                <c:pt idx="991">
                  <c:v>39035</c:v>
                </c:pt>
                <c:pt idx="992">
                  <c:v>39036</c:v>
                </c:pt>
                <c:pt idx="993">
                  <c:v>39037</c:v>
                </c:pt>
                <c:pt idx="994">
                  <c:v>39038</c:v>
                </c:pt>
                <c:pt idx="995">
                  <c:v>39041</c:v>
                </c:pt>
                <c:pt idx="996">
                  <c:v>39042</c:v>
                </c:pt>
                <c:pt idx="997">
                  <c:v>39043</c:v>
                </c:pt>
                <c:pt idx="998">
                  <c:v>39044</c:v>
                </c:pt>
                <c:pt idx="999">
                  <c:v>39045</c:v>
                </c:pt>
                <c:pt idx="1000">
                  <c:v>39048</c:v>
                </c:pt>
                <c:pt idx="1001">
                  <c:v>39049</c:v>
                </c:pt>
                <c:pt idx="1002">
                  <c:v>39050</c:v>
                </c:pt>
                <c:pt idx="1003">
                  <c:v>39051</c:v>
                </c:pt>
                <c:pt idx="1004">
                  <c:v>39052</c:v>
                </c:pt>
                <c:pt idx="1005">
                  <c:v>39055</c:v>
                </c:pt>
                <c:pt idx="1006">
                  <c:v>39057</c:v>
                </c:pt>
                <c:pt idx="1007">
                  <c:v>39058</c:v>
                </c:pt>
                <c:pt idx="1008">
                  <c:v>39059</c:v>
                </c:pt>
                <c:pt idx="1009">
                  <c:v>39062</c:v>
                </c:pt>
                <c:pt idx="1010">
                  <c:v>39063</c:v>
                </c:pt>
                <c:pt idx="1011">
                  <c:v>39064</c:v>
                </c:pt>
                <c:pt idx="1012">
                  <c:v>39065</c:v>
                </c:pt>
                <c:pt idx="1013">
                  <c:v>39066</c:v>
                </c:pt>
                <c:pt idx="1014">
                  <c:v>39069</c:v>
                </c:pt>
                <c:pt idx="1015">
                  <c:v>39070</c:v>
                </c:pt>
                <c:pt idx="1016">
                  <c:v>39071</c:v>
                </c:pt>
                <c:pt idx="1017">
                  <c:v>39072</c:v>
                </c:pt>
                <c:pt idx="1018">
                  <c:v>39073</c:v>
                </c:pt>
                <c:pt idx="1019">
                  <c:v>39078</c:v>
                </c:pt>
                <c:pt idx="1020">
                  <c:v>39079</c:v>
                </c:pt>
                <c:pt idx="1021">
                  <c:v>39080</c:v>
                </c:pt>
                <c:pt idx="1022">
                  <c:v>39084</c:v>
                </c:pt>
                <c:pt idx="1023">
                  <c:v>39085</c:v>
                </c:pt>
                <c:pt idx="1024">
                  <c:v>39086</c:v>
                </c:pt>
                <c:pt idx="1025">
                  <c:v>39087</c:v>
                </c:pt>
                <c:pt idx="1026">
                  <c:v>39090</c:v>
                </c:pt>
                <c:pt idx="1027">
                  <c:v>39091</c:v>
                </c:pt>
                <c:pt idx="1028">
                  <c:v>39092</c:v>
                </c:pt>
                <c:pt idx="1029">
                  <c:v>39093</c:v>
                </c:pt>
                <c:pt idx="1030">
                  <c:v>39094</c:v>
                </c:pt>
                <c:pt idx="1031">
                  <c:v>39097</c:v>
                </c:pt>
                <c:pt idx="1032">
                  <c:v>39098</c:v>
                </c:pt>
                <c:pt idx="1033">
                  <c:v>39099</c:v>
                </c:pt>
                <c:pt idx="1034">
                  <c:v>39100</c:v>
                </c:pt>
                <c:pt idx="1035">
                  <c:v>39101</c:v>
                </c:pt>
                <c:pt idx="1036">
                  <c:v>39104</c:v>
                </c:pt>
                <c:pt idx="1037">
                  <c:v>39105</c:v>
                </c:pt>
                <c:pt idx="1038">
                  <c:v>39106</c:v>
                </c:pt>
                <c:pt idx="1039">
                  <c:v>39107</c:v>
                </c:pt>
                <c:pt idx="1040">
                  <c:v>39108</c:v>
                </c:pt>
                <c:pt idx="1041">
                  <c:v>39111</c:v>
                </c:pt>
                <c:pt idx="1042">
                  <c:v>39112</c:v>
                </c:pt>
                <c:pt idx="1043">
                  <c:v>39113</c:v>
                </c:pt>
                <c:pt idx="1044">
                  <c:v>39114</c:v>
                </c:pt>
                <c:pt idx="1045">
                  <c:v>39115</c:v>
                </c:pt>
                <c:pt idx="1046">
                  <c:v>39118</c:v>
                </c:pt>
                <c:pt idx="1047">
                  <c:v>39119</c:v>
                </c:pt>
                <c:pt idx="1048">
                  <c:v>39120</c:v>
                </c:pt>
                <c:pt idx="1049">
                  <c:v>39121</c:v>
                </c:pt>
                <c:pt idx="1050">
                  <c:v>39122</c:v>
                </c:pt>
                <c:pt idx="1051">
                  <c:v>39125</c:v>
                </c:pt>
                <c:pt idx="1052">
                  <c:v>39126</c:v>
                </c:pt>
                <c:pt idx="1053">
                  <c:v>39127</c:v>
                </c:pt>
                <c:pt idx="1054">
                  <c:v>39128</c:v>
                </c:pt>
                <c:pt idx="1055">
                  <c:v>39129</c:v>
                </c:pt>
                <c:pt idx="1056">
                  <c:v>39132</c:v>
                </c:pt>
                <c:pt idx="1057">
                  <c:v>39133</c:v>
                </c:pt>
                <c:pt idx="1058">
                  <c:v>39134</c:v>
                </c:pt>
                <c:pt idx="1059">
                  <c:v>39135</c:v>
                </c:pt>
                <c:pt idx="1060">
                  <c:v>39136</c:v>
                </c:pt>
                <c:pt idx="1061">
                  <c:v>39139</c:v>
                </c:pt>
                <c:pt idx="1062">
                  <c:v>39140</c:v>
                </c:pt>
                <c:pt idx="1063">
                  <c:v>39141</c:v>
                </c:pt>
                <c:pt idx="1064">
                  <c:v>39142</c:v>
                </c:pt>
                <c:pt idx="1065">
                  <c:v>39143</c:v>
                </c:pt>
                <c:pt idx="1066">
                  <c:v>39146</c:v>
                </c:pt>
                <c:pt idx="1067">
                  <c:v>39147</c:v>
                </c:pt>
                <c:pt idx="1068">
                  <c:v>39148</c:v>
                </c:pt>
                <c:pt idx="1069">
                  <c:v>39149</c:v>
                </c:pt>
                <c:pt idx="1070">
                  <c:v>39150</c:v>
                </c:pt>
                <c:pt idx="1071">
                  <c:v>39153</c:v>
                </c:pt>
                <c:pt idx="1072">
                  <c:v>39154</c:v>
                </c:pt>
                <c:pt idx="1073">
                  <c:v>39155</c:v>
                </c:pt>
                <c:pt idx="1074">
                  <c:v>39156</c:v>
                </c:pt>
                <c:pt idx="1075">
                  <c:v>39157</c:v>
                </c:pt>
                <c:pt idx="1076">
                  <c:v>39160</c:v>
                </c:pt>
                <c:pt idx="1077">
                  <c:v>39161</c:v>
                </c:pt>
                <c:pt idx="1078">
                  <c:v>39162</c:v>
                </c:pt>
                <c:pt idx="1079">
                  <c:v>39163</c:v>
                </c:pt>
                <c:pt idx="1080">
                  <c:v>39164</c:v>
                </c:pt>
                <c:pt idx="1081">
                  <c:v>39167</c:v>
                </c:pt>
                <c:pt idx="1082">
                  <c:v>39168</c:v>
                </c:pt>
                <c:pt idx="1083">
                  <c:v>39169</c:v>
                </c:pt>
                <c:pt idx="1084">
                  <c:v>39170</c:v>
                </c:pt>
                <c:pt idx="1085">
                  <c:v>39171</c:v>
                </c:pt>
                <c:pt idx="1086">
                  <c:v>39174</c:v>
                </c:pt>
                <c:pt idx="1087">
                  <c:v>39175</c:v>
                </c:pt>
                <c:pt idx="1088">
                  <c:v>39176</c:v>
                </c:pt>
                <c:pt idx="1089">
                  <c:v>39182</c:v>
                </c:pt>
                <c:pt idx="1090">
                  <c:v>39183</c:v>
                </c:pt>
                <c:pt idx="1091">
                  <c:v>39184</c:v>
                </c:pt>
                <c:pt idx="1092">
                  <c:v>39185</c:v>
                </c:pt>
                <c:pt idx="1093">
                  <c:v>39188</c:v>
                </c:pt>
                <c:pt idx="1094">
                  <c:v>39189</c:v>
                </c:pt>
                <c:pt idx="1095">
                  <c:v>39190</c:v>
                </c:pt>
                <c:pt idx="1096">
                  <c:v>39191</c:v>
                </c:pt>
                <c:pt idx="1097">
                  <c:v>39192</c:v>
                </c:pt>
                <c:pt idx="1098">
                  <c:v>39195</c:v>
                </c:pt>
                <c:pt idx="1099">
                  <c:v>39196</c:v>
                </c:pt>
                <c:pt idx="1100">
                  <c:v>39197</c:v>
                </c:pt>
                <c:pt idx="1101">
                  <c:v>39198</c:v>
                </c:pt>
                <c:pt idx="1102">
                  <c:v>39199</c:v>
                </c:pt>
                <c:pt idx="1103">
                  <c:v>39202</c:v>
                </c:pt>
                <c:pt idx="1104">
                  <c:v>39204</c:v>
                </c:pt>
                <c:pt idx="1105">
                  <c:v>39205</c:v>
                </c:pt>
                <c:pt idx="1106">
                  <c:v>39206</c:v>
                </c:pt>
                <c:pt idx="1107">
                  <c:v>39209</c:v>
                </c:pt>
                <c:pt idx="1108">
                  <c:v>39210</c:v>
                </c:pt>
                <c:pt idx="1109">
                  <c:v>39211</c:v>
                </c:pt>
                <c:pt idx="1110">
                  <c:v>39212</c:v>
                </c:pt>
                <c:pt idx="1111">
                  <c:v>39213</c:v>
                </c:pt>
                <c:pt idx="1112">
                  <c:v>39216</c:v>
                </c:pt>
                <c:pt idx="1113">
                  <c:v>39217</c:v>
                </c:pt>
                <c:pt idx="1114">
                  <c:v>39218</c:v>
                </c:pt>
                <c:pt idx="1115">
                  <c:v>39219</c:v>
                </c:pt>
                <c:pt idx="1116">
                  <c:v>39220</c:v>
                </c:pt>
                <c:pt idx="1117">
                  <c:v>39223</c:v>
                </c:pt>
                <c:pt idx="1118">
                  <c:v>39224</c:v>
                </c:pt>
                <c:pt idx="1119">
                  <c:v>39225</c:v>
                </c:pt>
                <c:pt idx="1120">
                  <c:v>39226</c:v>
                </c:pt>
                <c:pt idx="1121">
                  <c:v>39227</c:v>
                </c:pt>
                <c:pt idx="1122">
                  <c:v>39231</c:v>
                </c:pt>
                <c:pt idx="1123">
                  <c:v>39232</c:v>
                </c:pt>
                <c:pt idx="1124">
                  <c:v>39233</c:v>
                </c:pt>
                <c:pt idx="1125">
                  <c:v>39234</c:v>
                </c:pt>
                <c:pt idx="1126">
                  <c:v>39237</c:v>
                </c:pt>
                <c:pt idx="1127">
                  <c:v>39238</c:v>
                </c:pt>
                <c:pt idx="1128">
                  <c:v>39239</c:v>
                </c:pt>
                <c:pt idx="1129">
                  <c:v>39240</c:v>
                </c:pt>
                <c:pt idx="1130">
                  <c:v>39241</c:v>
                </c:pt>
                <c:pt idx="1131">
                  <c:v>39244</c:v>
                </c:pt>
                <c:pt idx="1132">
                  <c:v>39245</c:v>
                </c:pt>
                <c:pt idx="1133">
                  <c:v>39246</c:v>
                </c:pt>
                <c:pt idx="1134">
                  <c:v>39247</c:v>
                </c:pt>
                <c:pt idx="1135">
                  <c:v>39248</c:v>
                </c:pt>
                <c:pt idx="1136">
                  <c:v>39251</c:v>
                </c:pt>
                <c:pt idx="1137">
                  <c:v>39252</c:v>
                </c:pt>
                <c:pt idx="1138">
                  <c:v>39253</c:v>
                </c:pt>
                <c:pt idx="1139">
                  <c:v>39254</c:v>
                </c:pt>
                <c:pt idx="1140">
                  <c:v>39255</c:v>
                </c:pt>
                <c:pt idx="1141">
                  <c:v>39258</c:v>
                </c:pt>
                <c:pt idx="1142">
                  <c:v>39259</c:v>
                </c:pt>
                <c:pt idx="1143">
                  <c:v>39260</c:v>
                </c:pt>
                <c:pt idx="1144">
                  <c:v>39261</c:v>
                </c:pt>
                <c:pt idx="1145">
                  <c:v>39262</c:v>
                </c:pt>
                <c:pt idx="1146">
                  <c:v>39265</c:v>
                </c:pt>
                <c:pt idx="1147">
                  <c:v>39266</c:v>
                </c:pt>
                <c:pt idx="1148">
                  <c:v>39267</c:v>
                </c:pt>
                <c:pt idx="1149">
                  <c:v>39268</c:v>
                </c:pt>
                <c:pt idx="1150">
                  <c:v>39269</c:v>
                </c:pt>
                <c:pt idx="1151">
                  <c:v>39272</c:v>
                </c:pt>
                <c:pt idx="1152">
                  <c:v>39273</c:v>
                </c:pt>
                <c:pt idx="1153">
                  <c:v>39274</c:v>
                </c:pt>
                <c:pt idx="1154">
                  <c:v>39275</c:v>
                </c:pt>
                <c:pt idx="1155">
                  <c:v>39276</c:v>
                </c:pt>
                <c:pt idx="1156">
                  <c:v>39279</c:v>
                </c:pt>
                <c:pt idx="1157">
                  <c:v>39280</c:v>
                </c:pt>
                <c:pt idx="1158">
                  <c:v>39281</c:v>
                </c:pt>
                <c:pt idx="1159">
                  <c:v>39282</c:v>
                </c:pt>
                <c:pt idx="1160">
                  <c:v>39283</c:v>
                </c:pt>
                <c:pt idx="1161">
                  <c:v>39286</c:v>
                </c:pt>
                <c:pt idx="1162">
                  <c:v>39287</c:v>
                </c:pt>
                <c:pt idx="1163">
                  <c:v>39288</c:v>
                </c:pt>
                <c:pt idx="1164">
                  <c:v>39289</c:v>
                </c:pt>
                <c:pt idx="1165">
                  <c:v>39290</c:v>
                </c:pt>
                <c:pt idx="1166">
                  <c:v>39293</c:v>
                </c:pt>
                <c:pt idx="1167">
                  <c:v>39294</c:v>
                </c:pt>
                <c:pt idx="1168">
                  <c:v>39295</c:v>
                </c:pt>
                <c:pt idx="1169">
                  <c:v>39296</c:v>
                </c:pt>
                <c:pt idx="1170">
                  <c:v>39297</c:v>
                </c:pt>
                <c:pt idx="1171">
                  <c:v>39300</c:v>
                </c:pt>
                <c:pt idx="1172">
                  <c:v>39301</c:v>
                </c:pt>
                <c:pt idx="1173">
                  <c:v>39302</c:v>
                </c:pt>
                <c:pt idx="1174">
                  <c:v>39303</c:v>
                </c:pt>
                <c:pt idx="1175">
                  <c:v>39304</c:v>
                </c:pt>
                <c:pt idx="1176">
                  <c:v>39307</c:v>
                </c:pt>
                <c:pt idx="1177">
                  <c:v>39308</c:v>
                </c:pt>
                <c:pt idx="1178">
                  <c:v>39309</c:v>
                </c:pt>
                <c:pt idx="1179">
                  <c:v>39310</c:v>
                </c:pt>
                <c:pt idx="1180">
                  <c:v>39311</c:v>
                </c:pt>
                <c:pt idx="1181">
                  <c:v>39314</c:v>
                </c:pt>
                <c:pt idx="1182">
                  <c:v>39315</c:v>
                </c:pt>
                <c:pt idx="1183">
                  <c:v>39316</c:v>
                </c:pt>
                <c:pt idx="1184">
                  <c:v>39317</c:v>
                </c:pt>
                <c:pt idx="1185">
                  <c:v>39318</c:v>
                </c:pt>
                <c:pt idx="1186">
                  <c:v>39321</c:v>
                </c:pt>
                <c:pt idx="1187">
                  <c:v>39322</c:v>
                </c:pt>
                <c:pt idx="1188">
                  <c:v>39323</c:v>
                </c:pt>
                <c:pt idx="1189">
                  <c:v>39324</c:v>
                </c:pt>
                <c:pt idx="1190">
                  <c:v>39325</c:v>
                </c:pt>
                <c:pt idx="1191">
                  <c:v>39328</c:v>
                </c:pt>
                <c:pt idx="1192">
                  <c:v>39329</c:v>
                </c:pt>
                <c:pt idx="1193">
                  <c:v>39330</c:v>
                </c:pt>
                <c:pt idx="1194">
                  <c:v>39331</c:v>
                </c:pt>
                <c:pt idx="1195">
                  <c:v>39332</c:v>
                </c:pt>
                <c:pt idx="1196">
                  <c:v>39335</c:v>
                </c:pt>
                <c:pt idx="1197">
                  <c:v>39336</c:v>
                </c:pt>
                <c:pt idx="1198">
                  <c:v>39337</c:v>
                </c:pt>
                <c:pt idx="1199">
                  <c:v>39338</c:v>
                </c:pt>
                <c:pt idx="1200">
                  <c:v>39339</c:v>
                </c:pt>
                <c:pt idx="1201">
                  <c:v>39342</c:v>
                </c:pt>
                <c:pt idx="1202">
                  <c:v>39343</c:v>
                </c:pt>
                <c:pt idx="1203">
                  <c:v>39344</c:v>
                </c:pt>
                <c:pt idx="1204">
                  <c:v>39345</c:v>
                </c:pt>
                <c:pt idx="1205">
                  <c:v>39346</c:v>
                </c:pt>
                <c:pt idx="1206">
                  <c:v>39349</c:v>
                </c:pt>
                <c:pt idx="1207">
                  <c:v>39350</c:v>
                </c:pt>
                <c:pt idx="1208">
                  <c:v>39351</c:v>
                </c:pt>
                <c:pt idx="1209">
                  <c:v>39352</c:v>
                </c:pt>
                <c:pt idx="1210">
                  <c:v>39353</c:v>
                </c:pt>
                <c:pt idx="1211">
                  <c:v>39356</c:v>
                </c:pt>
                <c:pt idx="1212">
                  <c:v>39357</c:v>
                </c:pt>
                <c:pt idx="1213">
                  <c:v>39358</c:v>
                </c:pt>
                <c:pt idx="1214">
                  <c:v>39359</c:v>
                </c:pt>
                <c:pt idx="1215">
                  <c:v>39360</c:v>
                </c:pt>
                <c:pt idx="1216">
                  <c:v>39363</c:v>
                </c:pt>
                <c:pt idx="1217">
                  <c:v>39364</c:v>
                </c:pt>
                <c:pt idx="1218">
                  <c:v>39365</c:v>
                </c:pt>
                <c:pt idx="1219">
                  <c:v>39366</c:v>
                </c:pt>
                <c:pt idx="1220">
                  <c:v>39367</c:v>
                </c:pt>
                <c:pt idx="1221">
                  <c:v>39370</c:v>
                </c:pt>
                <c:pt idx="1222">
                  <c:v>39371</c:v>
                </c:pt>
                <c:pt idx="1223">
                  <c:v>39372</c:v>
                </c:pt>
                <c:pt idx="1224">
                  <c:v>39373</c:v>
                </c:pt>
                <c:pt idx="1225">
                  <c:v>39374</c:v>
                </c:pt>
                <c:pt idx="1226">
                  <c:v>39377</c:v>
                </c:pt>
                <c:pt idx="1227">
                  <c:v>39378</c:v>
                </c:pt>
                <c:pt idx="1228">
                  <c:v>39379</c:v>
                </c:pt>
                <c:pt idx="1229">
                  <c:v>39380</c:v>
                </c:pt>
                <c:pt idx="1230">
                  <c:v>39381</c:v>
                </c:pt>
                <c:pt idx="1231">
                  <c:v>39384</c:v>
                </c:pt>
                <c:pt idx="1232">
                  <c:v>39385</c:v>
                </c:pt>
                <c:pt idx="1233">
                  <c:v>39386</c:v>
                </c:pt>
                <c:pt idx="1234">
                  <c:v>39387</c:v>
                </c:pt>
                <c:pt idx="1235">
                  <c:v>39388</c:v>
                </c:pt>
                <c:pt idx="1236">
                  <c:v>39391</c:v>
                </c:pt>
                <c:pt idx="1237">
                  <c:v>39392</c:v>
                </c:pt>
                <c:pt idx="1238">
                  <c:v>39393</c:v>
                </c:pt>
                <c:pt idx="1239">
                  <c:v>39394</c:v>
                </c:pt>
                <c:pt idx="1240">
                  <c:v>39395</c:v>
                </c:pt>
                <c:pt idx="1241">
                  <c:v>39398</c:v>
                </c:pt>
                <c:pt idx="1242">
                  <c:v>39399</c:v>
                </c:pt>
                <c:pt idx="1243">
                  <c:v>39400</c:v>
                </c:pt>
                <c:pt idx="1244">
                  <c:v>39401</c:v>
                </c:pt>
                <c:pt idx="1245">
                  <c:v>39402</c:v>
                </c:pt>
                <c:pt idx="1246">
                  <c:v>39405</c:v>
                </c:pt>
                <c:pt idx="1247">
                  <c:v>39406</c:v>
                </c:pt>
                <c:pt idx="1248">
                  <c:v>39407</c:v>
                </c:pt>
                <c:pt idx="1249">
                  <c:v>39408</c:v>
                </c:pt>
                <c:pt idx="1250">
                  <c:v>39409</c:v>
                </c:pt>
                <c:pt idx="1251">
                  <c:v>39412</c:v>
                </c:pt>
                <c:pt idx="1252">
                  <c:v>39413</c:v>
                </c:pt>
                <c:pt idx="1253">
                  <c:v>39414</c:v>
                </c:pt>
                <c:pt idx="1254">
                  <c:v>39415</c:v>
                </c:pt>
                <c:pt idx="1255">
                  <c:v>39416</c:v>
                </c:pt>
                <c:pt idx="1256">
                  <c:v>39419</c:v>
                </c:pt>
                <c:pt idx="1257">
                  <c:v>39420</c:v>
                </c:pt>
                <c:pt idx="1258">
                  <c:v>39421</c:v>
                </c:pt>
                <c:pt idx="1259">
                  <c:v>39422</c:v>
                </c:pt>
                <c:pt idx="1260">
                  <c:v>39423</c:v>
                </c:pt>
                <c:pt idx="1261">
                  <c:v>39426</c:v>
                </c:pt>
                <c:pt idx="1262">
                  <c:v>39427</c:v>
                </c:pt>
                <c:pt idx="1263">
                  <c:v>39428</c:v>
                </c:pt>
                <c:pt idx="1264">
                  <c:v>39429</c:v>
                </c:pt>
                <c:pt idx="1265">
                  <c:v>39430</c:v>
                </c:pt>
                <c:pt idx="1266">
                  <c:v>39433</c:v>
                </c:pt>
                <c:pt idx="1267">
                  <c:v>39434</c:v>
                </c:pt>
                <c:pt idx="1268">
                  <c:v>39435</c:v>
                </c:pt>
                <c:pt idx="1269">
                  <c:v>39436</c:v>
                </c:pt>
                <c:pt idx="1270">
                  <c:v>39437</c:v>
                </c:pt>
                <c:pt idx="1271">
                  <c:v>39440</c:v>
                </c:pt>
                <c:pt idx="1272">
                  <c:v>39443</c:v>
                </c:pt>
                <c:pt idx="1273">
                  <c:v>39444</c:v>
                </c:pt>
                <c:pt idx="1274">
                  <c:v>39447</c:v>
                </c:pt>
                <c:pt idx="1275">
                  <c:v>39449</c:v>
                </c:pt>
                <c:pt idx="1276">
                  <c:v>39450</c:v>
                </c:pt>
                <c:pt idx="1277">
                  <c:v>39451</c:v>
                </c:pt>
                <c:pt idx="1278">
                  <c:v>39454</c:v>
                </c:pt>
                <c:pt idx="1279">
                  <c:v>39455</c:v>
                </c:pt>
                <c:pt idx="1280">
                  <c:v>39456</c:v>
                </c:pt>
                <c:pt idx="1281">
                  <c:v>39457</c:v>
                </c:pt>
                <c:pt idx="1282">
                  <c:v>39458</c:v>
                </c:pt>
                <c:pt idx="1283">
                  <c:v>39461</c:v>
                </c:pt>
                <c:pt idx="1284">
                  <c:v>39462</c:v>
                </c:pt>
                <c:pt idx="1285">
                  <c:v>39463</c:v>
                </c:pt>
                <c:pt idx="1286">
                  <c:v>39464</c:v>
                </c:pt>
                <c:pt idx="1287">
                  <c:v>39465</c:v>
                </c:pt>
                <c:pt idx="1288">
                  <c:v>39468</c:v>
                </c:pt>
                <c:pt idx="1289">
                  <c:v>39469</c:v>
                </c:pt>
                <c:pt idx="1290">
                  <c:v>39470</c:v>
                </c:pt>
                <c:pt idx="1291">
                  <c:v>39471</c:v>
                </c:pt>
                <c:pt idx="1292">
                  <c:v>39472</c:v>
                </c:pt>
                <c:pt idx="1293">
                  <c:v>39475</c:v>
                </c:pt>
                <c:pt idx="1294">
                  <c:v>39476</c:v>
                </c:pt>
                <c:pt idx="1295">
                  <c:v>39477</c:v>
                </c:pt>
                <c:pt idx="1296">
                  <c:v>39478</c:v>
                </c:pt>
                <c:pt idx="1297">
                  <c:v>39479</c:v>
                </c:pt>
                <c:pt idx="1298">
                  <c:v>39482</c:v>
                </c:pt>
                <c:pt idx="1299">
                  <c:v>39483</c:v>
                </c:pt>
                <c:pt idx="1300">
                  <c:v>39484</c:v>
                </c:pt>
                <c:pt idx="1301">
                  <c:v>39485</c:v>
                </c:pt>
                <c:pt idx="1302">
                  <c:v>39486</c:v>
                </c:pt>
                <c:pt idx="1303">
                  <c:v>39489</c:v>
                </c:pt>
                <c:pt idx="1304">
                  <c:v>39490</c:v>
                </c:pt>
                <c:pt idx="1305">
                  <c:v>39491</c:v>
                </c:pt>
                <c:pt idx="1306">
                  <c:v>39492</c:v>
                </c:pt>
                <c:pt idx="1307">
                  <c:v>39493</c:v>
                </c:pt>
                <c:pt idx="1308">
                  <c:v>39496</c:v>
                </c:pt>
                <c:pt idx="1309">
                  <c:v>39497</c:v>
                </c:pt>
                <c:pt idx="1310">
                  <c:v>39498</c:v>
                </c:pt>
                <c:pt idx="1311">
                  <c:v>39499</c:v>
                </c:pt>
                <c:pt idx="1312">
                  <c:v>39500</c:v>
                </c:pt>
                <c:pt idx="1313">
                  <c:v>39503</c:v>
                </c:pt>
                <c:pt idx="1314">
                  <c:v>39504</c:v>
                </c:pt>
                <c:pt idx="1315">
                  <c:v>39505</c:v>
                </c:pt>
                <c:pt idx="1316">
                  <c:v>39506</c:v>
                </c:pt>
                <c:pt idx="1317">
                  <c:v>39507</c:v>
                </c:pt>
                <c:pt idx="1318">
                  <c:v>39510</c:v>
                </c:pt>
                <c:pt idx="1319">
                  <c:v>39511</c:v>
                </c:pt>
                <c:pt idx="1320">
                  <c:v>39512</c:v>
                </c:pt>
                <c:pt idx="1321">
                  <c:v>39513</c:v>
                </c:pt>
                <c:pt idx="1322">
                  <c:v>39514</c:v>
                </c:pt>
                <c:pt idx="1323">
                  <c:v>39517</c:v>
                </c:pt>
                <c:pt idx="1324">
                  <c:v>39518</c:v>
                </c:pt>
                <c:pt idx="1325">
                  <c:v>39519</c:v>
                </c:pt>
                <c:pt idx="1326">
                  <c:v>39520</c:v>
                </c:pt>
                <c:pt idx="1327">
                  <c:v>39521</c:v>
                </c:pt>
                <c:pt idx="1328">
                  <c:v>39524</c:v>
                </c:pt>
                <c:pt idx="1329">
                  <c:v>39525</c:v>
                </c:pt>
                <c:pt idx="1330">
                  <c:v>39526</c:v>
                </c:pt>
                <c:pt idx="1331">
                  <c:v>39527</c:v>
                </c:pt>
                <c:pt idx="1332">
                  <c:v>39528</c:v>
                </c:pt>
                <c:pt idx="1333">
                  <c:v>39531</c:v>
                </c:pt>
                <c:pt idx="1334">
                  <c:v>39532</c:v>
                </c:pt>
                <c:pt idx="1335">
                  <c:v>39533</c:v>
                </c:pt>
                <c:pt idx="1336">
                  <c:v>39534</c:v>
                </c:pt>
                <c:pt idx="1337">
                  <c:v>39535</c:v>
                </c:pt>
                <c:pt idx="1338">
                  <c:v>39538</c:v>
                </c:pt>
                <c:pt idx="1339">
                  <c:v>39539</c:v>
                </c:pt>
                <c:pt idx="1340">
                  <c:v>39540</c:v>
                </c:pt>
                <c:pt idx="1341">
                  <c:v>39541</c:v>
                </c:pt>
                <c:pt idx="1342">
                  <c:v>39542</c:v>
                </c:pt>
                <c:pt idx="1343">
                  <c:v>39545</c:v>
                </c:pt>
                <c:pt idx="1344">
                  <c:v>39546</c:v>
                </c:pt>
                <c:pt idx="1345">
                  <c:v>39547</c:v>
                </c:pt>
                <c:pt idx="1346">
                  <c:v>39548</c:v>
                </c:pt>
                <c:pt idx="1347">
                  <c:v>39549</c:v>
                </c:pt>
                <c:pt idx="1348">
                  <c:v>39552</c:v>
                </c:pt>
                <c:pt idx="1349">
                  <c:v>39553</c:v>
                </c:pt>
                <c:pt idx="1350">
                  <c:v>39554</c:v>
                </c:pt>
                <c:pt idx="1351">
                  <c:v>39555</c:v>
                </c:pt>
                <c:pt idx="1352">
                  <c:v>39556</c:v>
                </c:pt>
                <c:pt idx="1353">
                  <c:v>39559</c:v>
                </c:pt>
                <c:pt idx="1354">
                  <c:v>39560</c:v>
                </c:pt>
                <c:pt idx="1355">
                  <c:v>39561</c:v>
                </c:pt>
                <c:pt idx="1356">
                  <c:v>39562</c:v>
                </c:pt>
                <c:pt idx="1357">
                  <c:v>39563</c:v>
                </c:pt>
                <c:pt idx="1358">
                  <c:v>39566</c:v>
                </c:pt>
                <c:pt idx="1359">
                  <c:v>39567</c:v>
                </c:pt>
                <c:pt idx="1360">
                  <c:v>39568</c:v>
                </c:pt>
                <c:pt idx="1361">
                  <c:v>39569</c:v>
                </c:pt>
                <c:pt idx="1362">
                  <c:v>39570</c:v>
                </c:pt>
                <c:pt idx="1363">
                  <c:v>39573</c:v>
                </c:pt>
                <c:pt idx="1364">
                  <c:v>39574</c:v>
                </c:pt>
                <c:pt idx="1365">
                  <c:v>39575</c:v>
                </c:pt>
                <c:pt idx="1366">
                  <c:v>39576</c:v>
                </c:pt>
                <c:pt idx="1367">
                  <c:v>39577</c:v>
                </c:pt>
                <c:pt idx="1368">
                  <c:v>39581</c:v>
                </c:pt>
                <c:pt idx="1369">
                  <c:v>39582</c:v>
                </c:pt>
                <c:pt idx="1370">
                  <c:v>39583</c:v>
                </c:pt>
                <c:pt idx="1371">
                  <c:v>39584</c:v>
                </c:pt>
                <c:pt idx="1372">
                  <c:v>39587</c:v>
                </c:pt>
                <c:pt idx="1373">
                  <c:v>39588</c:v>
                </c:pt>
                <c:pt idx="1374">
                  <c:v>39589</c:v>
                </c:pt>
                <c:pt idx="1375">
                  <c:v>39590</c:v>
                </c:pt>
                <c:pt idx="1376">
                  <c:v>39591</c:v>
                </c:pt>
                <c:pt idx="1377">
                  <c:v>39594</c:v>
                </c:pt>
                <c:pt idx="1378">
                  <c:v>39595</c:v>
                </c:pt>
                <c:pt idx="1379">
                  <c:v>39596</c:v>
                </c:pt>
                <c:pt idx="1380">
                  <c:v>39597</c:v>
                </c:pt>
                <c:pt idx="1381">
                  <c:v>39598</c:v>
                </c:pt>
                <c:pt idx="1382">
                  <c:v>39601</c:v>
                </c:pt>
                <c:pt idx="1383">
                  <c:v>39602</c:v>
                </c:pt>
                <c:pt idx="1384">
                  <c:v>39603</c:v>
                </c:pt>
                <c:pt idx="1385">
                  <c:v>39604</c:v>
                </c:pt>
                <c:pt idx="1386">
                  <c:v>39605</c:v>
                </c:pt>
                <c:pt idx="1387">
                  <c:v>39608</c:v>
                </c:pt>
                <c:pt idx="1388">
                  <c:v>39609</c:v>
                </c:pt>
                <c:pt idx="1389">
                  <c:v>39610</c:v>
                </c:pt>
                <c:pt idx="1390">
                  <c:v>39611</c:v>
                </c:pt>
                <c:pt idx="1391">
                  <c:v>39612</c:v>
                </c:pt>
                <c:pt idx="1392">
                  <c:v>39615</c:v>
                </c:pt>
                <c:pt idx="1393">
                  <c:v>39616</c:v>
                </c:pt>
                <c:pt idx="1394">
                  <c:v>39617</c:v>
                </c:pt>
                <c:pt idx="1395">
                  <c:v>39618</c:v>
                </c:pt>
                <c:pt idx="1396">
                  <c:v>39619</c:v>
                </c:pt>
                <c:pt idx="1397">
                  <c:v>39622</c:v>
                </c:pt>
                <c:pt idx="1398">
                  <c:v>39623</c:v>
                </c:pt>
                <c:pt idx="1399">
                  <c:v>39624</c:v>
                </c:pt>
                <c:pt idx="1400">
                  <c:v>39625</c:v>
                </c:pt>
                <c:pt idx="1401">
                  <c:v>39626</c:v>
                </c:pt>
                <c:pt idx="1402">
                  <c:v>39629</c:v>
                </c:pt>
                <c:pt idx="1403">
                  <c:v>39630</c:v>
                </c:pt>
                <c:pt idx="1404">
                  <c:v>39631</c:v>
                </c:pt>
                <c:pt idx="1405">
                  <c:v>39632</c:v>
                </c:pt>
                <c:pt idx="1406">
                  <c:v>39633</c:v>
                </c:pt>
                <c:pt idx="1407">
                  <c:v>39636</c:v>
                </c:pt>
                <c:pt idx="1408">
                  <c:v>39637</c:v>
                </c:pt>
                <c:pt idx="1409">
                  <c:v>39638</c:v>
                </c:pt>
                <c:pt idx="1410">
                  <c:v>39639</c:v>
                </c:pt>
                <c:pt idx="1411">
                  <c:v>39640</c:v>
                </c:pt>
                <c:pt idx="1412">
                  <c:v>39643</c:v>
                </c:pt>
                <c:pt idx="1413">
                  <c:v>39644</c:v>
                </c:pt>
                <c:pt idx="1414">
                  <c:v>39645</c:v>
                </c:pt>
                <c:pt idx="1415">
                  <c:v>39646</c:v>
                </c:pt>
                <c:pt idx="1416">
                  <c:v>39647</c:v>
                </c:pt>
                <c:pt idx="1417">
                  <c:v>39650</c:v>
                </c:pt>
                <c:pt idx="1418">
                  <c:v>39651</c:v>
                </c:pt>
                <c:pt idx="1419">
                  <c:v>39652</c:v>
                </c:pt>
                <c:pt idx="1420">
                  <c:v>39653</c:v>
                </c:pt>
                <c:pt idx="1421">
                  <c:v>39654</c:v>
                </c:pt>
                <c:pt idx="1422">
                  <c:v>39657</c:v>
                </c:pt>
                <c:pt idx="1423">
                  <c:v>39658</c:v>
                </c:pt>
                <c:pt idx="1424">
                  <c:v>39659</c:v>
                </c:pt>
                <c:pt idx="1425">
                  <c:v>39660</c:v>
                </c:pt>
                <c:pt idx="1426">
                  <c:v>39661</c:v>
                </c:pt>
                <c:pt idx="1427">
                  <c:v>39664</c:v>
                </c:pt>
                <c:pt idx="1428">
                  <c:v>39665</c:v>
                </c:pt>
                <c:pt idx="1429">
                  <c:v>39666</c:v>
                </c:pt>
                <c:pt idx="1430">
                  <c:v>39667</c:v>
                </c:pt>
                <c:pt idx="1431">
                  <c:v>39668</c:v>
                </c:pt>
                <c:pt idx="1432">
                  <c:v>39671</c:v>
                </c:pt>
                <c:pt idx="1433">
                  <c:v>39672</c:v>
                </c:pt>
                <c:pt idx="1434">
                  <c:v>39673</c:v>
                </c:pt>
                <c:pt idx="1435">
                  <c:v>39674</c:v>
                </c:pt>
                <c:pt idx="1436">
                  <c:v>39675</c:v>
                </c:pt>
                <c:pt idx="1437">
                  <c:v>39678</c:v>
                </c:pt>
                <c:pt idx="1438">
                  <c:v>39679</c:v>
                </c:pt>
                <c:pt idx="1439">
                  <c:v>39680</c:v>
                </c:pt>
                <c:pt idx="1440">
                  <c:v>39681</c:v>
                </c:pt>
                <c:pt idx="1441">
                  <c:v>39682</c:v>
                </c:pt>
                <c:pt idx="1442">
                  <c:v>39685</c:v>
                </c:pt>
                <c:pt idx="1443">
                  <c:v>39686</c:v>
                </c:pt>
                <c:pt idx="1444">
                  <c:v>39687</c:v>
                </c:pt>
                <c:pt idx="1445">
                  <c:v>39688</c:v>
                </c:pt>
                <c:pt idx="1446">
                  <c:v>39689</c:v>
                </c:pt>
                <c:pt idx="1447">
                  <c:v>39692</c:v>
                </c:pt>
                <c:pt idx="1448">
                  <c:v>39693</c:v>
                </c:pt>
                <c:pt idx="1449">
                  <c:v>39694</c:v>
                </c:pt>
                <c:pt idx="1450">
                  <c:v>39695</c:v>
                </c:pt>
                <c:pt idx="1451">
                  <c:v>39696</c:v>
                </c:pt>
                <c:pt idx="1452">
                  <c:v>39699</c:v>
                </c:pt>
                <c:pt idx="1453">
                  <c:v>39700</c:v>
                </c:pt>
                <c:pt idx="1454">
                  <c:v>39701</c:v>
                </c:pt>
                <c:pt idx="1455">
                  <c:v>39702</c:v>
                </c:pt>
                <c:pt idx="1456">
                  <c:v>39703</c:v>
                </c:pt>
                <c:pt idx="1457">
                  <c:v>39706</c:v>
                </c:pt>
                <c:pt idx="1458">
                  <c:v>39707</c:v>
                </c:pt>
                <c:pt idx="1459">
                  <c:v>39708</c:v>
                </c:pt>
                <c:pt idx="1460">
                  <c:v>39709</c:v>
                </c:pt>
                <c:pt idx="1461">
                  <c:v>39710</c:v>
                </c:pt>
                <c:pt idx="1462">
                  <c:v>39713</c:v>
                </c:pt>
                <c:pt idx="1463">
                  <c:v>39714</c:v>
                </c:pt>
                <c:pt idx="1464">
                  <c:v>39715</c:v>
                </c:pt>
                <c:pt idx="1465">
                  <c:v>39716</c:v>
                </c:pt>
                <c:pt idx="1466">
                  <c:v>39717</c:v>
                </c:pt>
                <c:pt idx="1467">
                  <c:v>39720</c:v>
                </c:pt>
                <c:pt idx="1468">
                  <c:v>39721</c:v>
                </c:pt>
                <c:pt idx="1469">
                  <c:v>39722</c:v>
                </c:pt>
                <c:pt idx="1470">
                  <c:v>39723</c:v>
                </c:pt>
                <c:pt idx="1471">
                  <c:v>39724</c:v>
                </c:pt>
                <c:pt idx="1472">
                  <c:v>39727</c:v>
                </c:pt>
                <c:pt idx="1473">
                  <c:v>39728</c:v>
                </c:pt>
                <c:pt idx="1474">
                  <c:v>39729</c:v>
                </c:pt>
                <c:pt idx="1475">
                  <c:v>39730</c:v>
                </c:pt>
                <c:pt idx="1476">
                  <c:v>39731</c:v>
                </c:pt>
                <c:pt idx="1477">
                  <c:v>39734</c:v>
                </c:pt>
                <c:pt idx="1478">
                  <c:v>39735</c:v>
                </c:pt>
                <c:pt idx="1479">
                  <c:v>39736</c:v>
                </c:pt>
                <c:pt idx="1480">
                  <c:v>39737</c:v>
                </c:pt>
                <c:pt idx="1481">
                  <c:v>39738</c:v>
                </c:pt>
                <c:pt idx="1482">
                  <c:v>39741</c:v>
                </c:pt>
                <c:pt idx="1483">
                  <c:v>39742</c:v>
                </c:pt>
                <c:pt idx="1484">
                  <c:v>39743</c:v>
                </c:pt>
                <c:pt idx="1485">
                  <c:v>39744</c:v>
                </c:pt>
                <c:pt idx="1486">
                  <c:v>39745</c:v>
                </c:pt>
                <c:pt idx="1487">
                  <c:v>39748</c:v>
                </c:pt>
                <c:pt idx="1488">
                  <c:v>39749</c:v>
                </c:pt>
                <c:pt idx="1489">
                  <c:v>39750</c:v>
                </c:pt>
                <c:pt idx="1490">
                  <c:v>39751</c:v>
                </c:pt>
                <c:pt idx="1491">
                  <c:v>39752</c:v>
                </c:pt>
                <c:pt idx="1492">
                  <c:v>39755</c:v>
                </c:pt>
                <c:pt idx="1493">
                  <c:v>39756</c:v>
                </c:pt>
                <c:pt idx="1494">
                  <c:v>39757</c:v>
                </c:pt>
                <c:pt idx="1495">
                  <c:v>39758</c:v>
                </c:pt>
                <c:pt idx="1496">
                  <c:v>39759</c:v>
                </c:pt>
                <c:pt idx="1497">
                  <c:v>39762</c:v>
                </c:pt>
                <c:pt idx="1498">
                  <c:v>39763</c:v>
                </c:pt>
                <c:pt idx="1499">
                  <c:v>39764</c:v>
                </c:pt>
                <c:pt idx="1500">
                  <c:v>39765</c:v>
                </c:pt>
                <c:pt idx="1501">
                  <c:v>39766</c:v>
                </c:pt>
                <c:pt idx="1502">
                  <c:v>39769</c:v>
                </c:pt>
                <c:pt idx="1503">
                  <c:v>39770</c:v>
                </c:pt>
                <c:pt idx="1504">
                  <c:v>39771</c:v>
                </c:pt>
                <c:pt idx="1505">
                  <c:v>39772</c:v>
                </c:pt>
                <c:pt idx="1506">
                  <c:v>39773</c:v>
                </c:pt>
                <c:pt idx="1507">
                  <c:v>39776</c:v>
                </c:pt>
                <c:pt idx="1508">
                  <c:v>39777</c:v>
                </c:pt>
                <c:pt idx="1509">
                  <c:v>39778</c:v>
                </c:pt>
                <c:pt idx="1510">
                  <c:v>39779</c:v>
                </c:pt>
                <c:pt idx="1511">
                  <c:v>39780</c:v>
                </c:pt>
                <c:pt idx="1512">
                  <c:v>39783</c:v>
                </c:pt>
                <c:pt idx="1513">
                  <c:v>39784</c:v>
                </c:pt>
                <c:pt idx="1514">
                  <c:v>39785</c:v>
                </c:pt>
                <c:pt idx="1515">
                  <c:v>39786</c:v>
                </c:pt>
                <c:pt idx="1516">
                  <c:v>39787</c:v>
                </c:pt>
                <c:pt idx="1517">
                  <c:v>39790</c:v>
                </c:pt>
                <c:pt idx="1518">
                  <c:v>39791</c:v>
                </c:pt>
                <c:pt idx="1519">
                  <c:v>39792</c:v>
                </c:pt>
                <c:pt idx="1520">
                  <c:v>39793</c:v>
                </c:pt>
                <c:pt idx="1521">
                  <c:v>39794</c:v>
                </c:pt>
                <c:pt idx="1522">
                  <c:v>39795</c:v>
                </c:pt>
                <c:pt idx="1523">
                  <c:v>39796</c:v>
                </c:pt>
                <c:pt idx="1524">
                  <c:v>39797</c:v>
                </c:pt>
                <c:pt idx="1525">
                  <c:v>39798</c:v>
                </c:pt>
                <c:pt idx="1526">
                  <c:v>39799</c:v>
                </c:pt>
                <c:pt idx="1527">
                  <c:v>39800</c:v>
                </c:pt>
                <c:pt idx="1528">
                  <c:v>39801</c:v>
                </c:pt>
                <c:pt idx="1529">
                  <c:v>39802</c:v>
                </c:pt>
                <c:pt idx="1530">
                  <c:v>39803</c:v>
                </c:pt>
                <c:pt idx="1531">
                  <c:v>39804</c:v>
                </c:pt>
                <c:pt idx="1532">
                  <c:v>39805</c:v>
                </c:pt>
                <c:pt idx="1533">
                  <c:v>39806</c:v>
                </c:pt>
                <c:pt idx="1534">
                  <c:v>39807</c:v>
                </c:pt>
                <c:pt idx="1535">
                  <c:v>39808</c:v>
                </c:pt>
                <c:pt idx="1536">
                  <c:v>39809</c:v>
                </c:pt>
                <c:pt idx="1537">
                  <c:v>39810</c:v>
                </c:pt>
                <c:pt idx="1538">
                  <c:v>39811</c:v>
                </c:pt>
                <c:pt idx="1539">
                  <c:v>39812</c:v>
                </c:pt>
                <c:pt idx="1540">
                  <c:v>39813</c:v>
                </c:pt>
                <c:pt idx="1541">
                  <c:v>39814</c:v>
                </c:pt>
                <c:pt idx="1542">
                  <c:v>39815</c:v>
                </c:pt>
                <c:pt idx="1543">
                  <c:v>39816</c:v>
                </c:pt>
                <c:pt idx="1544">
                  <c:v>39817</c:v>
                </c:pt>
                <c:pt idx="1545">
                  <c:v>39818</c:v>
                </c:pt>
                <c:pt idx="1546">
                  <c:v>39819</c:v>
                </c:pt>
                <c:pt idx="1547">
                  <c:v>39820</c:v>
                </c:pt>
                <c:pt idx="1548">
                  <c:v>39821</c:v>
                </c:pt>
                <c:pt idx="1549">
                  <c:v>39822</c:v>
                </c:pt>
              </c:numCache>
            </c:numRef>
          </c:cat>
          <c:val>
            <c:numRef>
              <c:f>Sheet1!$G$2:$G$1551</c:f>
              <c:numCache>
                <c:formatCode>General</c:formatCode>
                <c:ptCount val="155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  <c:pt idx="241">
                  <c:v>1</c:v>
                </c:pt>
                <c:pt idx="242">
                  <c:v>1</c:v>
                </c:pt>
                <c:pt idx="243">
                  <c:v>1</c:v>
                </c:pt>
                <c:pt idx="244">
                  <c:v>1</c:v>
                </c:pt>
                <c:pt idx="245">
                  <c:v>1</c:v>
                </c:pt>
                <c:pt idx="246">
                  <c:v>1</c:v>
                </c:pt>
                <c:pt idx="247">
                  <c:v>1</c:v>
                </c:pt>
                <c:pt idx="248">
                  <c:v>1</c:v>
                </c:pt>
                <c:pt idx="249">
                  <c:v>1</c:v>
                </c:pt>
                <c:pt idx="250">
                  <c:v>1</c:v>
                </c:pt>
                <c:pt idx="251">
                  <c:v>1</c:v>
                </c:pt>
                <c:pt idx="252">
                  <c:v>1</c:v>
                </c:pt>
                <c:pt idx="253">
                  <c:v>1</c:v>
                </c:pt>
                <c:pt idx="254">
                  <c:v>1</c:v>
                </c:pt>
                <c:pt idx="255">
                  <c:v>1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1</c:v>
                </c:pt>
                <c:pt idx="261">
                  <c:v>1</c:v>
                </c:pt>
                <c:pt idx="262">
                  <c:v>1</c:v>
                </c:pt>
                <c:pt idx="263">
                  <c:v>1</c:v>
                </c:pt>
                <c:pt idx="264">
                  <c:v>1</c:v>
                </c:pt>
                <c:pt idx="265">
                  <c:v>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</c:v>
                </c:pt>
                <c:pt idx="270">
                  <c:v>1</c:v>
                </c:pt>
                <c:pt idx="271">
                  <c:v>1</c:v>
                </c:pt>
                <c:pt idx="272">
                  <c:v>1</c:v>
                </c:pt>
                <c:pt idx="273">
                  <c:v>1</c:v>
                </c:pt>
                <c:pt idx="274">
                  <c:v>1</c:v>
                </c:pt>
                <c:pt idx="275">
                  <c:v>1</c:v>
                </c:pt>
                <c:pt idx="276">
                  <c:v>1</c:v>
                </c:pt>
                <c:pt idx="277">
                  <c:v>1</c:v>
                </c:pt>
                <c:pt idx="278">
                  <c:v>1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1</c:v>
                </c:pt>
                <c:pt idx="285">
                  <c:v>1</c:v>
                </c:pt>
                <c:pt idx="286">
                  <c:v>1</c:v>
                </c:pt>
                <c:pt idx="287">
                  <c:v>1</c:v>
                </c:pt>
                <c:pt idx="288">
                  <c:v>1</c:v>
                </c:pt>
                <c:pt idx="289">
                  <c:v>1</c:v>
                </c:pt>
                <c:pt idx="290">
                  <c:v>1</c:v>
                </c:pt>
                <c:pt idx="291">
                  <c:v>1</c:v>
                </c:pt>
                <c:pt idx="292">
                  <c:v>1</c:v>
                </c:pt>
                <c:pt idx="293">
                  <c:v>1</c:v>
                </c:pt>
                <c:pt idx="294">
                  <c:v>1</c:v>
                </c:pt>
                <c:pt idx="295">
                  <c:v>1</c:v>
                </c:pt>
                <c:pt idx="296">
                  <c:v>1</c:v>
                </c:pt>
                <c:pt idx="297">
                  <c:v>1</c:v>
                </c:pt>
                <c:pt idx="298">
                  <c:v>1</c:v>
                </c:pt>
                <c:pt idx="299">
                  <c:v>1</c:v>
                </c:pt>
                <c:pt idx="300">
                  <c:v>1</c:v>
                </c:pt>
                <c:pt idx="301">
                  <c:v>1</c:v>
                </c:pt>
                <c:pt idx="302">
                  <c:v>1</c:v>
                </c:pt>
                <c:pt idx="303">
                  <c:v>1</c:v>
                </c:pt>
                <c:pt idx="304">
                  <c:v>1</c:v>
                </c:pt>
                <c:pt idx="305">
                  <c:v>1</c:v>
                </c:pt>
                <c:pt idx="306">
                  <c:v>1</c:v>
                </c:pt>
                <c:pt idx="307">
                  <c:v>1</c:v>
                </c:pt>
                <c:pt idx="308">
                  <c:v>1</c:v>
                </c:pt>
                <c:pt idx="309">
                  <c:v>1</c:v>
                </c:pt>
                <c:pt idx="310">
                  <c:v>1</c:v>
                </c:pt>
                <c:pt idx="311">
                  <c:v>1</c:v>
                </c:pt>
                <c:pt idx="312">
                  <c:v>1</c:v>
                </c:pt>
                <c:pt idx="313">
                  <c:v>1</c:v>
                </c:pt>
                <c:pt idx="314">
                  <c:v>1</c:v>
                </c:pt>
                <c:pt idx="315">
                  <c:v>1</c:v>
                </c:pt>
                <c:pt idx="316">
                  <c:v>1</c:v>
                </c:pt>
                <c:pt idx="317">
                  <c:v>1</c:v>
                </c:pt>
                <c:pt idx="318">
                  <c:v>1</c:v>
                </c:pt>
                <c:pt idx="319">
                  <c:v>1</c:v>
                </c:pt>
                <c:pt idx="320">
                  <c:v>1</c:v>
                </c:pt>
                <c:pt idx="321">
                  <c:v>1</c:v>
                </c:pt>
                <c:pt idx="322">
                  <c:v>1</c:v>
                </c:pt>
                <c:pt idx="323">
                  <c:v>1</c:v>
                </c:pt>
                <c:pt idx="324">
                  <c:v>1</c:v>
                </c:pt>
                <c:pt idx="325">
                  <c:v>1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  <c:pt idx="330">
                  <c:v>1</c:v>
                </c:pt>
                <c:pt idx="331">
                  <c:v>1</c:v>
                </c:pt>
                <c:pt idx="332">
                  <c:v>1</c:v>
                </c:pt>
                <c:pt idx="333">
                  <c:v>1</c:v>
                </c:pt>
                <c:pt idx="334">
                  <c:v>1</c:v>
                </c:pt>
                <c:pt idx="335">
                  <c:v>1</c:v>
                </c:pt>
                <c:pt idx="336">
                  <c:v>1</c:v>
                </c:pt>
                <c:pt idx="337">
                  <c:v>1</c:v>
                </c:pt>
                <c:pt idx="338">
                  <c:v>1</c:v>
                </c:pt>
                <c:pt idx="339">
                  <c:v>1</c:v>
                </c:pt>
                <c:pt idx="340">
                  <c:v>1</c:v>
                </c:pt>
                <c:pt idx="341">
                  <c:v>1</c:v>
                </c:pt>
                <c:pt idx="342">
                  <c:v>1</c:v>
                </c:pt>
                <c:pt idx="343">
                  <c:v>1</c:v>
                </c:pt>
                <c:pt idx="344">
                  <c:v>1</c:v>
                </c:pt>
                <c:pt idx="345">
                  <c:v>1</c:v>
                </c:pt>
                <c:pt idx="346">
                  <c:v>1</c:v>
                </c:pt>
                <c:pt idx="347">
                  <c:v>1</c:v>
                </c:pt>
                <c:pt idx="348">
                  <c:v>1</c:v>
                </c:pt>
                <c:pt idx="349">
                  <c:v>1</c:v>
                </c:pt>
                <c:pt idx="350">
                  <c:v>1</c:v>
                </c:pt>
                <c:pt idx="351">
                  <c:v>1</c:v>
                </c:pt>
                <c:pt idx="352">
                  <c:v>1</c:v>
                </c:pt>
                <c:pt idx="353">
                  <c:v>1</c:v>
                </c:pt>
                <c:pt idx="354">
                  <c:v>1</c:v>
                </c:pt>
                <c:pt idx="355">
                  <c:v>1</c:v>
                </c:pt>
                <c:pt idx="356">
                  <c:v>1</c:v>
                </c:pt>
                <c:pt idx="357">
                  <c:v>1</c:v>
                </c:pt>
                <c:pt idx="358">
                  <c:v>1</c:v>
                </c:pt>
                <c:pt idx="359">
                  <c:v>1</c:v>
                </c:pt>
                <c:pt idx="360">
                  <c:v>1</c:v>
                </c:pt>
                <c:pt idx="361">
                  <c:v>1</c:v>
                </c:pt>
                <c:pt idx="362">
                  <c:v>1</c:v>
                </c:pt>
                <c:pt idx="363">
                  <c:v>1</c:v>
                </c:pt>
                <c:pt idx="364">
                  <c:v>1</c:v>
                </c:pt>
                <c:pt idx="365">
                  <c:v>1</c:v>
                </c:pt>
                <c:pt idx="366">
                  <c:v>1</c:v>
                </c:pt>
                <c:pt idx="367">
                  <c:v>1</c:v>
                </c:pt>
                <c:pt idx="368">
                  <c:v>1</c:v>
                </c:pt>
                <c:pt idx="369">
                  <c:v>1</c:v>
                </c:pt>
                <c:pt idx="370">
                  <c:v>1</c:v>
                </c:pt>
                <c:pt idx="371">
                  <c:v>1</c:v>
                </c:pt>
                <c:pt idx="372">
                  <c:v>1</c:v>
                </c:pt>
                <c:pt idx="373">
                  <c:v>1</c:v>
                </c:pt>
                <c:pt idx="374">
                  <c:v>1</c:v>
                </c:pt>
                <c:pt idx="375">
                  <c:v>1</c:v>
                </c:pt>
                <c:pt idx="376">
                  <c:v>1</c:v>
                </c:pt>
                <c:pt idx="377">
                  <c:v>1</c:v>
                </c:pt>
                <c:pt idx="378">
                  <c:v>1</c:v>
                </c:pt>
                <c:pt idx="379">
                  <c:v>1</c:v>
                </c:pt>
                <c:pt idx="380">
                  <c:v>1</c:v>
                </c:pt>
                <c:pt idx="381">
                  <c:v>1</c:v>
                </c:pt>
                <c:pt idx="382">
                  <c:v>1</c:v>
                </c:pt>
                <c:pt idx="383">
                  <c:v>1</c:v>
                </c:pt>
                <c:pt idx="384">
                  <c:v>1</c:v>
                </c:pt>
                <c:pt idx="385">
                  <c:v>1</c:v>
                </c:pt>
                <c:pt idx="386">
                  <c:v>1</c:v>
                </c:pt>
                <c:pt idx="387">
                  <c:v>1</c:v>
                </c:pt>
                <c:pt idx="388">
                  <c:v>1</c:v>
                </c:pt>
                <c:pt idx="389">
                  <c:v>1</c:v>
                </c:pt>
                <c:pt idx="390">
                  <c:v>1</c:v>
                </c:pt>
                <c:pt idx="391">
                  <c:v>1</c:v>
                </c:pt>
                <c:pt idx="392">
                  <c:v>1</c:v>
                </c:pt>
                <c:pt idx="393">
                  <c:v>1</c:v>
                </c:pt>
                <c:pt idx="394">
                  <c:v>1</c:v>
                </c:pt>
                <c:pt idx="395">
                  <c:v>1</c:v>
                </c:pt>
                <c:pt idx="396">
                  <c:v>1</c:v>
                </c:pt>
                <c:pt idx="397">
                  <c:v>1</c:v>
                </c:pt>
                <c:pt idx="398">
                  <c:v>1</c:v>
                </c:pt>
                <c:pt idx="399">
                  <c:v>1</c:v>
                </c:pt>
                <c:pt idx="400">
                  <c:v>1</c:v>
                </c:pt>
                <c:pt idx="401">
                  <c:v>1</c:v>
                </c:pt>
                <c:pt idx="402">
                  <c:v>1</c:v>
                </c:pt>
                <c:pt idx="403">
                  <c:v>1</c:v>
                </c:pt>
                <c:pt idx="404">
                  <c:v>1</c:v>
                </c:pt>
                <c:pt idx="405">
                  <c:v>1</c:v>
                </c:pt>
                <c:pt idx="406">
                  <c:v>1</c:v>
                </c:pt>
                <c:pt idx="407">
                  <c:v>1</c:v>
                </c:pt>
                <c:pt idx="408">
                  <c:v>1</c:v>
                </c:pt>
                <c:pt idx="409">
                  <c:v>1</c:v>
                </c:pt>
                <c:pt idx="410">
                  <c:v>1</c:v>
                </c:pt>
                <c:pt idx="411">
                  <c:v>1</c:v>
                </c:pt>
                <c:pt idx="412">
                  <c:v>1</c:v>
                </c:pt>
                <c:pt idx="413">
                  <c:v>1</c:v>
                </c:pt>
                <c:pt idx="414">
                  <c:v>1</c:v>
                </c:pt>
                <c:pt idx="415">
                  <c:v>1</c:v>
                </c:pt>
                <c:pt idx="416">
                  <c:v>1</c:v>
                </c:pt>
                <c:pt idx="417">
                  <c:v>1</c:v>
                </c:pt>
                <c:pt idx="418">
                  <c:v>1</c:v>
                </c:pt>
                <c:pt idx="419">
                  <c:v>1</c:v>
                </c:pt>
                <c:pt idx="420">
                  <c:v>1</c:v>
                </c:pt>
                <c:pt idx="421">
                  <c:v>1</c:v>
                </c:pt>
                <c:pt idx="422">
                  <c:v>1</c:v>
                </c:pt>
                <c:pt idx="423">
                  <c:v>1</c:v>
                </c:pt>
                <c:pt idx="424">
                  <c:v>1</c:v>
                </c:pt>
                <c:pt idx="425">
                  <c:v>1</c:v>
                </c:pt>
                <c:pt idx="426">
                  <c:v>1</c:v>
                </c:pt>
                <c:pt idx="427">
                  <c:v>1</c:v>
                </c:pt>
                <c:pt idx="428">
                  <c:v>1</c:v>
                </c:pt>
                <c:pt idx="429">
                  <c:v>1</c:v>
                </c:pt>
                <c:pt idx="430">
                  <c:v>1</c:v>
                </c:pt>
                <c:pt idx="431">
                  <c:v>1</c:v>
                </c:pt>
                <c:pt idx="432">
                  <c:v>1</c:v>
                </c:pt>
                <c:pt idx="433">
                  <c:v>1</c:v>
                </c:pt>
                <c:pt idx="434">
                  <c:v>1</c:v>
                </c:pt>
                <c:pt idx="435">
                  <c:v>1</c:v>
                </c:pt>
                <c:pt idx="436">
                  <c:v>1</c:v>
                </c:pt>
                <c:pt idx="437">
                  <c:v>1</c:v>
                </c:pt>
                <c:pt idx="438">
                  <c:v>1</c:v>
                </c:pt>
                <c:pt idx="439">
                  <c:v>1</c:v>
                </c:pt>
                <c:pt idx="440">
                  <c:v>1</c:v>
                </c:pt>
                <c:pt idx="441">
                  <c:v>1</c:v>
                </c:pt>
                <c:pt idx="442">
                  <c:v>1</c:v>
                </c:pt>
                <c:pt idx="443">
                  <c:v>1</c:v>
                </c:pt>
                <c:pt idx="444">
                  <c:v>1</c:v>
                </c:pt>
                <c:pt idx="445">
                  <c:v>1</c:v>
                </c:pt>
                <c:pt idx="446">
                  <c:v>1</c:v>
                </c:pt>
                <c:pt idx="447">
                  <c:v>1</c:v>
                </c:pt>
                <c:pt idx="448">
                  <c:v>1</c:v>
                </c:pt>
                <c:pt idx="449">
                  <c:v>1</c:v>
                </c:pt>
                <c:pt idx="450">
                  <c:v>1</c:v>
                </c:pt>
                <c:pt idx="451">
                  <c:v>1</c:v>
                </c:pt>
                <c:pt idx="452">
                  <c:v>1</c:v>
                </c:pt>
                <c:pt idx="453">
                  <c:v>1</c:v>
                </c:pt>
                <c:pt idx="454">
                  <c:v>1</c:v>
                </c:pt>
                <c:pt idx="455">
                  <c:v>1</c:v>
                </c:pt>
                <c:pt idx="456">
                  <c:v>1</c:v>
                </c:pt>
                <c:pt idx="457">
                  <c:v>1</c:v>
                </c:pt>
                <c:pt idx="458">
                  <c:v>1</c:v>
                </c:pt>
                <c:pt idx="459">
                  <c:v>1</c:v>
                </c:pt>
                <c:pt idx="460">
                  <c:v>1</c:v>
                </c:pt>
                <c:pt idx="461">
                  <c:v>1</c:v>
                </c:pt>
                <c:pt idx="462">
                  <c:v>1</c:v>
                </c:pt>
                <c:pt idx="463">
                  <c:v>1</c:v>
                </c:pt>
                <c:pt idx="464">
                  <c:v>1</c:v>
                </c:pt>
                <c:pt idx="465">
                  <c:v>1</c:v>
                </c:pt>
                <c:pt idx="466">
                  <c:v>1</c:v>
                </c:pt>
                <c:pt idx="467">
                  <c:v>1</c:v>
                </c:pt>
                <c:pt idx="468">
                  <c:v>1</c:v>
                </c:pt>
                <c:pt idx="469">
                  <c:v>1</c:v>
                </c:pt>
                <c:pt idx="470">
                  <c:v>1</c:v>
                </c:pt>
                <c:pt idx="471">
                  <c:v>1</c:v>
                </c:pt>
                <c:pt idx="472">
                  <c:v>1</c:v>
                </c:pt>
                <c:pt idx="473">
                  <c:v>1</c:v>
                </c:pt>
                <c:pt idx="474">
                  <c:v>1</c:v>
                </c:pt>
                <c:pt idx="475">
                  <c:v>1</c:v>
                </c:pt>
                <c:pt idx="476">
                  <c:v>1</c:v>
                </c:pt>
                <c:pt idx="477">
                  <c:v>1</c:v>
                </c:pt>
                <c:pt idx="478">
                  <c:v>1</c:v>
                </c:pt>
                <c:pt idx="479">
                  <c:v>1</c:v>
                </c:pt>
                <c:pt idx="480">
                  <c:v>1</c:v>
                </c:pt>
                <c:pt idx="481">
                  <c:v>1</c:v>
                </c:pt>
                <c:pt idx="482">
                  <c:v>1</c:v>
                </c:pt>
                <c:pt idx="483">
                  <c:v>1</c:v>
                </c:pt>
                <c:pt idx="484">
                  <c:v>1</c:v>
                </c:pt>
                <c:pt idx="485">
                  <c:v>1</c:v>
                </c:pt>
                <c:pt idx="486">
                  <c:v>1</c:v>
                </c:pt>
                <c:pt idx="487">
                  <c:v>1</c:v>
                </c:pt>
                <c:pt idx="488">
                  <c:v>1</c:v>
                </c:pt>
                <c:pt idx="489">
                  <c:v>1</c:v>
                </c:pt>
                <c:pt idx="490">
                  <c:v>1</c:v>
                </c:pt>
                <c:pt idx="491">
                  <c:v>1</c:v>
                </c:pt>
                <c:pt idx="492">
                  <c:v>1</c:v>
                </c:pt>
                <c:pt idx="493">
                  <c:v>1</c:v>
                </c:pt>
                <c:pt idx="494">
                  <c:v>1</c:v>
                </c:pt>
                <c:pt idx="495">
                  <c:v>1</c:v>
                </c:pt>
                <c:pt idx="496">
                  <c:v>1</c:v>
                </c:pt>
                <c:pt idx="497">
                  <c:v>1</c:v>
                </c:pt>
                <c:pt idx="498">
                  <c:v>1</c:v>
                </c:pt>
                <c:pt idx="499">
                  <c:v>1</c:v>
                </c:pt>
                <c:pt idx="500">
                  <c:v>1</c:v>
                </c:pt>
                <c:pt idx="501">
                  <c:v>1</c:v>
                </c:pt>
                <c:pt idx="502">
                  <c:v>1</c:v>
                </c:pt>
                <c:pt idx="503">
                  <c:v>1</c:v>
                </c:pt>
                <c:pt idx="504">
                  <c:v>1</c:v>
                </c:pt>
                <c:pt idx="505">
                  <c:v>1</c:v>
                </c:pt>
                <c:pt idx="506">
                  <c:v>1</c:v>
                </c:pt>
                <c:pt idx="507">
                  <c:v>1</c:v>
                </c:pt>
                <c:pt idx="508">
                  <c:v>1</c:v>
                </c:pt>
                <c:pt idx="509">
                  <c:v>1</c:v>
                </c:pt>
                <c:pt idx="510">
                  <c:v>1</c:v>
                </c:pt>
                <c:pt idx="511">
                  <c:v>1</c:v>
                </c:pt>
                <c:pt idx="512">
                  <c:v>1</c:v>
                </c:pt>
                <c:pt idx="513">
                  <c:v>1</c:v>
                </c:pt>
                <c:pt idx="514">
                  <c:v>1</c:v>
                </c:pt>
                <c:pt idx="515">
                  <c:v>1</c:v>
                </c:pt>
                <c:pt idx="516">
                  <c:v>1</c:v>
                </c:pt>
                <c:pt idx="517">
                  <c:v>1</c:v>
                </c:pt>
                <c:pt idx="518">
                  <c:v>1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1</c:v>
                </c:pt>
                <c:pt idx="524">
                  <c:v>1</c:v>
                </c:pt>
                <c:pt idx="525">
                  <c:v>1</c:v>
                </c:pt>
                <c:pt idx="526">
                  <c:v>1</c:v>
                </c:pt>
                <c:pt idx="527">
                  <c:v>1</c:v>
                </c:pt>
                <c:pt idx="528">
                  <c:v>1</c:v>
                </c:pt>
                <c:pt idx="529">
                  <c:v>1</c:v>
                </c:pt>
                <c:pt idx="530">
                  <c:v>1</c:v>
                </c:pt>
                <c:pt idx="531">
                  <c:v>1</c:v>
                </c:pt>
                <c:pt idx="532">
                  <c:v>1</c:v>
                </c:pt>
                <c:pt idx="533">
                  <c:v>1</c:v>
                </c:pt>
                <c:pt idx="534">
                  <c:v>1</c:v>
                </c:pt>
                <c:pt idx="535">
                  <c:v>1</c:v>
                </c:pt>
                <c:pt idx="536">
                  <c:v>1</c:v>
                </c:pt>
                <c:pt idx="537">
                  <c:v>1</c:v>
                </c:pt>
                <c:pt idx="538">
                  <c:v>1</c:v>
                </c:pt>
                <c:pt idx="539">
                  <c:v>1</c:v>
                </c:pt>
                <c:pt idx="540">
                  <c:v>1</c:v>
                </c:pt>
                <c:pt idx="541">
                  <c:v>1</c:v>
                </c:pt>
                <c:pt idx="542">
                  <c:v>1</c:v>
                </c:pt>
                <c:pt idx="543">
                  <c:v>1</c:v>
                </c:pt>
                <c:pt idx="544">
                  <c:v>1</c:v>
                </c:pt>
                <c:pt idx="545">
                  <c:v>1</c:v>
                </c:pt>
                <c:pt idx="546">
                  <c:v>1</c:v>
                </c:pt>
                <c:pt idx="547">
                  <c:v>1</c:v>
                </c:pt>
                <c:pt idx="548">
                  <c:v>1</c:v>
                </c:pt>
                <c:pt idx="549">
                  <c:v>1</c:v>
                </c:pt>
                <c:pt idx="550">
                  <c:v>1</c:v>
                </c:pt>
                <c:pt idx="551">
                  <c:v>1</c:v>
                </c:pt>
                <c:pt idx="552">
                  <c:v>1</c:v>
                </c:pt>
                <c:pt idx="553">
                  <c:v>1</c:v>
                </c:pt>
                <c:pt idx="554">
                  <c:v>1</c:v>
                </c:pt>
                <c:pt idx="555">
                  <c:v>1</c:v>
                </c:pt>
                <c:pt idx="556">
                  <c:v>1</c:v>
                </c:pt>
                <c:pt idx="557">
                  <c:v>1</c:v>
                </c:pt>
                <c:pt idx="558">
                  <c:v>1</c:v>
                </c:pt>
                <c:pt idx="559">
                  <c:v>1</c:v>
                </c:pt>
                <c:pt idx="560">
                  <c:v>1</c:v>
                </c:pt>
                <c:pt idx="561">
                  <c:v>1</c:v>
                </c:pt>
                <c:pt idx="562">
                  <c:v>1</c:v>
                </c:pt>
                <c:pt idx="563">
                  <c:v>1</c:v>
                </c:pt>
                <c:pt idx="564">
                  <c:v>1</c:v>
                </c:pt>
                <c:pt idx="565">
                  <c:v>1</c:v>
                </c:pt>
                <c:pt idx="566">
                  <c:v>1</c:v>
                </c:pt>
                <c:pt idx="567">
                  <c:v>1</c:v>
                </c:pt>
                <c:pt idx="568">
                  <c:v>1</c:v>
                </c:pt>
                <c:pt idx="569">
                  <c:v>1</c:v>
                </c:pt>
                <c:pt idx="570">
                  <c:v>1</c:v>
                </c:pt>
                <c:pt idx="571">
                  <c:v>1</c:v>
                </c:pt>
                <c:pt idx="572">
                  <c:v>1</c:v>
                </c:pt>
                <c:pt idx="573">
                  <c:v>1</c:v>
                </c:pt>
                <c:pt idx="574">
                  <c:v>1</c:v>
                </c:pt>
                <c:pt idx="575">
                  <c:v>1</c:v>
                </c:pt>
                <c:pt idx="576">
                  <c:v>1</c:v>
                </c:pt>
                <c:pt idx="577">
                  <c:v>1</c:v>
                </c:pt>
                <c:pt idx="578">
                  <c:v>1</c:v>
                </c:pt>
                <c:pt idx="579">
                  <c:v>1</c:v>
                </c:pt>
                <c:pt idx="580">
                  <c:v>1</c:v>
                </c:pt>
                <c:pt idx="581">
                  <c:v>1</c:v>
                </c:pt>
                <c:pt idx="582">
                  <c:v>1</c:v>
                </c:pt>
                <c:pt idx="583">
                  <c:v>1</c:v>
                </c:pt>
                <c:pt idx="584">
                  <c:v>1</c:v>
                </c:pt>
                <c:pt idx="585">
                  <c:v>1</c:v>
                </c:pt>
                <c:pt idx="586">
                  <c:v>1</c:v>
                </c:pt>
                <c:pt idx="587">
                  <c:v>1</c:v>
                </c:pt>
                <c:pt idx="588">
                  <c:v>1</c:v>
                </c:pt>
                <c:pt idx="589">
                  <c:v>1</c:v>
                </c:pt>
                <c:pt idx="590">
                  <c:v>1</c:v>
                </c:pt>
                <c:pt idx="591">
                  <c:v>1</c:v>
                </c:pt>
                <c:pt idx="592">
                  <c:v>1</c:v>
                </c:pt>
                <c:pt idx="593">
                  <c:v>1</c:v>
                </c:pt>
                <c:pt idx="594">
                  <c:v>1</c:v>
                </c:pt>
                <c:pt idx="595">
                  <c:v>1</c:v>
                </c:pt>
                <c:pt idx="596">
                  <c:v>1</c:v>
                </c:pt>
                <c:pt idx="597">
                  <c:v>1</c:v>
                </c:pt>
                <c:pt idx="598">
                  <c:v>1</c:v>
                </c:pt>
                <c:pt idx="599">
                  <c:v>1</c:v>
                </c:pt>
                <c:pt idx="600">
                  <c:v>1</c:v>
                </c:pt>
                <c:pt idx="601">
                  <c:v>1</c:v>
                </c:pt>
                <c:pt idx="602">
                  <c:v>1</c:v>
                </c:pt>
                <c:pt idx="603">
                  <c:v>1</c:v>
                </c:pt>
                <c:pt idx="604">
                  <c:v>1</c:v>
                </c:pt>
                <c:pt idx="605">
                  <c:v>1</c:v>
                </c:pt>
                <c:pt idx="606">
                  <c:v>1</c:v>
                </c:pt>
                <c:pt idx="607">
                  <c:v>1</c:v>
                </c:pt>
                <c:pt idx="608">
                  <c:v>1</c:v>
                </c:pt>
                <c:pt idx="609">
                  <c:v>1</c:v>
                </c:pt>
                <c:pt idx="610">
                  <c:v>1</c:v>
                </c:pt>
                <c:pt idx="611">
                  <c:v>1</c:v>
                </c:pt>
                <c:pt idx="612">
                  <c:v>1</c:v>
                </c:pt>
                <c:pt idx="613">
                  <c:v>1</c:v>
                </c:pt>
                <c:pt idx="614">
                  <c:v>1</c:v>
                </c:pt>
                <c:pt idx="615">
                  <c:v>1</c:v>
                </c:pt>
                <c:pt idx="616">
                  <c:v>1</c:v>
                </c:pt>
                <c:pt idx="617">
                  <c:v>1</c:v>
                </c:pt>
                <c:pt idx="618">
                  <c:v>1</c:v>
                </c:pt>
                <c:pt idx="619">
                  <c:v>1</c:v>
                </c:pt>
                <c:pt idx="620">
                  <c:v>1</c:v>
                </c:pt>
                <c:pt idx="621">
                  <c:v>1</c:v>
                </c:pt>
                <c:pt idx="622">
                  <c:v>1</c:v>
                </c:pt>
                <c:pt idx="623">
                  <c:v>1</c:v>
                </c:pt>
                <c:pt idx="624">
                  <c:v>1</c:v>
                </c:pt>
                <c:pt idx="625">
                  <c:v>1</c:v>
                </c:pt>
                <c:pt idx="626">
                  <c:v>1</c:v>
                </c:pt>
                <c:pt idx="627">
                  <c:v>1</c:v>
                </c:pt>
                <c:pt idx="628">
                  <c:v>1</c:v>
                </c:pt>
                <c:pt idx="629">
                  <c:v>1</c:v>
                </c:pt>
                <c:pt idx="630">
                  <c:v>1</c:v>
                </c:pt>
                <c:pt idx="631">
                  <c:v>1</c:v>
                </c:pt>
                <c:pt idx="632">
                  <c:v>1</c:v>
                </c:pt>
                <c:pt idx="633">
                  <c:v>1</c:v>
                </c:pt>
                <c:pt idx="634">
                  <c:v>1</c:v>
                </c:pt>
                <c:pt idx="635">
                  <c:v>1</c:v>
                </c:pt>
                <c:pt idx="636">
                  <c:v>1</c:v>
                </c:pt>
                <c:pt idx="637">
                  <c:v>1</c:v>
                </c:pt>
                <c:pt idx="638">
                  <c:v>1</c:v>
                </c:pt>
                <c:pt idx="639">
                  <c:v>1</c:v>
                </c:pt>
                <c:pt idx="640">
                  <c:v>1</c:v>
                </c:pt>
                <c:pt idx="641">
                  <c:v>1</c:v>
                </c:pt>
                <c:pt idx="642">
                  <c:v>1</c:v>
                </c:pt>
                <c:pt idx="643">
                  <c:v>1</c:v>
                </c:pt>
                <c:pt idx="644">
                  <c:v>1</c:v>
                </c:pt>
                <c:pt idx="645">
                  <c:v>1</c:v>
                </c:pt>
                <c:pt idx="646">
                  <c:v>1</c:v>
                </c:pt>
                <c:pt idx="647">
                  <c:v>1</c:v>
                </c:pt>
                <c:pt idx="648">
                  <c:v>1</c:v>
                </c:pt>
                <c:pt idx="649">
                  <c:v>1</c:v>
                </c:pt>
                <c:pt idx="650">
                  <c:v>1</c:v>
                </c:pt>
                <c:pt idx="651">
                  <c:v>1</c:v>
                </c:pt>
                <c:pt idx="652">
                  <c:v>1</c:v>
                </c:pt>
                <c:pt idx="653">
                  <c:v>1</c:v>
                </c:pt>
                <c:pt idx="654">
                  <c:v>1</c:v>
                </c:pt>
                <c:pt idx="655">
                  <c:v>1</c:v>
                </c:pt>
                <c:pt idx="656">
                  <c:v>1</c:v>
                </c:pt>
                <c:pt idx="657">
                  <c:v>1</c:v>
                </c:pt>
                <c:pt idx="658">
                  <c:v>1</c:v>
                </c:pt>
                <c:pt idx="659">
                  <c:v>1</c:v>
                </c:pt>
                <c:pt idx="660">
                  <c:v>1</c:v>
                </c:pt>
                <c:pt idx="661">
                  <c:v>1</c:v>
                </c:pt>
                <c:pt idx="662">
                  <c:v>1</c:v>
                </c:pt>
                <c:pt idx="663">
                  <c:v>1</c:v>
                </c:pt>
                <c:pt idx="664">
                  <c:v>1</c:v>
                </c:pt>
                <c:pt idx="665">
                  <c:v>1</c:v>
                </c:pt>
                <c:pt idx="666">
                  <c:v>1</c:v>
                </c:pt>
                <c:pt idx="667">
                  <c:v>1</c:v>
                </c:pt>
                <c:pt idx="668">
                  <c:v>1</c:v>
                </c:pt>
                <c:pt idx="669">
                  <c:v>1</c:v>
                </c:pt>
                <c:pt idx="670">
                  <c:v>1</c:v>
                </c:pt>
                <c:pt idx="671">
                  <c:v>1</c:v>
                </c:pt>
                <c:pt idx="672">
                  <c:v>1</c:v>
                </c:pt>
                <c:pt idx="673">
                  <c:v>1</c:v>
                </c:pt>
                <c:pt idx="674">
                  <c:v>1</c:v>
                </c:pt>
                <c:pt idx="675">
                  <c:v>1</c:v>
                </c:pt>
                <c:pt idx="676">
                  <c:v>1</c:v>
                </c:pt>
                <c:pt idx="677">
                  <c:v>1</c:v>
                </c:pt>
                <c:pt idx="678">
                  <c:v>1</c:v>
                </c:pt>
                <c:pt idx="679">
                  <c:v>1</c:v>
                </c:pt>
                <c:pt idx="680">
                  <c:v>1</c:v>
                </c:pt>
                <c:pt idx="681">
                  <c:v>1</c:v>
                </c:pt>
                <c:pt idx="682">
                  <c:v>1</c:v>
                </c:pt>
                <c:pt idx="683">
                  <c:v>1</c:v>
                </c:pt>
                <c:pt idx="684">
                  <c:v>1</c:v>
                </c:pt>
                <c:pt idx="685">
                  <c:v>1</c:v>
                </c:pt>
                <c:pt idx="686">
                  <c:v>1</c:v>
                </c:pt>
                <c:pt idx="687">
                  <c:v>1</c:v>
                </c:pt>
                <c:pt idx="688">
                  <c:v>1</c:v>
                </c:pt>
                <c:pt idx="689">
                  <c:v>1</c:v>
                </c:pt>
                <c:pt idx="690">
                  <c:v>1</c:v>
                </c:pt>
                <c:pt idx="691">
                  <c:v>1</c:v>
                </c:pt>
                <c:pt idx="692">
                  <c:v>1</c:v>
                </c:pt>
                <c:pt idx="693">
                  <c:v>1</c:v>
                </c:pt>
                <c:pt idx="694">
                  <c:v>1</c:v>
                </c:pt>
                <c:pt idx="695">
                  <c:v>1</c:v>
                </c:pt>
                <c:pt idx="696">
                  <c:v>1</c:v>
                </c:pt>
                <c:pt idx="697">
                  <c:v>1</c:v>
                </c:pt>
                <c:pt idx="698">
                  <c:v>1</c:v>
                </c:pt>
                <c:pt idx="699">
                  <c:v>1</c:v>
                </c:pt>
                <c:pt idx="700">
                  <c:v>1</c:v>
                </c:pt>
                <c:pt idx="701">
                  <c:v>1</c:v>
                </c:pt>
                <c:pt idx="702">
                  <c:v>1</c:v>
                </c:pt>
                <c:pt idx="703">
                  <c:v>1</c:v>
                </c:pt>
                <c:pt idx="704">
                  <c:v>1</c:v>
                </c:pt>
                <c:pt idx="705">
                  <c:v>1</c:v>
                </c:pt>
                <c:pt idx="706">
                  <c:v>1</c:v>
                </c:pt>
                <c:pt idx="707">
                  <c:v>1</c:v>
                </c:pt>
                <c:pt idx="708">
                  <c:v>1</c:v>
                </c:pt>
                <c:pt idx="709">
                  <c:v>1</c:v>
                </c:pt>
                <c:pt idx="710">
                  <c:v>1</c:v>
                </c:pt>
                <c:pt idx="711">
                  <c:v>1</c:v>
                </c:pt>
                <c:pt idx="712">
                  <c:v>1</c:v>
                </c:pt>
                <c:pt idx="713">
                  <c:v>1</c:v>
                </c:pt>
                <c:pt idx="714">
                  <c:v>1</c:v>
                </c:pt>
                <c:pt idx="715">
                  <c:v>1</c:v>
                </c:pt>
                <c:pt idx="716">
                  <c:v>1</c:v>
                </c:pt>
                <c:pt idx="717">
                  <c:v>1</c:v>
                </c:pt>
                <c:pt idx="718">
                  <c:v>1</c:v>
                </c:pt>
                <c:pt idx="719">
                  <c:v>1</c:v>
                </c:pt>
                <c:pt idx="720">
                  <c:v>1</c:v>
                </c:pt>
                <c:pt idx="721">
                  <c:v>1</c:v>
                </c:pt>
                <c:pt idx="722">
                  <c:v>1</c:v>
                </c:pt>
                <c:pt idx="723">
                  <c:v>1</c:v>
                </c:pt>
                <c:pt idx="724">
                  <c:v>1</c:v>
                </c:pt>
                <c:pt idx="725">
                  <c:v>1</c:v>
                </c:pt>
                <c:pt idx="726">
                  <c:v>1</c:v>
                </c:pt>
                <c:pt idx="727">
                  <c:v>1</c:v>
                </c:pt>
                <c:pt idx="728">
                  <c:v>1</c:v>
                </c:pt>
                <c:pt idx="729">
                  <c:v>1</c:v>
                </c:pt>
                <c:pt idx="730">
                  <c:v>1</c:v>
                </c:pt>
                <c:pt idx="731">
                  <c:v>1</c:v>
                </c:pt>
                <c:pt idx="732">
                  <c:v>1</c:v>
                </c:pt>
                <c:pt idx="733">
                  <c:v>1</c:v>
                </c:pt>
                <c:pt idx="734">
                  <c:v>1</c:v>
                </c:pt>
                <c:pt idx="735">
                  <c:v>1</c:v>
                </c:pt>
                <c:pt idx="736">
                  <c:v>1</c:v>
                </c:pt>
                <c:pt idx="737">
                  <c:v>1</c:v>
                </c:pt>
                <c:pt idx="738">
                  <c:v>1</c:v>
                </c:pt>
                <c:pt idx="739">
                  <c:v>1</c:v>
                </c:pt>
                <c:pt idx="740">
                  <c:v>1</c:v>
                </c:pt>
                <c:pt idx="741">
                  <c:v>1</c:v>
                </c:pt>
                <c:pt idx="742">
                  <c:v>1</c:v>
                </c:pt>
                <c:pt idx="743">
                  <c:v>1</c:v>
                </c:pt>
                <c:pt idx="744">
                  <c:v>1</c:v>
                </c:pt>
                <c:pt idx="745">
                  <c:v>1</c:v>
                </c:pt>
                <c:pt idx="746">
                  <c:v>1</c:v>
                </c:pt>
                <c:pt idx="747">
                  <c:v>1</c:v>
                </c:pt>
                <c:pt idx="748">
                  <c:v>1</c:v>
                </c:pt>
                <c:pt idx="749">
                  <c:v>1</c:v>
                </c:pt>
                <c:pt idx="750">
                  <c:v>1</c:v>
                </c:pt>
                <c:pt idx="751">
                  <c:v>1</c:v>
                </c:pt>
                <c:pt idx="752">
                  <c:v>1</c:v>
                </c:pt>
                <c:pt idx="753">
                  <c:v>1</c:v>
                </c:pt>
                <c:pt idx="754">
                  <c:v>1</c:v>
                </c:pt>
                <c:pt idx="755">
                  <c:v>1</c:v>
                </c:pt>
                <c:pt idx="756">
                  <c:v>1</c:v>
                </c:pt>
                <c:pt idx="757">
                  <c:v>1</c:v>
                </c:pt>
                <c:pt idx="758">
                  <c:v>1</c:v>
                </c:pt>
                <c:pt idx="759">
                  <c:v>1</c:v>
                </c:pt>
                <c:pt idx="760">
                  <c:v>1</c:v>
                </c:pt>
                <c:pt idx="761">
                  <c:v>1</c:v>
                </c:pt>
                <c:pt idx="762">
                  <c:v>1</c:v>
                </c:pt>
                <c:pt idx="763">
                  <c:v>1</c:v>
                </c:pt>
                <c:pt idx="764">
                  <c:v>1</c:v>
                </c:pt>
                <c:pt idx="765">
                  <c:v>1</c:v>
                </c:pt>
                <c:pt idx="766">
                  <c:v>1</c:v>
                </c:pt>
                <c:pt idx="767">
                  <c:v>1</c:v>
                </c:pt>
                <c:pt idx="768">
                  <c:v>1</c:v>
                </c:pt>
                <c:pt idx="769">
                  <c:v>1</c:v>
                </c:pt>
                <c:pt idx="770">
                  <c:v>1</c:v>
                </c:pt>
                <c:pt idx="771">
                  <c:v>1</c:v>
                </c:pt>
                <c:pt idx="772">
                  <c:v>1</c:v>
                </c:pt>
                <c:pt idx="773">
                  <c:v>1</c:v>
                </c:pt>
                <c:pt idx="774">
                  <c:v>1</c:v>
                </c:pt>
                <c:pt idx="775">
                  <c:v>1</c:v>
                </c:pt>
                <c:pt idx="776">
                  <c:v>1</c:v>
                </c:pt>
                <c:pt idx="777">
                  <c:v>1</c:v>
                </c:pt>
                <c:pt idx="778">
                  <c:v>1</c:v>
                </c:pt>
                <c:pt idx="779">
                  <c:v>1</c:v>
                </c:pt>
                <c:pt idx="780">
                  <c:v>1</c:v>
                </c:pt>
                <c:pt idx="781">
                  <c:v>1</c:v>
                </c:pt>
                <c:pt idx="782">
                  <c:v>1</c:v>
                </c:pt>
                <c:pt idx="783">
                  <c:v>1</c:v>
                </c:pt>
                <c:pt idx="784">
                  <c:v>1</c:v>
                </c:pt>
                <c:pt idx="785">
                  <c:v>1</c:v>
                </c:pt>
                <c:pt idx="786">
                  <c:v>1</c:v>
                </c:pt>
                <c:pt idx="787">
                  <c:v>1</c:v>
                </c:pt>
                <c:pt idx="788">
                  <c:v>1</c:v>
                </c:pt>
                <c:pt idx="789">
                  <c:v>1</c:v>
                </c:pt>
                <c:pt idx="790">
                  <c:v>1</c:v>
                </c:pt>
                <c:pt idx="791">
                  <c:v>1</c:v>
                </c:pt>
                <c:pt idx="792">
                  <c:v>1</c:v>
                </c:pt>
                <c:pt idx="793">
                  <c:v>1</c:v>
                </c:pt>
                <c:pt idx="794">
                  <c:v>1</c:v>
                </c:pt>
                <c:pt idx="795">
                  <c:v>1</c:v>
                </c:pt>
                <c:pt idx="796">
                  <c:v>1</c:v>
                </c:pt>
                <c:pt idx="797">
                  <c:v>1</c:v>
                </c:pt>
                <c:pt idx="798">
                  <c:v>1</c:v>
                </c:pt>
                <c:pt idx="799">
                  <c:v>1</c:v>
                </c:pt>
                <c:pt idx="800">
                  <c:v>1</c:v>
                </c:pt>
                <c:pt idx="801">
                  <c:v>1</c:v>
                </c:pt>
                <c:pt idx="802">
                  <c:v>1</c:v>
                </c:pt>
                <c:pt idx="803">
                  <c:v>1</c:v>
                </c:pt>
                <c:pt idx="804">
                  <c:v>1</c:v>
                </c:pt>
                <c:pt idx="805">
                  <c:v>1</c:v>
                </c:pt>
                <c:pt idx="806">
                  <c:v>1</c:v>
                </c:pt>
                <c:pt idx="807">
                  <c:v>1</c:v>
                </c:pt>
                <c:pt idx="808">
                  <c:v>1</c:v>
                </c:pt>
                <c:pt idx="809">
                  <c:v>1</c:v>
                </c:pt>
                <c:pt idx="810">
                  <c:v>1</c:v>
                </c:pt>
                <c:pt idx="811">
                  <c:v>1</c:v>
                </c:pt>
                <c:pt idx="812">
                  <c:v>1</c:v>
                </c:pt>
                <c:pt idx="813">
                  <c:v>1</c:v>
                </c:pt>
                <c:pt idx="814">
                  <c:v>1</c:v>
                </c:pt>
                <c:pt idx="815">
                  <c:v>1</c:v>
                </c:pt>
                <c:pt idx="816">
                  <c:v>1</c:v>
                </c:pt>
                <c:pt idx="817">
                  <c:v>1</c:v>
                </c:pt>
                <c:pt idx="818">
                  <c:v>1</c:v>
                </c:pt>
                <c:pt idx="819">
                  <c:v>1</c:v>
                </c:pt>
                <c:pt idx="820">
                  <c:v>1</c:v>
                </c:pt>
                <c:pt idx="821">
                  <c:v>1</c:v>
                </c:pt>
                <c:pt idx="822">
                  <c:v>1</c:v>
                </c:pt>
                <c:pt idx="823">
                  <c:v>1</c:v>
                </c:pt>
                <c:pt idx="824">
                  <c:v>1</c:v>
                </c:pt>
                <c:pt idx="825">
                  <c:v>1</c:v>
                </c:pt>
                <c:pt idx="826">
                  <c:v>1</c:v>
                </c:pt>
                <c:pt idx="827">
                  <c:v>1</c:v>
                </c:pt>
                <c:pt idx="828">
                  <c:v>1</c:v>
                </c:pt>
                <c:pt idx="829">
                  <c:v>1</c:v>
                </c:pt>
                <c:pt idx="830">
                  <c:v>1</c:v>
                </c:pt>
                <c:pt idx="831">
                  <c:v>1</c:v>
                </c:pt>
                <c:pt idx="832">
                  <c:v>1</c:v>
                </c:pt>
                <c:pt idx="833">
                  <c:v>1</c:v>
                </c:pt>
                <c:pt idx="834">
                  <c:v>1</c:v>
                </c:pt>
                <c:pt idx="835">
                  <c:v>1</c:v>
                </c:pt>
                <c:pt idx="836">
                  <c:v>1</c:v>
                </c:pt>
                <c:pt idx="837">
                  <c:v>1</c:v>
                </c:pt>
                <c:pt idx="838">
                  <c:v>1</c:v>
                </c:pt>
                <c:pt idx="839">
                  <c:v>1</c:v>
                </c:pt>
                <c:pt idx="840">
                  <c:v>1</c:v>
                </c:pt>
                <c:pt idx="841">
                  <c:v>1</c:v>
                </c:pt>
                <c:pt idx="842">
                  <c:v>1</c:v>
                </c:pt>
                <c:pt idx="843">
                  <c:v>1</c:v>
                </c:pt>
                <c:pt idx="844">
                  <c:v>1</c:v>
                </c:pt>
                <c:pt idx="845">
                  <c:v>1</c:v>
                </c:pt>
                <c:pt idx="846">
                  <c:v>1</c:v>
                </c:pt>
                <c:pt idx="847">
                  <c:v>1</c:v>
                </c:pt>
                <c:pt idx="848">
                  <c:v>1</c:v>
                </c:pt>
                <c:pt idx="849">
                  <c:v>1</c:v>
                </c:pt>
                <c:pt idx="850">
                  <c:v>1</c:v>
                </c:pt>
                <c:pt idx="851">
                  <c:v>1</c:v>
                </c:pt>
                <c:pt idx="852">
                  <c:v>1</c:v>
                </c:pt>
                <c:pt idx="853">
                  <c:v>1</c:v>
                </c:pt>
                <c:pt idx="854">
                  <c:v>1</c:v>
                </c:pt>
                <c:pt idx="855">
                  <c:v>1</c:v>
                </c:pt>
                <c:pt idx="856">
                  <c:v>1</c:v>
                </c:pt>
                <c:pt idx="857">
                  <c:v>1</c:v>
                </c:pt>
                <c:pt idx="858">
                  <c:v>1</c:v>
                </c:pt>
                <c:pt idx="859">
                  <c:v>1</c:v>
                </c:pt>
                <c:pt idx="860">
                  <c:v>1</c:v>
                </c:pt>
                <c:pt idx="861">
                  <c:v>1</c:v>
                </c:pt>
                <c:pt idx="862">
                  <c:v>1</c:v>
                </c:pt>
                <c:pt idx="863">
                  <c:v>1</c:v>
                </c:pt>
                <c:pt idx="864">
                  <c:v>1</c:v>
                </c:pt>
                <c:pt idx="865">
                  <c:v>1</c:v>
                </c:pt>
                <c:pt idx="866">
                  <c:v>1</c:v>
                </c:pt>
                <c:pt idx="867">
                  <c:v>1</c:v>
                </c:pt>
                <c:pt idx="868">
                  <c:v>1</c:v>
                </c:pt>
                <c:pt idx="869">
                  <c:v>1</c:v>
                </c:pt>
                <c:pt idx="870">
                  <c:v>1</c:v>
                </c:pt>
                <c:pt idx="871">
                  <c:v>1</c:v>
                </c:pt>
                <c:pt idx="872">
                  <c:v>1</c:v>
                </c:pt>
                <c:pt idx="873">
                  <c:v>1</c:v>
                </c:pt>
                <c:pt idx="874">
                  <c:v>1</c:v>
                </c:pt>
                <c:pt idx="875">
                  <c:v>1</c:v>
                </c:pt>
                <c:pt idx="876">
                  <c:v>1</c:v>
                </c:pt>
                <c:pt idx="877">
                  <c:v>1</c:v>
                </c:pt>
                <c:pt idx="878">
                  <c:v>1</c:v>
                </c:pt>
                <c:pt idx="879">
                  <c:v>1</c:v>
                </c:pt>
                <c:pt idx="880">
                  <c:v>1</c:v>
                </c:pt>
                <c:pt idx="881">
                  <c:v>1</c:v>
                </c:pt>
                <c:pt idx="882">
                  <c:v>1</c:v>
                </c:pt>
                <c:pt idx="883">
                  <c:v>1</c:v>
                </c:pt>
                <c:pt idx="884">
                  <c:v>1</c:v>
                </c:pt>
                <c:pt idx="885">
                  <c:v>1</c:v>
                </c:pt>
                <c:pt idx="886">
                  <c:v>1</c:v>
                </c:pt>
                <c:pt idx="887">
                  <c:v>1</c:v>
                </c:pt>
                <c:pt idx="888">
                  <c:v>1</c:v>
                </c:pt>
                <c:pt idx="889">
                  <c:v>1</c:v>
                </c:pt>
                <c:pt idx="890">
                  <c:v>1</c:v>
                </c:pt>
                <c:pt idx="891">
                  <c:v>1</c:v>
                </c:pt>
                <c:pt idx="892">
                  <c:v>1</c:v>
                </c:pt>
                <c:pt idx="893">
                  <c:v>1</c:v>
                </c:pt>
                <c:pt idx="894">
                  <c:v>1</c:v>
                </c:pt>
                <c:pt idx="895">
                  <c:v>1</c:v>
                </c:pt>
                <c:pt idx="896">
                  <c:v>1</c:v>
                </c:pt>
                <c:pt idx="897">
                  <c:v>1</c:v>
                </c:pt>
                <c:pt idx="898">
                  <c:v>1</c:v>
                </c:pt>
                <c:pt idx="899">
                  <c:v>1</c:v>
                </c:pt>
                <c:pt idx="900">
                  <c:v>1</c:v>
                </c:pt>
                <c:pt idx="901">
                  <c:v>1</c:v>
                </c:pt>
                <c:pt idx="902">
                  <c:v>1</c:v>
                </c:pt>
                <c:pt idx="903">
                  <c:v>1</c:v>
                </c:pt>
                <c:pt idx="904">
                  <c:v>1</c:v>
                </c:pt>
                <c:pt idx="905">
                  <c:v>1</c:v>
                </c:pt>
                <c:pt idx="906">
                  <c:v>1</c:v>
                </c:pt>
                <c:pt idx="907">
                  <c:v>1</c:v>
                </c:pt>
                <c:pt idx="908">
                  <c:v>1</c:v>
                </c:pt>
                <c:pt idx="909">
                  <c:v>1</c:v>
                </c:pt>
                <c:pt idx="910">
                  <c:v>1</c:v>
                </c:pt>
                <c:pt idx="911">
                  <c:v>1</c:v>
                </c:pt>
                <c:pt idx="912">
                  <c:v>1</c:v>
                </c:pt>
                <c:pt idx="913">
                  <c:v>1</c:v>
                </c:pt>
                <c:pt idx="914">
                  <c:v>1</c:v>
                </c:pt>
                <c:pt idx="915">
                  <c:v>1</c:v>
                </c:pt>
                <c:pt idx="916">
                  <c:v>1</c:v>
                </c:pt>
                <c:pt idx="917">
                  <c:v>1</c:v>
                </c:pt>
                <c:pt idx="918">
                  <c:v>1</c:v>
                </c:pt>
                <c:pt idx="919">
                  <c:v>1</c:v>
                </c:pt>
                <c:pt idx="920">
                  <c:v>1</c:v>
                </c:pt>
                <c:pt idx="921">
                  <c:v>1</c:v>
                </c:pt>
                <c:pt idx="922">
                  <c:v>1</c:v>
                </c:pt>
                <c:pt idx="923">
                  <c:v>1</c:v>
                </c:pt>
                <c:pt idx="924">
                  <c:v>1</c:v>
                </c:pt>
                <c:pt idx="925">
                  <c:v>1</c:v>
                </c:pt>
                <c:pt idx="926">
                  <c:v>1</c:v>
                </c:pt>
                <c:pt idx="927">
                  <c:v>1</c:v>
                </c:pt>
                <c:pt idx="928">
                  <c:v>1</c:v>
                </c:pt>
                <c:pt idx="929">
                  <c:v>1</c:v>
                </c:pt>
                <c:pt idx="930">
                  <c:v>1</c:v>
                </c:pt>
                <c:pt idx="931">
                  <c:v>1</c:v>
                </c:pt>
                <c:pt idx="932">
                  <c:v>1</c:v>
                </c:pt>
                <c:pt idx="933">
                  <c:v>1</c:v>
                </c:pt>
                <c:pt idx="934">
                  <c:v>1</c:v>
                </c:pt>
                <c:pt idx="935">
                  <c:v>1</c:v>
                </c:pt>
                <c:pt idx="936">
                  <c:v>1</c:v>
                </c:pt>
                <c:pt idx="937">
                  <c:v>1</c:v>
                </c:pt>
                <c:pt idx="938">
                  <c:v>1</c:v>
                </c:pt>
                <c:pt idx="939">
                  <c:v>1</c:v>
                </c:pt>
                <c:pt idx="940">
                  <c:v>1</c:v>
                </c:pt>
                <c:pt idx="941">
                  <c:v>1</c:v>
                </c:pt>
                <c:pt idx="942">
                  <c:v>1</c:v>
                </c:pt>
                <c:pt idx="943">
                  <c:v>1</c:v>
                </c:pt>
                <c:pt idx="944">
                  <c:v>1</c:v>
                </c:pt>
                <c:pt idx="945">
                  <c:v>1</c:v>
                </c:pt>
                <c:pt idx="946">
                  <c:v>1</c:v>
                </c:pt>
                <c:pt idx="947">
                  <c:v>1</c:v>
                </c:pt>
                <c:pt idx="948">
                  <c:v>1</c:v>
                </c:pt>
                <c:pt idx="949">
                  <c:v>1</c:v>
                </c:pt>
                <c:pt idx="950">
                  <c:v>1</c:v>
                </c:pt>
                <c:pt idx="951">
                  <c:v>1</c:v>
                </c:pt>
                <c:pt idx="952">
                  <c:v>1</c:v>
                </c:pt>
                <c:pt idx="953">
                  <c:v>1</c:v>
                </c:pt>
                <c:pt idx="954">
                  <c:v>1</c:v>
                </c:pt>
                <c:pt idx="955">
                  <c:v>1</c:v>
                </c:pt>
                <c:pt idx="956">
                  <c:v>1</c:v>
                </c:pt>
                <c:pt idx="957">
                  <c:v>1</c:v>
                </c:pt>
                <c:pt idx="958">
                  <c:v>1</c:v>
                </c:pt>
                <c:pt idx="959">
                  <c:v>1</c:v>
                </c:pt>
                <c:pt idx="960">
                  <c:v>1</c:v>
                </c:pt>
                <c:pt idx="961">
                  <c:v>1</c:v>
                </c:pt>
                <c:pt idx="962">
                  <c:v>1</c:v>
                </c:pt>
                <c:pt idx="963">
                  <c:v>1</c:v>
                </c:pt>
                <c:pt idx="964">
                  <c:v>1</c:v>
                </c:pt>
                <c:pt idx="965">
                  <c:v>1</c:v>
                </c:pt>
                <c:pt idx="966">
                  <c:v>1</c:v>
                </c:pt>
                <c:pt idx="967">
                  <c:v>1</c:v>
                </c:pt>
                <c:pt idx="968">
                  <c:v>1</c:v>
                </c:pt>
                <c:pt idx="969">
                  <c:v>1</c:v>
                </c:pt>
                <c:pt idx="970">
                  <c:v>1</c:v>
                </c:pt>
                <c:pt idx="971">
                  <c:v>1</c:v>
                </c:pt>
                <c:pt idx="972">
                  <c:v>1</c:v>
                </c:pt>
                <c:pt idx="973">
                  <c:v>1</c:v>
                </c:pt>
                <c:pt idx="974">
                  <c:v>1</c:v>
                </c:pt>
                <c:pt idx="975">
                  <c:v>1</c:v>
                </c:pt>
                <c:pt idx="976">
                  <c:v>1</c:v>
                </c:pt>
                <c:pt idx="977">
                  <c:v>1</c:v>
                </c:pt>
                <c:pt idx="978">
                  <c:v>1</c:v>
                </c:pt>
                <c:pt idx="979">
                  <c:v>1</c:v>
                </c:pt>
                <c:pt idx="980">
                  <c:v>1</c:v>
                </c:pt>
                <c:pt idx="981">
                  <c:v>1</c:v>
                </c:pt>
                <c:pt idx="982">
                  <c:v>1</c:v>
                </c:pt>
                <c:pt idx="983">
                  <c:v>1</c:v>
                </c:pt>
                <c:pt idx="984">
                  <c:v>1</c:v>
                </c:pt>
                <c:pt idx="985">
                  <c:v>1</c:v>
                </c:pt>
                <c:pt idx="986">
                  <c:v>1</c:v>
                </c:pt>
                <c:pt idx="987">
                  <c:v>1</c:v>
                </c:pt>
                <c:pt idx="988">
                  <c:v>1</c:v>
                </c:pt>
                <c:pt idx="989">
                  <c:v>1</c:v>
                </c:pt>
                <c:pt idx="990">
                  <c:v>1</c:v>
                </c:pt>
                <c:pt idx="991">
                  <c:v>1</c:v>
                </c:pt>
                <c:pt idx="992">
                  <c:v>1</c:v>
                </c:pt>
                <c:pt idx="993">
                  <c:v>1</c:v>
                </c:pt>
                <c:pt idx="994">
                  <c:v>1</c:v>
                </c:pt>
                <c:pt idx="995">
                  <c:v>1</c:v>
                </c:pt>
                <c:pt idx="996">
                  <c:v>1</c:v>
                </c:pt>
                <c:pt idx="997">
                  <c:v>1</c:v>
                </c:pt>
                <c:pt idx="998">
                  <c:v>1</c:v>
                </c:pt>
                <c:pt idx="999">
                  <c:v>1</c:v>
                </c:pt>
                <c:pt idx="1000">
                  <c:v>1</c:v>
                </c:pt>
                <c:pt idx="1001">
                  <c:v>1</c:v>
                </c:pt>
                <c:pt idx="1002">
                  <c:v>1</c:v>
                </c:pt>
                <c:pt idx="1003">
                  <c:v>1</c:v>
                </c:pt>
                <c:pt idx="1004">
                  <c:v>1</c:v>
                </c:pt>
                <c:pt idx="1005">
                  <c:v>1</c:v>
                </c:pt>
                <c:pt idx="1006">
                  <c:v>1</c:v>
                </c:pt>
                <c:pt idx="1007">
                  <c:v>1</c:v>
                </c:pt>
                <c:pt idx="1008">
                  <c:v>1</c:v>
                </c:pt>
                <c:pt idx="1009">
                  <c:v>1</c:v>
                </c:pt>
                <c:pt idx="1010">
                  <c:v>1</c:v>
                </c:pt>
                <c:pt idx="1011">
                  <c:v>1</c:v>
                </c:pt>
                <c:pt idx="1012">
                  <c:v>1</c:v>
                </c:pt>
                <c:pt idx="1013">
                  <c:v>1</c:v>
                </c:pt>
                <c:pt idx="1014">
                  <c:v>1</c:v>
                </c:pt>
                <c:pt idx="1015">
                  <c:v>1</c:v>
                </c:pt>
                <c:pt idx="1016">
                  <c:v>1</c:v>
                </c:pt>
                <c:pt idx="1017">
                  <c:v>1</c:v>
                </c:pt>
                <c:pt idx="1018">
                  <c:v>1</c:v>
                </c:pt>
                <c:pt idx="1019">
                  <c:v>1</c:v>
                </c:pt>
                <c:pt idx="1020">
                  <c:v>1</c:v>
                </c:pt>
                <c:pt idx="1021">
                  <c:v>1</c:v>
                </c:pt>
                <c:pt idx="1022">
                  <c:v>1</c:v>
                </c:pt>
                <c:pt idx="1023">
                  <c:v>1</c:v>
                </c:pt>
                <c:pt idx="1024">
                  <c:v>1</c:v>
                </c:pt>
                <c:pt idx="1025">
                  <c:v>1</c:v>
                </c:pt>
                <c:pt idx="1026">
                  <c:v>1</c:v>
                </c:pt>
                <c:pt idx="1027">
                  <c:v>1</c:v>
                </c:pt>
                <c:pt idx="1028">
                  <c:v>1</c:v>
                </c:pt>
                <c:pt idx="1029">
                  <c:v>1</c:v>
                </c:pt>
                <c:pt idx="1030">
                  <c:v>1</c:v>
                </c:pt>
                <c:pt idx="1031">
                  <c:v>1</c:v>
                </c:pt>
                <c:pt idx="1032">
                  <c:v>1</c:v>
                </c:pt>
                <c:pt idx="1033">
                  <c:v>1</c:v>
                </c:pt>
                <c:pt idx="1034">
                  <c:v>1</c:v>
                </c:pt>
                <c:pt idx="1035">
                  <c:v>1</c:v>
                </c:pt>
                <c:pt idx="1036">
                  <c:v>1</c:v>
                </c:pt>
                <c:pt idx="1037">
                  <c:v>1</c:v>
                </c:pt>
                <c:pt idx="1038">
                  <c:v>1</c:v>
                </c:pt>
                <c:pt idx="1039">
                  <c:v>1</c:v>
                </c:pt>
                <c:pt idx="1040">
                  <c:v>1</c:v>
                </c:pt>
                <c:pt idx="1041">
                  <c:v>1</c:v>
                </c:pt>
                <c:pt idx="1042">
                  <c:v>1</c:v>
                </c:pt>
                <c:pt idx="1043">
                  <c:v>1</c:v>
                </c:pt>
                <c:pt idx="1044">
                  <c:v>1</c:v>
                </c:pt>
                <c:pt idx="1045">
                  <c:v>1</c:v>
                </c:pt>
                <c:pt idx="1046">
                  <c:v>1</c:v>
                </c:pt>
                <c:pt idx="1047">
                  <c:v>1</c:v>
                </c:pt>
                <c:pt idx="1048">
                  <c:v>1</c:v>
                </c:pt>
                <c:pt idx="1049">
                  <c:v>1</c:v>
                </c:pt>
                <c:pt idx="1050">
                  <c:v>1</c:v>
                </c:pt>
                <c:pt idx="1051">
                  <c:v>1</c:v>
                </c:pt>
                <c:pt idx="1052">
                  <c:v>1</c:v>
                </c:pt>
                <c:pt idx="1053">
                  <c:v>1</c:v>
                </c:pt>
                <c:pt idx="1054">
                  <c:v>1</c:v>
                </c:pt>
                <c:pt idx="1055">
                  <c:v>1</c:v>
                </c:pt>
                <c:pt idx="1056">
                  <c:v>1</c:v>
                </c:pt>
                <c:pt idx="1057">
                  <c:v>1</c:v>
                </c:pt>
                <c:pt idx="1058">
                  <c:v>1</c:v>
                </c:pt>
                <c:pt idx="1059">
                  <c:v>1</c:v>
                </c:pt>
                <c:pt idx="1060">
                  <c:v>1</c:v>
                </c:pt>
                <c:pt idx="1061">
                  <c:v>1</c:v>
                </c:pt>
                <c:pt idx="1062">
                  <c:v>1</c:v>
                </c:pt>
                <c:pt idx="1063">
                  <c:v>1</c:v>
                </c:pt>
                <c:pt idx="1064">
                  <c:v>1</c:v>
                </c:pt>
                <c:pt idx="1065">
                  <c:v>1</c:v>
                </c:pt>
                <c:pt idx="1066">
                  <c:v>1</c:v>
                </c:pt>
                <c:pt idx="1067">
                  <c:v>1</c:v>
                </c:pt>
                <c:pt idx="1068">
                  <c:v>1</c:v>
                </c:pt>
                <c:pt idx="1069">
                  <c:v>1</c:v>
                </c:pt>
                <c:pt idx="1070">
                  <c:v>1</c:v>
                </c:pt>
                <c:pt idx="1071">
                  <c:v>1</c:v>
                </c:pt>
                <c:pt idx="1072">
                  <c:v>1</c:v>
                </c:pt>
                <c:pt idx="1073">
                  <c:v>1</c:v>
                </c:pt>
                <c:pt idx="1074">
                  <c:v>1</c:v>
                </c:pt>
                <c:pt idx="1075">
                  <c:v>1</c:v>
                </c:pt>
                <c:pt idx="1076">
                  <c:v>1</c:v>
                </c:pt>
                <c:pt idx="1077">
                  <c:v>1</c:v>
                </c:pt>
                <c:pt idx="1078">
                  <c:v>1</c:v>
                </c:pt>
                <c:pt idx="1079">
                  <c:v>1</c:v>
                </c:pt>
                <c:pt idx="1080">
                  <c:v>1</c:v>
                </c:pt>
                <c:pt idx="1081">
                  <c:v>1</c:v>
                </c:pt>
                <c:pt idx="1082">
                  <c:v>1</c:v>
                </c:pt>
                <c:pt idx="1083">
                  <c:v>1</c:v>
                </c:pt>
                <c:pt idx="1084">
                  <c:v>1</c:v>
                </c:pt>
                <c:pt idx="1085">
                  <c:v>1</c:v>
                </c:pt>
                <c:pt idx="1086">
                  <c:v>1</c:v>
                </c:pt>
                <c:pt idx="1087">
                  <c:v>1</c:v>
                </c:pt>
                <c:pt idx="1088">
                  <c:v>1</c:v>
                </c:pt>
                <c:pt idx="1089">
                  <c:v>1</c:v>
                </c:pt>
                <c:pt idx="1090">
                  <c:v>1</c:v>
                </c:pt>
                <c:pt idx="1091">
                  <c:v>1</c:v>
                </c:pt>
                <c:pt idx="1092">
                  <c:v>1</c:v>
                </c:pt>
                <c:pt idx="1093">
                  <c:v>1</c:v>
                </c:pt>
                <c:pt idx="1094">
                  <c:v>1</c:v>
                </c:pt>
                <c:pt idx="1095">
                  <c:v>1</c:v>
                </c:pt>
                <c:pt idx="1096">
                  <c:v>1</c:v>
                </c:pt>
                <c:pt idx="1097">
                  <c:v>1</c:v>
                </c:pt>
                <c:pt idx="1098">
                  <c:v>1</c:v>
                </c:pt>
                <c:pt idx="1099">
                  <c:v>1</c:v>
                </c:pt>
                <c:pt idx="1100">
                  <c:v>1</c:v>
                </c:pt>
                <c:pt idx="1101">
                  <c:v>1</c:v>
                </c:pt>
                <c:pt idx="1102">
                  <c:v>1</c:v>
                </c:pt>
                <c:pt idx="1103">
                  <c:v>1</c:v>
                </c:pt>
                <c:pt idx="1104">
                  <c:v>1</c:v>
                </c:pt>
                <c:pt idx="1105">
                  <c:v>1</c:v>
                </c:pt>
                <c:pt idx="1106">
                  <c:v>1</c:v>
                </c:pt>
                <c:pt idx="1107">
                  <c:v>1</c:v>
                </c:pt>
                <c:pt idx="1108">
                  <c:v>1</c:v>
                </c:pt>
                <c:pt idx="1109">
                  <c:v>1</c:v>
                </c:pt>
                <c:pt idx="1110">
                  <c:v>1</c:v>
                </c:pt>
                <c:pt idx="1111">
                  <c:v>1</c:v>
                </c:pt>
                <c:pt idx="1112">
                  <c:v>1</c:v>
                </c:pt>
                <c:pt idx="1113">
                  <c:v>1</c:v>
                </c:pt>
                <c:pt idx="1114">
                  <c:v>1</c:v>
                </c:pt>
                <c:pt idx="1115">
                  <c:v>1</c:v>
                </c:pt>
                <c:pt idx="1116">
                  <c:v>1</c:v>
                </c:pt>
                <c:pt idx="1117">
                  <c:v>1</c:v>
                </c:pt>
                <c:pt idx="1118">
                  <c:v>1</c:v>
                </c:pt>
                <c:pt idx="1119">
                  <c:v>1</c:v>
                </c:pt>
                <c:pt idx="1120">
                  <c:v>1</c:v>
                </c:pt>
                <c:pt idx="1121">
                  <c:v>1</c:v>
                </c:pt>
                <c:pt idx="1122">
                  <c:v>1</c:v>
                </c:pt>
                <c:pt idx="1123">
                  <c:v>1</c:v>
                </c:pt>
                <c:pt idx="1124">
                  <c:v>1</c:v>
                </c:pt>
                <c:pt idx="1125">
                  <c:v>1</c:v>
                </c:pt>
                <c:pt idx="1126">
                  <c:v>1</c:v>
                </c:pt>
                <c:pt idx="1127">
                  <c:v>1</c:v>
                </c:pt>
                <c:pt idx="1128">
                  <c:v>1</c:v>
                </c:pt>
                <c:pt idx="1129">
                  <c:v>1</c:v>
                </c:pt>
                <c:pt idx="1130">
                  <c:v>1</c:v>
                </c:pt>
                <c:pt idx="1131">
                  <c:v>1</c:v>
                </c:pt>
                <c:pt idx="1132">
                  <c:v>1</c:v>
                </c:pt>
                <c:pt idx="1133">
                  <c:v>1</c:v>
                </c:pt>
                <c:pt idx="1134">
                  <c:v>1</c:v>
                </c:pt>
                <c:pt idx="1135">
                  <c:v>1</c:v>
                </c:pt>
                <c:pt idx="1136">
                  <c:v>1</c:v>
                </c:pt>
                <c:pt idx="1137">
                  <c:v>1</c:v>
                </c:pt>
                <c:pt idx="1138">
                  <c:v>1</c:v>
                </c:pt>
                <c:pt idx="1139">
                  <c:v>1</c:v>
                </c:pt>
                <c:pt idx="1140">
                  <c:v>1</c:v>
                </c:pt>
                <c:pt idx="1141">
                  <c:v>1</c:v>
                </c:pt>
                <c:pt idx="1142">
                  <c:v>1</c:v>
                </c:pt>
                <c:pt idx="1143">
                  <c:v>1</c:v>
                </c:pt>
                <c:pt idx="1144">
                  <c:v>1</c:v>
                </c:pt>
                <c:pt idx="1145">
                  <c:v>1</c:v>
                </c:pt>
                <c:pt idx="1146">
                  <c:v>1</c:v>
                </c:pt>
                <c:pt idx="1147">
                  <c:v>1</c:v>
                </c:pt>
                <c:pt idx="1148">
                  <c:v>1</c:v>
                </c:pt>
                <c:pt idx="1149">
                  <c:v>1</c:v>
                </c:pt>
                <c:pt idx="1150">
                  <c:v>1</c:v>
                </c:pt>
                <c:pt idx="1151">
                  <c:v>1</c:v>
                </c:pt>
                <c:pt idx="1152">
                  <c:v>1</c:v>
                </c:pt>
                <c:pt idx="1153">
                  <c:v>1</c:v>
                </c:pt>
                <c:pt idx="1154">
                  <c:v>1</c:v>
                </c:pt>
                <c:pt idx="1155">
                  <c:v>1</c:v>
                </c:pt>
                <c:pt idx="1156">
                  <c:v>1</c:v>
                </c:pt>
                <c:pt idx="1157">
                  <c:v>1</c:v>
                </c:pt>
                <c:pt idx="1158">
                  <c:v>1</c:v>
                </c:pt>
                <c:pt idx="1159">
                  <c:v>1</c:v>
                </c:pt>
                <c:pt idx="1160">
                  <c:v>1</c:v>
                </c:pt>
                <c:pt idx="1161">
                  <c:v>1</c:v>
                </c:pt>
                <c:pt idx="1162">
                  <c:v>1</c:v>
                </c:pt>
                <c:pt idx="1163">
                  <c:v>1</c:v>
                </c:pt>
                <c:pt idx="1164">
                  <c:v>1</c:v>
                </c:pt>
                <c:pt idx="1165">
                  <c:v>1</c:v>
                </c:pt>
                <c:pt idx="1166">
                  <c:v>1</c:v>
                </c:pt>
                <c:pt idx="1167">
                  <c:v>1</c:v>
                </c:pt>
                <c:pt idx="1168">
                  <c:v>1</c:v>
                </c:pt>
                <c:pt idx="1169">
                  <c:v>1</c:v>
                </c:pt>
                <c:pt idx="1170">
                  <c:v>1</c:v>
                </c:pt>
                <c:pt idx="1171">
                  <c:v>1</c:v>
                </c:pt>
                <c:pt idx="1172">
                  <c:v>1</c:v>
                </c:pt>
                <c:pt idx="1173">
                  <c:v>1</c:v>
                </c:pt>
                <c:pt idx="1174">
                  <c:v>1</c:v>
                </c:pt>
                <c:pt idx="1175">
                  <c:v>1</c:v>
                </c:pt>
                <c:pt idx="1176">
                  <c:v>1</c:v>
                </c:pt>
                <c:pt idx="1177">
                  <c:v>1</c:v>
                </c:pt>
                <c:pt idx="1178">
                  <c:v>1</c:v>
                </c:pt>
                <c:pt idx="1179">
                  <c:v>1</c:v>
                </c:pt>
                <c:pt idx="1180">
                  <c:v>1</c:v>
                </c:pt>
                <c:pt idx="1181">
                  <c:v>1</c:v>
                </c:pt>
                <c:pt idx="1182">
                  <c:v>1</c:v>
                </c:pt>
                <c:pt idx="1183">
                  <c:v>1</c:v>
                </c:pt>
                <c:pt idx="1184">
                  <c:v>1</c:v>
                </c:pt>
                <c:pt idx="1185">
                  <c:v>1</c:v>
                </c:pt>
                <c:pt idx="1186">
                  <c:v>1</c:v>
                </c:pt>
                <c:pt idx="1187">
                  <c:v>1</c:v>
                </c:pt>
                <c:pt idx="1188">
                  <c:v>1</c:v>
                </c:pt>
                <c:pt idx="1189">
                  <c:v>1</c:v>
                </c:pt>
                <c:pt idx="1190">
                  <c:v>1</c:v>
                </c:pt>
                <c:pt idx="1191">
                  <c:v>1</c:v>
                </c:pt>
                <c:pt idx="1192">
                  <c:v>1</c:v>
                </c:pt>
                <c:pt idx="1193">
                  <c:v>1</c:v>
                </c:pt>
                <c:pt idx="1194">
                  <c:v>1</c:v>
                </c:pt>
                <c:pt idx="1195">
                  <c:v>1</c:v>
                </c:pt>
                <c:pt idx="1196">
                  <c:v>1</c:v>
                </c:pt>
                <c:pt idx="1197">
                  <c:v>1</c:v>
                </c:pt>
                <c:pt idx="1198">
                  <c:v>1</c:v>
                </c:pt>
                <c:pt idx="1199">
                  <c:v>1</c:v>
                </c:pt>
                <c:pt idx="1200">
                  <c:v>1</c:v>
                </c:pt>
                <c:pt idx="1201">
                  <c:v>1</c:v>
                </c:pt>
                <c:pt idx="1202">
                  <c:v>1</c:v>
                </c:pt>
                <c:pt idx="1203">
                  <c:v>1</c:v>
                </c:pt>
                <c:pt idx="1204">
                  <c:v>1</c:v>
                </c:pt>
                <c:pt idx="1205">
                  <c:v>1</c:v>
                </c:pt>
                <c:pt idx="1206">
                  <c:v>1</c:v>
                </c:pt>
                <c:pt idx="1207">
                  <c:v>1</c:v>
                </c:pt>
                <c:pt idx="1208">
                  <c:v>1</c:v>
                </c:pt>
                <c:pt idx="1209">
                  <c:v>1</c:v>
                </c:pt>
                <c:pt idx="1210">
                  <c:v>1</c:v>
                </c:pt>
                <c:pt idx="1211">
                  <c:v>1</c:v>
                </c:pt>
                <c:pt idx="1212">
                  <c:v>1</c:v>
                </c:pt>
                <c:pt idx="1213">
                  <c:v>1</c:v>
                </c:pt>
                <c:pt idx="1214">
                  <c:v>1</c:v>
                </c:pt>
                <c:pt idx="1215">
                  <c:v>1</c:v>
                </c:pt>
                <c:pt idx="1216">
                  <c:v>1</c:v>
                </c:pt>
                <c:pt idx="1217">
                  <c:v>1</c:v>
                </c:pt>
                <c:pt idx="1218">
                  <c:v>1</c:v>
                </c:pt>
                <c:pt idx="1219">
                  <c:v>1</c:v>
                </c:pt>
                <c:pt idx="1220">
                  <c:v>1</c:v>
                </c:pt>
                <c:pt idx="1221">
                  <c:v>1</c:v>
                </c:pt>
                <c:pt idx="1222">
                  <c:v>1</c:v>
                </c:pt>
                <c:pt idx="1223">
                  <c:v>1</c:v>
                </c:pt>
                <c:pt idx="1224">
                  <c:v>1</c:v>
                </c:pt>
                <c:pt idx="1225">
                  <c:v>1</c:v>
                </c:pt>
                <c:pt idx="1226">
                  <c:v>1</c:v>
                </c:pt>
                <c:pt idx="1227">
                  <c:v>1</c:v>
                </c:pt>
                <c:pt idx="1228">
                  <c:v>1</c:v>
                </c:pt>
                <c:pt idx="1229">
                  <c:v>1</c:v>
                </c:pt>
                <c:pt idx="1230">
                  <c:v>1</c:v>
                </c:pt>
                <c:pt idx="1231">
                  <c:v>1</c:v>
                </c:pt>
                <c:pt idx="1232">
                  <c:v>1</c:v>
                </c:pt>
                <c:pt idx="1233">
                  <c:v>1</c:v>
                </c:pt>
                <c:pt idx="1234">
                  <c:v>1</c:v>
                </c:pt>
                <c:pt idx="1235">
                  <c:v>1</c:v>
                </c:pt>
                <c:pt idx="1236">
                  <c:v>1</c:v>
                </c:pt>
                <c:pt idx="1237">
                  <c:v>1</c:v>
                </c:pt>
                <c:pt idx="1238">
                  <c:v>1</c:v>
                </c:pt>
                <c:pt idx="1239">
                  <c:v>1</c:v>
                </c:pt>
                <c:pt idx="1240">
                  <c:v>1</c:v>
                </c:pt>
                <c:pt idx="1241">
                  <c:v>1</c:v>
                </c:pt>
                <c:pt idx="1242">
                  <c:v>1</c:v>
                </c:pt>
                <c:pt idx="1243">
                  <c:v>1</c:v>
                </c:pt>
                <c:pt idx="1244">
                  <c:v>1</c:v>
                </c:pt>
                <c:pt idx="1245">
                  <c:v>1</c:v>
                </c:pt>
                <c:pt idx="1246">
                  <c:v>1</c:v>
                </c:pt>
                <c:pt idx="1247">
                  <c:v>1</c:v>
                </c:pt>
                <c:pt idx="1248">
                  <c:v>1</c:v>
                </c:pt>
                <c:pt idx="1249">
                  <c:v>1</c:v>
                </c:pt>
                <c:pt idx="1250">
                  <c:v>1</c:v>
                </c:pt>
                <c:pt idx="1251">
                  <c:v>1</c:v>
                </c:pt>
                <c:pt idx="1252">
                  <c:v>1</c:v>
                </c:pt>
                <c:pt idx="1253">
                  <c:v>1</c:v>
                </c:pt>
                <c:pt idx="1254">
                  <c:v>1</c:v>
                </c:pt>
                <c:pt idx="1255">
                  <c:v>1</c:v>
                </c:pt>
                <c:pt idx="1256">
                  <c:v>1</c:v>
                </c:pt>
                <c:pt idx="1257">
                  <c:v>1</c:v>
                </c:pt>
                <c:pt idx="1258">
                  <c:v>1</c:v>
                </c:pt>
                <c:pt idx="1259">
                  <c:v>1</c:v>
                </c:pt>
                <c:pt idx="1260">
                  <c:v>1</c:v>
                </c:pt>
                <c:pt idx="1261">
                  <c:v>1</c:v>
                </c:pt>
                <c:pt idx="1262">
                  <c:v>1</c:v>
                </c:pt>
                <c:pt idx="1263">
                  <c:v>1</c:v>
                </c:pt>
                <c:pt idx="1264">
                  <c:v>1</c:v>
                </c:pt>
                <c:pt idx="1265">
                  <c:v>1</c:v>
                </c:pt>
                <c:pt idx="1266">
                  <c:v>1</c:v>
                </c:pt>
                <c:pt idx="1267">
                  <c:v>1</c:v>
                </c:pt>
                <c:pt idx="1268">
                  <c:v>1</c:v>
                </c:pt>
                <c:pt idx="1269">
                  <c:v>1</c:v>
                </c:pt>
                <c:pt idx="1270">
                  <c:v>1</c:v>
                </c:pt>
                <c:pt idx="1271">
                  <c:v>1</c:v>
                </c:pt>
                <c:pt idx="1272">
                  <c:v>1</c:v>
                </c:pt>
                <c:pt idx="1273">
                  <c:v>1</c:v>
                </c:pt>
                <c:pt idx="1274">
                  <c:v>1</c:v>
                </c:pt>
                <c:pt idx="1275">
                  <c:v>1</c:v>
                </c:pt>
                <c:pt idx="1276">
                  <c:v>1</c:v>
                </c:pt>
                <c:pt idx="1277">
                  <c:v>1</c:v>
                </c:pt>
                <c:pt idx="1278">
                  <c:v>1</c:v>
                </c:pt>
                <c:pt idx="1279">
                  <c:v>1</c:v>
                </c:pt>
                <c:pt idx="1280">
                  <c:v>1</c:v>
                </c:pt>
                <c:pt idx="1281">
                  <c:v>1</c:v>
                </c:pt>
                <c:pt idx="1282">
                  <c:v>1</c:v>
                </c:pt>
                <c:pt idx="1283">
                  <c:v>1</c:v>
                </c:pt>
                <c:pt idx="1284">
                  <c:v>1</c:v>
                </c:pt>
                <c:pt idx="1285">
                  <c:v>1</c:v>
                </c:pt>
                <c:pt idx="1286">
                  <c:v>1</c:v>
                </c:pt>
                <c:pt idx="1287">
                  <c:v>1</c:v>
                </c:pt>
                <c:pt idx="1288">
                  <c:v>1</c:v>
                </c:pt>
                <c:pt idx="1289">
                  <c:v>1</c:v>
                </c:pt>
                <c:pt idx="1290">
                  <c:v>1</c:v>
                </c:pt>
                <c:pt idx="1291">
                  <c:v>1</c:v>
                </c:pt>
                <c:pt idx="1292">
                  <c:v>1</c:v>
                </c:pt>
                <c:pt idx="1293">
                  <c:v>1</c:v>
                </c:pt>
                <c:pt idx="1294">
                  <c:v>1</c:v>
                </c:pt>
                <c:pt idx="1295">
                  <c:v>1</c:v>
                </c:pt>
                <c:pt idx="1296">
                  <c:v>1</c:v>
                </c:pt>
                <c:pt idx="1297">
                  <c:v>1</c:v>
                </c:pt>
                <c:pt idx="1298">
                  <c:v>1</c:v>
                </c:pt>
                <c:pt idx="1299">
                  <c:v>1</c:v>
                </c:pt>
                <c:pt idx="1300">
                  <c:v>1</c:v>
                </c:pt>
                <c:pt idx="1301">
                  <c:v>1</c:v>
                </c:pt>
                <c:pt idx="1302">
                  <c:v>1</c:v>
                </c:pt>
                <c:pt idx="1303">
                  <c:v>1</c:v>
                </c:pt>
                <c:pt idx="1304">
                  <c:v>1</c:v>
                </c:pt>
                <c:pt idx="1305">
                  <c:v>1</c:v>
                </c:pt>
                <c:pt idx="1306">
                  <c:v>1</c:v>
                </c:pt>
                <c:pt idx="1307">
                  <c:v>1</c:v>
                </c:pt>
                <c:pt idx="1308">
                  <c:v>1</c:v>
                </c:pt>
                <c:pt idx="1309">
                  <c:v>1</c:v>
                </c:pt>
                <c:pt idx="1310">
                  <c:v>1</c:v>
                </c:pt>
                <c:pt idx="1311">
                  <c:v>1</c:v>
                </c:pt>
                <c:pt idx="1312">
                  <c:v>1</c:v>
                </c:pt>
                <c:pt idx="1313">
                  <c:v>1</c:v>
                </c:pt>
                <c:pt idx="1314">
                  <c:v>1</c:v>
                </c:pt>
                <c:pt idx="1315">
                  <c:v>1</c:v>
                </c:pt>
                <c:pt idx="1316">
                  <c:v>1</c:v>
                </c:pt>
                <c:pt idx="1317">
                  <c:v>1</c:v>
                </c:pt>
                <c:pt idx="1318">
                  <c:v>1</c:v>
                </c:pt>
                <c:pt idx="1319">
                  <c:v>1</c:v>
                </c:pt>
                <c:pt idx="1320">
                  <c:v>1</c:v>
                </c:pt>
                <c:pt idx="1321">
                  <c:v>1</c:v>
                </c:pt>
                <c:pt idx="1322">
                  <c:v>1</c:v>
                </c:pt>
                <c:pt idx="1323">
                  <c:v>1</c:v>
                </c:pt>
                <c:pt idx="1324">
                  <c:v>1</c:v>
                </c:pt>
                <c:pt idx="1325">
                  <c:v>1</c:v>
                </c:pt>
                <c:pt idx="1326">
                  <c:v>1</c:v>
                </c:pt>
                <c:pt idx="1327">
                  <c:v>1</c:v>
                </c:pt>
                <c:pt idx="1328">
                  <c:v>1</c:v>
                </c:pt>
                <c:pt idx="1329">
                  <c:v>1</c:v>
                </c:pt>
                <c:pt idx="1330">
                  <c:v>1</c:v>
                </c:pt>
                <c:pt idx="1331">
                  <c:v>1</c:v>
                </c:pt>
                <c:pt idx="1332">
                  <c:v>1</c:v>
                </c:pt>
                <c:pt idx="1333">
                  <c:v>1</c:v>
                </c:pt>
                <c:pt idx="1334">
                  <c:v>1</c:v>
                </c:pt>
                <c:pt idx="1335">
                  <c:v>1</c:v>
                </c:pt>
                <c:pt idx="1336">
                  <c:v>1</c:v>
                </c:pt>
                <c:pt idx="1337">
                  <c:v>1</c:v>
                </c:pt>
                <c:pt idx="1338">
                  <c:v>1</c:v>
                </c:pt>
                <c:pt idx="1339">
                  <c:v>1</c:v>
                </c:pt>
                <c:pt idx="1340">
                  <c:v>1</c:v>
                </c:pt>
                <c:pt idx="1341">
                  <c:v>1</c:v>
                </c:pt>
                <c:pt idx="1342">
                  <c:v>1</c:v>
                </c:pt>
                <c:pt idx="1343">
                  <c:v>1</c:v>
                </c:pt>
                <c:pt idx="1344">
                  <c:v>1</c:v>
                </c:pt>
                <c:pt idx="1345">
                  <c:v>1</c:v>
                </c:pt>
                <c:pt idx="1346">
                  <c:v>1</c:v>
                </c:pt>
                <c:pt idx="1347">
                  <c:v>1</c:v>
                </c:pt>
                <c:pt idx="1348">
                  <c:v>1</c:v>
                </c:pt>
                <c:pt idx="1349">
                  <c:v>1</c:v>
                </c:pt>
                <c:pt idx="1350">
                  <c:v>1</c:v>
                </c:pt>
                <c:pt idx="1351">
                  <c:v>1</c:v>
                </c:pt>
                <c:pt idx="1352">
                  <c:v>1</c:v>
                </c:pt>
                <c:pt idx="1353">
                  <c:v>1</c:v>
                </c:pt>
                <c:pt idx="1354">
                  <c:v>1</c:v>
                </c:pt>
                <c:pt idx="1355">
                  <c:v>1</c:v>
                </c:pt>
                <c:pt idx="1356">
                  <c:v>1</c:v>
                </c:pt>
                <c:pt idx="1357">
                  <c:v>1</c:v>
                </c:pt>
                <c:pt idx="1358">
                  <c:v>1</c:v>
                </c:pt>
                <c:pt idx="1359">
                  <c:v>1</c:v>
                </c:pt>
                <c:pt idx="1360">
                  <c:v>1</c:v>
                </c:pt>
                <c:pt idx="1361">
                  <c:v>1</c:v>
                </c:pt>
                <c:pt idx="1362">
                  <c:v>1</c:v>
                </c:pt>
                <c:pt idx="1363">
                  <c:v>1</c:v>
                </c:pt>
                <c:pt idx="1364">
                  <c:v>1</c:v>
                </c:pt>
                <c:pt idx="1365">
                  <c:v>1</c:v>
                </c:pt>
                <c:pt idx="1366">
                  <c:v>1</c:v>
                </c:pt>
                <c:pt idx="1367">
                  <c:v>1</c:v>
                </c:pt>
                <c:pt idx="1368">
                  <c:v>1</c:v>
                </c:pt>
                <c:pt idx="1369">
                  <c:v>1</c:v>
                </c:pt>
                <c:pt idx="1370">
                  <c:v>1</c:v>
                </c:pt>
                <c:pt idx="1371">
                  <c:v>1</c:v>
                </c:pt>
                <c:pt idx="1372">
                  <c:v>1</c:v>
                </c:pt>
                <c:pt idx="1373">
                  <c:v>1</c:v>
                </c:pt>
                <c:pt idx="1374">
                  <c:v>1</c:v>
                </c:pt>
                <c:pt idx="1375">
                  <c:v>1</c:v>
                </c:pt>
                <c:pt idx="1376">
                  <c:v>1</c:v>
                </c:pt>
                <c:pt idx="1377">
                  <c:v>1</c:v>
                </c:pt>
                <c:pt idx="1378">
                  <c:v>1</c:v>
                </c:pt>
                <c:pt idx="1379">
                  <c:v>1</c:v>
                </c:pt>
                <c:pt idx="1380">
                  <c:v>1</c:v>
                </c:pt>
                <c:pt idx="1381">
                  <c:v>1</c:v>
                </c:pt>
                <c:pt idx="1382">
                  <c:v>1</c:v>
                </c:pt>
                <c:pt idx="1383">
                  <c:v>1</c:v>
                </c:pt>
                <c:pt idx="1384">
                  <c:v>1</c:v>
                </c:pt>
                <c:pt idx="1385">
                  <c:v>1</c:v>
                </c:pt>
                <c:pt idx="1386">
                  <c:v>1</c:v>
                </c:pt>
                <c:pt idx="1387">
                  <c:v>1</c:v>
                </c:pt>
                <c:pt idx="1388">
                  <c:v>1</c:v>
                </c:pt>
                <c:pt idx="1389">
                  <c:v>1</c:v>
                </c:pt>
                <c:pt idx="1390">
                  <c:v>1</c:v>
                </c:pt>
                <c:pt idx="1391">
                  <c:v>1</c:v>
                </c:pt>
                <c:pt idx="1392">
                  <c:v>1</c:v>
                </c:pt>
                <c:pt idx="1393">
                  <c:v>1</c:v>
                </c:pt>
                <c:pt idx="1394">
                  <c:v>1</c:v>
                </c:pt>
                <c:pt idx="1395">
                  <c:v>1</c:v>
                </c:pt>
                <c:pt idx="1396">
                  <c:v>1</c:v>
                </c:pt>
                <c:pt idx="1397">
                  <c:v>1</c:v>
                </c:pt>
                <c:pt idx="1398">
                  <c:v>1</c:v>
                </c:pt>
                <c:pt idx="1399">
                  <c:v>1</c:v>
                </c:pt>
                <c:pt idx="1400">
                  <c:v>1</c:v>
                </c:pt>
                <c:pt idx="1401">
                  <c:v>1</c:v>
                </c:pt>
                <c:pt idx="1402">
                  <c:v>1</c:v>
                </c:pt>
                <c:pt idx="1403">
                  <c:v>1</c:v>
                </c:pt>
                <c:pt idx="1404">
                  <c:v>1</c:v>
                </c:pt>
                <c:pt idx="1405">
                  <c:v>1</c:v>
                </c:pt>
                <c:pt idx="1406">
                  <c:v>1</c:v>
                </c:pt>
                <c:pt idx="1407">
                  <c:v>1</c:v>
                </c:pt>
                <c:pt idx="1408">
                  <c:v>1</c:v>
                </c:pt>
                <c:pt idx="1409">
                  <c:v>1</c:v>
                </c:pt>
                <c:pt idx="1410">
                  <c:v>1</c:v>
                </c:pt>
                <c:pt idx="1411">
                  <c:v>1</c:v>
                </c:pt>
                <c:pt idx="1412">
                  <c:v>1</c:v>
                </c:pt>
                <c:pt idx="1413">
                  <c:v>1</c:v>
                </c:pt>
                <c:pt idx="1414">
                  <c:v>1</c:v>
                </c:pt>
                <c:pt idx="1415">
                  <c:v>1</c:v>
                </c:pt>
                <c:pt idx="1416">
                  <c:v>1</c:v>
                </c:pt>
                <c:pt idx="1417">
                  <c:v>1</c:v>
                </c:pt>
                <c:pt idx="1418">
                  <c:v>1</c:v>
                </c:pt>
                <c:pt idx="1419">
                  <c:v>1</c:v>
                </c:pt>
                <c:pt idx="1420">
                  <c:v>1</c:v>
                </c:pt>
                <c:pt idx="1421">
                  <c:v>1</c:v>
                </c:pt>
                <c:pt idx="1422">
                  <c:v>1</c:v>
                </c:pt>
                <c:pt idx="1423">
                  <c:v>1</c:v>
                </c:pt>
                <c:pt idx="1424">
                  <c:v>1</c:v>
                </c:pt>
                <c:pt idx="1425">
                  <c:v>1</c:v>
                </c:pt>
                <c:pt idx="1426">
                  <c:v>1</c:v>
                </c:pt>
                <c:pt idx="1427">
                  <c:v>1</c:v>
                </c:pt>
                <c:pt idx="1428">
                  <c:v>1</c:v>
                </c:pt>
                <c:pt idx="1429">
                  <c:v>1</c:v>
                </c:pt>
                <c:pt idx="1430">
                  <c:v>1</c:v>
                </c:pt>
                <c:pt idx="1431">
                  <c:v>1</c:v>
                </c:pt>
                <c:pt idx="1432">
                  <c:v>1</c:v>
                </c:pt>
                <c:pt idx="1433">
                  <c:v>1</c:v>
                </c:pt>
                <c:pt idx="1434">
                  <c:v>1</c:v>
                </c:pt>
                <c:pt idx="1435">
                  <c:v>1</c:v>
                </c:pt>
                <c:pt idx="1436">
                  <c:v>1</c:v>
                </c:pt>
                <c:pt idx="1437">
                  <c:v>1</c:v>
                </c:pt>
                <c:pt idx="1438">
                  <c:v>1</c:v>
                </c:pt>
                <c:pt idx="1439">
                  <c:v>1</c:v>
                </c:pt>
                <c:pt idx="1440">
                  <c:v>1</c:v>
                </c:pt>
                <c:pt idx="1441">
                  <c:v>1</c:v>
                </c:pt>
                <c:pt idx="1442">
                  <c:v>1</c:v>
                </c:pt>
                <c:pt idx="1443">
                  <c:v>1</c:v>
                </c:pt>
                <c:pt idx="1444">
                  <c:v>1</c:v>
                </c:pt>
                <c:pt idx="1445">
                  <c:v>1</c:v>
                </c:pt>
                <c:pt idx="1446">
                  <c:v>1</c:v>
                </c:pt>
                <c:pt idx="1447">
                  <c:v>1</c:v>
                </c:pt>
                <c:pt idx="1448">
                  <c:v>1</c:v>
                </c:pt>
                <c:pt idx="1449">
                  <c:v>1</c:v>
                </c:pt>
                <c:pt idx="1450">
                  <c:v>1</c:v>
                </c:pt>
                <c:pt idx="1451">
                  <c:v>1</c:v>
                </c:pt>
                <c:pt idx="1452">
                  <c:v>1</c:v>
                </c:pt>
                <c:pt idx="1453">
                  <c:v>1</c:v>
                </c:pt>
                <c:pt idx="1454">
                  <c:v>1</c:v>
                </c:pt>
                <c:pt idx="1455">
                  <c:v>1</c:v>
                </c:pt>
                <c:pt idx="1456">
                  <c:v>1</c:v>
                </c:pt>
                <c:pt idx="1457">
                  <c:v>1</c:v>
                </c:pt>
                <c:pt idx="1458">
                  <c:v>1</c:v>
                </c:pt>
                <c:pt idx="1459">
                  <c:v>1</c:v>
                </c:pt>
                <c:pt idx="1460">
                  <c:v>1</c:v>
                </c:pt>
                <c:pt idx="1461">
                  <c:v>1</c:v>
                </c:pt>
                <c:pt idx="1462">
                  <c:v>1</c:v>
                </c:pt>
                <c:pt idx="1463">
                  <c:v>1</c:v>
                </c:pt>
                <c:pt idx="1464">
                  <c:v>1</c:v>
                </c:pt>
                <c:pt idx="1465">
                  <c:v>1</c:v>
                </c:pt>
                <c:pt idx="1466">
                  <c:v>1</c:v>
                </c:pt>
                <c:pt idx="1467">
                  <c:v>1</c:v>
                </c:pt>
                <c:pt idx="1468">
                  <c:v>1</c:v>
                </c:pt>
                <c:pt idx="1469">
                  <c:v>1</c:v>
                </c:pt>
                <c:pt idx="1470">
                  <c:v>1</c:v>
                </c:pt>
                <c:pt idx="1471">
                  <c:v>1</c:v>
                </c:pt>
                <c:pt idx="1472">
                  <c:v>1</c:v>
                </c:pt>
                <c:pt idx="1473">
                  <c:v>1</c:v>
                </c:pt>
                <c:pt idx="1474">
                  <c:v>1</c:v>
                </c:pt>
                <c:pt idx="1475">
                  <c:v>1</c:v>
                </c:pt>
                <c:pt idx="1476">
                  <c:v>1</c:v>
                </c:pt>
                <c:pt idx="1477">
                  <c:v>1</c:v>
                </c:pt>
                <c:pt idx="1478">
                  <c:v>1</c:v>
                </c:pt>
                <c:pt idx="1479">
                  <c:v>1</c:v>
                </c:pt>
                <c:pt idx="1480">
                  <c:v>1</c:v>
                </c:pt>
                <c:pt idx="1481">
                  <c:v>1</c:v>
                </c:pt>
                <c:pt idx="1482">
                  <c:v>1</c:v>
                </c:pt>
                <c:pt idx="1483">
                  <c:v>1</c:v>
                </c:pt>
                <c:pt idx="1484">
                  <c:v>1</c:v>
                </c:pt>
                <c:pt idx="1485">
                  <c:v>1</c:v>
                </c:pt>
                <c:pt idx="1486">
                  <c:v>1</c:v>
                </c:pt>
                <c:pt idx="1487">
                  <c:v>1</c:v>
                </c:pt>
                <c:pt idx="1488">
                  <c:v>1</c:v>
                </c:pt>
                <c:pt idx="1489">
                  <c:v>1</c:v>
                </c:pt>
                <c:pt idx="1490">
                  <c:v>1</c:v>
                </c:pt>
                <c:pt idx="1491">
                  <c:v>1</c:v>
                </c:pt>
                <c:pt idx="1492">
                  <c:v>1</c:v>
                </c:pt>
                <c:pt idx="1493">
                  <c:v>1</c:v>
                </c:pt>
                <c:pt idx="1494">
                  <c:v>1</c:v>
                </c:pt>
                <c:pt idx="1495">
                  <c:v>1</c:v>
                </c:pt>
                <c:pt idx="1496">
                  <c:v>1</c:v>
                </c:pt>
                <c:pt idx="1497">
                  <c:v>1</c:v>
                </c:pt>
                <c:pt idx="1498">
                  <c:v>1</c:v>
                </c:pt>
                <c:pt idx="1499">
                  <c:v>1</c:v>
                </c:pt>
                <c:pt idx="1500">
                  <c:v>1</c:v>
                </c:pt>
                <c:pt idx="1501">
                  <c:v>1</c:v>
                </c:pt>
                <c:pt idx="1502">
                  <c:v>1</c:v>
                </c:pt>
                <c:pt idx="1503">
                  <c:v>1</c:v>
                </c:pt>
                <c:pt idx="1504">
                  <c:v>1</c:v>
                </c:pt>
                <c:pt idx="1505">
                  <c:v>1</c:v>
                </c:pt>
                <c:pt idx="1506">
                  <c:v>1</c:v>
                </c:pt>
                <c:pt idx="1507">
                  <c:v>1</c:v>
                </c:pt>
                <c:pt idx="1508">
                  <c:v>1</c:v>
                </c:pt>
                <c:pt idx="1509">
                  <c:v>1</c:v>
                </c:pt>
                <c:pt idx="1510">
                  <c:v>1</c:v>
                </c:pt>
                <c:pt idx="1511">
                  <c:v>1</c:v>
                </c:pt>
                <c:pt idx="1512">
                  <c:v>1</c:v>
                </c:pt>
                <c:pt idx="1513">
                  <c:v>1</c:v>
                </c:pt>
                <c:pt idx="1514">
                  <c:v>1</c:v>
                </c:pt>
                <c:pt idx="1515">
                  <c:v>1</c:v>
                </c:pt>
                <c:pt idx="1516">
                  <c:v>1</c:v>
                </c:pt>
                <c:pt idx="1517">
                  <c:v>1</c:v>
                </c:pt>
                <c:pt idx="1518">
                  <c:v>1</c:v>
                </c:pt>
                <c:pt idx="1519">
                  <c:v>1</c:v>
                </c:pt>
                <c:pt idx="1520">
                  <c:v>1</c:v>
                </c:pt>
                <c:pt idx="1521">
                  <c:v>1</c:v>
                </c:pt>
                <c:pt idx="1522">
                  <c:v>1</c:v>
                </c:pt>
                <c:pt idx="1523">
                  <c:v>1</c:v>
                </c:pt>
                <c:pt idx="1524">
                  <c:v>1</c:v>
                </c:pt>
                <c:pt idx="1525">
                  <c:v>1</c:v>
                </c:pt>
                <c:pt idx="1526">
                  <c:v>1</c:v>
                </c:pt>
                <c:pt idx="1527">
                  <c:v>1</c:v>
                </c:pt>
                <c:pt idx="1528">
                  <c:v>1</c:v>
                </c:pt>
                <c:pt idx="1529">
                  <c:v>1</c:v>
                </c:pt>
                <c:pt idx="1530">
                  <c:v>1</c:v>
                </c:pt>
                <c:pt idx="1531">
                  <c:v>1</c:v>
                </c:pt>
                <c:pt idx="1532">
                  <c:v>1</c:v>
                </c:pt>
                <c:pt idx="1533">
                  <c:v>1</c:v>
                </c:pt>
                <c:pt idx="1534">
                  <c:v>1</c:v>
                </c:pt>
                <c:pt idx="1535">
                  <c:v>1</c:v>
                </c:pt>
                <c:pt idx="1536">
                  <c:v>1</c:v>
                </c:pt>
                <c:pt idx="1537">
                  <c:v>1</c:v>
                </c:pt>
                <c:pt idx="1538">
                  <c:v>1</c:v>
                </c:pt>
                <c:pt idx="1539">
                  <c:v>1</c:v>
                </c:pt>
                <c:pt idx="1540">
                  <c:v>1</c:v>
                </c:pt>
                <c:pt idx="1541">
                  <c:v>1</c:v>
                </c:pt>
                <c:pt idx="1542">
                  <c:v>1</c:v>
                </c:pt>
                <c:pt idx="1543">
                  <c:v>1</c:v>
                </c:pt>
                <c:pt idx="1544">
                  <c:v>1</c:v>
                </c:pt>
                <c:pt idx="1545">
                  <c:v>1</c:v>
                </c:pt>
                <c:pt idx="1546">
                  <c:v>1</c:v>
                </c:pt>
                <c:pt idx="1547">
                  <c:v>1</c:v>
                </c:pt>
                <c:pt idx="1548">
                  <c:v>1</c:v>
                </c:pt>
                <c:pt idx="1549">
                  <c:v>1</c:v>
                </c:pt>
              </c:numCache>
            </c:numRef>
          </c:val>
        </c:ser>
        <c:marker val="1"/>
        <c:axId val="101237504"/>
        <c:axId val="101239040"/>
      </c:lineChart>
      <c:dateAx>
        <c:axId val="100722176"/>
        <c:scaling>
          <c:orientation val="minMax"/>
          <c:max val="39873"/>
          <c:min val="37622"/>
        </c:scaling>
        <c:axPos val="b"/>
        <c:numFmt formatCode="yyyy" sourceLinked="0"/>
        <c:majorTickMark val="in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0723712"/>
        <c:crossesAt val="0"/>
        <c:auto val="1"/>
        <c:lblOffset val="100"/>
        <c:baseTimeUnit val="days"/>
        <c:majorUnit val="12"/>
        <c:majorTimeUnit val="months"/>
        <c:minorUnit val="1"/>
        <c:minorTimeUnit val="months"/>
      </c:dateAx>
      <c:valAx>
        <c:axId val="100723712"/>
        <c:scaling>
          <c:orientation val="minMax"/>
          <c:max val="7"/>
          <c:min val="0"/>
        </c:scaling>
        <c:axPos val="l"/>
        <c:numFmt formatCode="#,##0" sourceLinked="0"/>
        <c:majorTickMark val="in"/>
        <c:tickLblPos val="nextTo"/>
        <c:spPr>
          <a:noFill/>
          <a:ln w="3175">
            <a:solidFill>
              <a:prstClr val="black">
                <a:lumMod val="50000"/>
                <a:lumOff val="50000"/>
              </a:prstClr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0722176"/>
        <c:crossesAt val="37624"/>
        <c:crossBetween val="midCat"/>
        <c:majorUnit val="1"/>
        <c:minorUnit val="1"/>
      </c:valAx>
      <c:dateAx>
        <c:axId val="101237504"/>
        <c:scaling>
          <c:orientation val="minMax"/>
          <c:max val="39859"/>
          <c:min val="37622"/>
        </c:scaling>
        <c:axPos val="t"/>
        <c:numFmt formatCode="dd/mm/yyyy" sourceLinked="1"/>
        <c:majorTickMark val="none"/>
        <c:tickLblPos val="none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crossAx val="101239040"/>
        <c:crosses val="max"/>
        <c:auto val="1"/>
        <c:lblOffset val="100"/>
        <c:baseTimeUnit val="days"/>
        <c:majorUnit val="12"/>
        <c:majorTimeUnit val="months"/>
        <c:minorUnit val="1"/>
        <c:minorTimeUnit val="months"/>
      </c:dateAx>
      <c:valAx>
        <c:axId val="101239040"/>
        <c:scaling>
          <c:orientation val="minMax"/>
          <c:max val="7"/>
          <c:min val="0"/>
        </c:scaling>
        <c:axPos val="r"/>
        <c:numFmt formatCode="General" sourceLinked="1"/>
        <c:majorTickMark val="in"/>
        <c:tickLblPos val="high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1237504"/>
        <c:crosses val="max"/>
        <c:crossBetween val="midCat"/>
        <c:majorUnit val="1"/>
        <c:minorUnit val="1"/>
      </c:valAx>
      <c:spPr>
        <a:noFill/>
        <a:ln w="25400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span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chemeClr val="tx1">
              <a:lumMod val="50000"/>
              <a:lumOff val="50000"/>
            </a:schemeClr>
          </a:solidFill>
          <a:latin typeface="Arial"/>
          <a:ea typeface="Arial"/>
          <a:cs typeface="Arial"/>
        </a:defRPr>
      </a:pPr>
      <a:endParaRPr lang="nb-NO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2011528326745913E-2"/>
          <c:y val="2.606840513983371E-2"/>
          <c:w val="0.85597694334650865"/>
          <c:h val="0.8675481859410391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Likviditet i bedrifter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Sheet1!$A$2:$A$146</c:f>
              <c:numCache>
                <c:formatCode>dd/mm/yyyy</c:formatCode>
                <c:ptCount val="145"/>
                <c:pt idx="0">
                  <c:v>35431</c:v>
                </c:pt>
                <c:pt idx="1">
                  <c:v>35462</c:v>
                </c:pt>
                <c:pt idx="2">
                  <c:v>35490</c:v>
                </c:pt>
                <c:pt idx="3">
                  <c:v>35521</c:v>
                </c:pt>
                <c:pt idx="4">
                  <c:v>35551</c:v>
                </c:pt>
                <c:pt idx="5">
                  <c:v>35582</c:v>
                </c:pt>
                <c:pt idx="6">
                  <c:v>35612</c:v>
                </c:pt>
                <c:pt idx="7">
                  <c:v>35643</c:v>
                </c:pt>
                <c:pt idx="8">
                  <c:v>35674</c:v>
                </c:pt>
                <c:pt idx="9">
                  <c:v>35704</c:v>
                </c:pt>
                <c:pt idx="10">
                  <c:v>35735</c:v>
                </c:pt>
                <c:pt idx="11">
                  <c:v>35765</c:v>
                </c:pt>
                <c:pt idx="12">
                  <c:v>35796</c:v>
                </c:pt>
                <c:pt idx="13">
                  <c:v>35827</c:v>
                </c:pt>
                <c:pt idx="14">
                  <c:v>35855</c:v>
                </c:pt>
                <c:pt idx="15">
                  <c:v>35886</c:v>
                </c:pt>
                <c:pt idx="16">
                  <c:v>35916</c:v>
                </c:pt>
                <c:pt idx="17">
                  <c:v>35947</c:v>
                </c:pt>
                <c:pt idx="18">
                  <c:v>35977</c:v>
                </c:pt>
                <c:pt idx="19">
                  <c:v>36008</c:v>
                </c:pt>
                <c:pt idx="20">
                  <c:v>36039</c:v>
                </c:pt>
                <c:pt idx="21">
                  <c:v>36069</c:v>
                </c:pt>
                <c:pt idx="22">
                  <c:v>36100</c:v>
                </c:pt>
                <c:pt idx="23">
                  <c:v>36130</c:v>
                </c:pt>
                <c:pt idx="24">
                  <c:v>36161</c:v>
                </c:pt>
                <c:pt idx="25">
                  <c:v>36192</c:v>
                </c:pt>
                <c:pt idx="26">
                  <c:v>36220</c:v>
                </c:pt>
                <c:pt idx="27">
                  <c:v>36251</c:v>
                </c:pt>
                <c:pt idx="28">
                  <c:v>36281</c:v>
                </c:pt>
                <c:pt idx="29">
                  <c:v>36312</c:v>
                </c:pt>
                <c:pt idx="30">
                  <c:v>36342</c:v>
                </c:pt>
                <c:pt idx="31">
                  <c:v>36373</c:v>
                </c:pt>
                <c:pt idx="32">
                  <c:v>36404</c:v>
                </c:pt>
                <c:pt idx="33">
                  <c:v>36434</c:v>
                </c:pt>
                <c:pt idx="34">
                  <c:v>36465</c:v>
                </c:pt>
                <c:pt idx="35">
                  <c:v>36495</c:v>
                </c:pt>
                <c:pt idx="36">
                  <c:v>36526</c:v>
                </c:pt>
                <c:pt idx="37">
                  <c:v>36557</c:v>
                </c:pt>
                <c:pt idx="38">
                  <c:v>36586</c:v>
                </c:pt>
                <c:pt idx="39">
                  <c:v>36617</c:v>
                </c:pt>
                <c:pt idx="40">
                  <c:v>36647</c:v>
                </c:pt>
                <c:pt idx="41">
                  <c:v>36678</c:v>
                </c:pt>
                <c:pt idx="42">
                  <c:v>36708</c:v>
                </c:pt>
                <c:pt idx="43">
                  <c:v>36739</c:v>
                </c:pt>
                <c:pt idx="44">
                  <c:v>36770</c:v>
                </c:pt>
                <c:pt idx="45">
                  <c:v>36800</c:v>
                </c:pt>
                <c:pt idx="46">
                  <c:v>36831</c:v>
                </c:pt>
                <c:pt idx="47">
                  <c:v>36861</c:v>
                </c:pt>
                <c:pt idx="48">
                  <c:v>36892</c:v>
                </c:pt>
                <c:pt idx="49">
                  <c:v>36923</c:v>
                </c:pt>
                <c:pt idx="50">
                  <c:v>36951</c:v>
                </c:pt>
                <c:pt idx="51">
                  <c:v>36982</c:v>
                </c:pt>
                <c:pt idx="52">
                  <c:v>37012</c:v>
                </c:pt>
                <c:pt idx="53">
                  <c:v>37043</c:v>
                </c:pt>
                <c:pt idx="54">
                  <c:v>37073</c:v>
                </c:pt>
                <c:pt idx="55">
                  <c:v>37104</c:v>
                </c:pt>
                <c:pt idx="56">
                  <c:v>37135</c:v>
                </c:pt>
                <c:pt idx="57">
                  <c:v>37165</c:v>
                </c:pt>
                <c:pt idx="58">
                  <c:v>37196</c:v>
                </c:pt>
                <c:pt idx="59">
                  <c:v>37226</c:v>
                </c:pt>
                <c:pt idx="60">
                  <c:v>37257</c:v>
                </c:pt>
                <c:pt idx="61">
                  <c:v>37288</c:v>
                </c:pt>
                <c:pt idx="62">
                  <c:v>37316</c:v>
                </c:pt>
                <c:pt idx="63">
                  <c:v>37347</c:v>
                </c:pt>
                <c:pt idx="64">
                  <c:v>37377</c:v>
                </c:pt>
                <c:pt idx="65">
                  <c:v>37408</c:v>
                </c:pt>
                <c:pt idx="66">
                  <c:v>37438</c:v>
                </c:pt>
                <c:pt idx="67">
                  <c:v>37469</c:v>
                </c:pt>
                <c:pt idx="68">
                  <c:v>37500</c:v>
                </c:pt>
                <c:pt idx="69">
                  <c:v>37530</c:v>
                </c:pt>
                <c:pt idx="70">
                  <c:v>37561</c:v>
                </c:pt>
                <c:pt idx="71">
                  <c:v>37591</c:v>
                </c:pt>
                <c:pt idx="72">
                  <c:v>37622</c:v>
                </c:pt>
                <c:pt idx="73">
                  <c:v>37653</c:v>
                </c:pt>
                <c:pt idx="74">
                  <c:v>37681</c:v>
                </c:pt>
                <c:pt idx="75">
                  <c:v>37712</c:v>
                </c:pt>
                <c:pt idx="76">
                  <c:v>37742</c:v>
                </c:pt>
                <c:pt idx="77">
                  <c:v>37773</c:v>
                </c:pt>
                <c:pt idx="78">
                  <c:v>37803</c:v>
                </c:pt>
                <c:pt idx="79">
                  <c:v>37834</c:v>
                </c:pt>
                <c:pt idx="80">
                  <c:v>37865</c:v>
                </c:pt>
                <c:pt idx="81">
                  <c:v>37895</c:v>
                </c:pt>
                <c:pt idx="82">
                  <c:v>37926</c:v>
                </c:pt>
                <c:pt idx="83">
                  <c:v>37956</c:v>
                </c:pt>
                <c:pt idx="84">
                  <c:v>37987</c:v>
                </c:pt>
                <c:pt idx="85">
                  <c:v>38018</c:v>
                </c:pt>
                <c:pt idx="86">
                  <c:v>38047</c:v>
                </c:pt>
                <c:pt idx="87">
                  <c:v>38078</c:v>
                </c:pt>
                <c:pt idx="88">
                  <c:v>38108</c:v>
                </c:pt>
                <c:pt idx="89">
                  <c:v>38139</c:v>
                </c:pt>
                <c:pt idx="90">
                  <c:v>38169</c:v>
                </c:pt>
                <c:pt idx="91">
                  <c:v>38200</c:v>
                </c:pt>
                <c:pt idx="92">
                  <c:v>38231</c:v>
                </c:pt>
                <c:pt idx="93">
                  <c:v>38261</c:v>
                </c:pt>
                <c:pt idx="94">
                  <c:v>38292</c:v>
                </c:pt>
                <c:pt idx="95">
                  <c:v>38322</c:v>
                </c:pt>
                <c:pt idx="96">
                  <c:v>38353</c:v>
                </c:pt>
                <c:pt idx="97">
                  <c:v>38384</c:v>
                </c:pt>
                <c:pt idx="98">
                  <c:v>38412</c:v>
                </c:pt>
                <c:pt idx="99">
                  <c:v>38443</c:v>
                </c:pt>
                <c:pt idx="100">
                  <c:v>38473</c:v>
                </c:pt>
                <c:pt idx="101">
                  <c:v>38504</c:v>
                </c:pt>
                <c:pt idx="102">
                  <c:v>38534</c:v>
                </c:pt>
                <c:pt idx="103">
                  <c:v>38565</c:v>
                </c:pt>
                <c:pt idx="104">
                  <c:v>38596</c:v>
                </c:pt>
                <c:pt idx="105">
                  <c:v>38626</c:v>
                </c:pt>
                <c:pt idx="106">
                  <c:v>38657</c:v>
                </c:pt>
                <c:pt idx="107">
                  <c:v>38687</c:v>
                </c:pt>
                <c:pt idx="108">
                  <c:v>38718</c:v>
                </c:pt>
                <c:pt idx="109">
                  <c:v>38749</c:v>
                </c:pt>
                <c:pt idx="110">
                  <c:v>38777</c:v>
                </c:pt>
                <c:pt idx="111">
                  <c:v>38808</c:v>
                </c:pt>
                <c:pt idx="112">
                  <c:v>38838</c:v>
                </c:pt>
                <c:pt idx="113">
                  <c:v>38869</c:v>
                </c:pt>
                <c:pt idx="114">
                  <c:v>38899</c:v>
                </c:pt>
                <c:pt idx="115">
                  <c:v>38930</c:v>
                </c:pt>
                <c:pt idx="116">
                  <c:v>38961</c:v>
                </c:pt>
                <c:pt idx="117">
                  <c:v>38991</c:v>
                </c:pt>
                <c:pt idx="118">
                  <c:v>39022</c:v>
                </c:pt>
                <c:pt idx="119">
                  <c:v>39052</c:v>
                </c:pt>
                <c:pt idx="120">
                  <c:v>39083</c:v>
                </c:pt>
                <c:pt idx="121">
                  <c:v>39114</c:v>
                </c:pt>
                <c:pt idx="122">
                  <c:v>39142</c:v>
                </c:pt>
                <c:pt idx="123">
                  <c:v>39173</c:v>
                </c:pt>
                <c:pt idx="124">
                  <c:v>39203</c:v>
                </c:pt>
                <c:pt idx="125">
                  <c:v>39234</c:v>
                </c:pt>
                <c:pt idx="126">
                  <c:v>39264</c:v>
                </c:pt>
                <c:pt idx="127">
                  <c:v>39295</c:v>
                </c:pt>
                <c:pt idx="128">
                  <c:v>39326</c:v>
                </c:pt>
                <c:pt idx="129">
                  <c:v>39356</c:v>
                </c:pt>
                <c:pt idx="130">
                  <c:v>39387</c:v>
                </c:pt>
                <c:pt idx="131">
                  <c:v>39417</c:v>
                </c:pt>
                <c:pt idx="132">
                  <c:v>39448</c:v>
                </c:pt>
                <c:pt idx="133">
                  <c:v>39479</c:v>
                </c:pt>
                <c:pt idx="134">
                  <c:v>39508</c:v>
                </c:pt>
                <c:pt idx="135">
                  <c:v>39539</c:v>
                </c:pt>
                <c:pt idx="136">
                  <c:v>39569</c:v>
                </c:pt>
                <c:pt idx="137">
                  <c:v>39600</c:v>
                </c:pt>
                <c:pt idx="138">
                  <c:v>39630</c:v>
                </c:pt>
                <c:pt idx="139">
                  <c:v>39661</c:v>
                </c:pt>
                <c:pt idx="140">
                  <c:v>39692</c:v>
                </c:pt>
                <c:pt idx="141">
                  <c:v>39722</c:v>
                </c:pt>
                <c:pt idx="142">
                  <c:v>39753</c:v>
                </c:pt>
                <c:pt idx="143">
                  <c:v>39783</c:v>
                </c:pt>
                <c:pt idx="144">
                  <c:v>39814</c:v>
                </c:pt>
              </c:numCache>
            </c:numRef>
          </c:cat>
          <c:val>
            <c:numRef>
              <c:f>Sheet1!$B$2:$B$146</c:f>
              <c:numCache>
                <c:formatCode>0.00</c:formatCode>
                <c:ptCount val="145"/>
                <c:pt idx="0">
                  <c:v>6.5666666666666664</c:v>
                </c:pt>
                <c:pt idx="1">
                  <c:v>3.0333333333333332</c:v>
                </c:pt>
                <c:pt idx="2">
                  <c:v>1.2</c:v>
                </c:pt>
                <c:pt idx="3">
                  <c:v>1.2666666666666668</c:v>
                </c:pt>
                <c:pt idx="4">
                  <c:v>3.8666666666666667</c:v>
                </c:pt>
                <c:pt idx="5">
                  <c:v>2.4</c:v>
                </c:pt>
                <c:pt idx="6">
                  <c:v>3.1666666666666665</c:v>
                </c:pt>
                <c:pt idx="7">
                  <c:v>4.7</c:v>
                </c:pt>
                <c:pt idx="8">
                  <c:v>7.3</c:v>
                </c:pt>
                <c:pt idx="9">
                  <c:v>8.3666666666667258</c:v>
                </c:pt>
                <c:pt idx="10">
                  <c:v>7.2</c:v>
                </c:pt>
                <c:pt idx="11">
                  <c:v>7.93333333333337</c:v>
                </c:pt>
                <c:pt idx="12">
                  <c:v>8.5</c:v>
                </c:pt>
                <c:pt idx="13">
                  <c:v>10.533333333333333</c:v>
                </c:pt>
                <c:pt idx="14">
                  <c:v>10.5</c:v>
                </c:pt>
                <c:pt idx="15">
                  <c:v>11.1</c:v>
                </c:pt>
                <c:pt idx="16">
                  <c:v>10.266666666666676</c:v>
                </c:pt>
                <c:pt idx="17">
                  <c:v>11.5</c:v>
                </c:pt>
                <c:pt idx="18">
                  <c:v>9.9333333333333336</c:v>
                </c:pt>
                <c:pt idx="19">
                  <c:v>7.7</c:v>
                </c:pt>
                <c:pt idx="20">
                  <c:v>4.533333333333359</c:v>
                </c:pt>
                <c:pt idx="21">
                  <c:v>3.7999999999999994</c:v>
                </c:pt>
                <c:pt idx="22">
                  <c:v>4.5333333333333572</c:v>
                </c:pt>
                <c:pt idx="23">
                  <c:v>4.1333333333333524</c:v>
                </c:pt>
                <c:pt idx="24">
                  <c:v>3</c:v>
                </c:pt>
                <c:pt idx="25">
                  <c:v>2.9333333333333336</c:v>
                </c:pt>
                <c:pt idx="26">
                  <c:v>5.43333333333337</c:v>
                </c:pt>
                <c:pt idx="27">
                  <c:v>6.666666666666667</c:v>
                </c:pt>
                <c:pt idx="28">
                  <c:v>8.0666666666667144</c:v>
                </c:pt>
                <c:pt idx="29">
                  <c:v>8.1666666666666767</c:v>
                </c:pt>
                <c:pt idx="30">
                  <c:v>11.266666666666676</c:v>
                </c:pt>
                <c:pt idx="31">
                  <c:v>12.700000000000001</c:v>
                </c:pt>
                <c:pt idx="32">
                  <c:v>16.400000000000002</c:v>
                </c:pt>
                <c:pt idx="33">
                  <c:v>16.8</c:v>
                </c:pt>
                <c:pt idx="34">
                  <c:v>18.2</c:v>
                </c:pt>
                <c:pt idx="35">
                  <c:v>16.233333333333171</c:v>
                </c:pt>
                <c:pt idx="36">
                  <c:v>17.166666666666668</c:v>
                </c:pt>
                <c:pt idx="37">
                  <c:v>16.866666666666664</c:v>
                </c:pt>
                <c:pt idx="38">
                  <c:v>16.433333333333156</c:v>
                </c:pt>
                <c:pt idx="39">
                  <c:v>16.599999999999987</c:v>
                </c:pt>
                <c:pt idx="40">
                  <c:v>16.666666666666668</c:v>
                </c:pt>
                <c:pt idx="41">
                  <c:v>16.566666666666666</c:v>
                </c:pt>
                <c:pt idx="42">
                  <c:v>15.433333333333332</c:v>
                </c:pt>
                <c:pt idx="43">
                  <c:v>16.466666666666669</c:v>
                </c:pt>
                <c:pt idx="44">
                  <c:v>15.000000000000002</c:v>
                </c:pt>
                <c:pt idx="45">
                  <c:v>14.033333333333333</c:v>
                </c:pt>
                <c:pt idx="46">
                  <c:v>9.3000000000000025</c:v>
                </c:pt>
                <c:pt idx="47">
                  <c:v>11</c:v>
                </c:pt>
                <c:pt idx="48">
                  <c:v>12.033333333333333</c:v>
                </c:pt>
                <c:pt idx="49">
                  <c:v>14.366666666666735</c:v>
                </c:pt>
                <c:pt idx="50">
                  <c:v>12.866666666666731</c:v>
                </c:pt>
                <c:pt idx="51">
                  <c:v>11.233333333333333</c:v>
                </c:pt>
                <c:pt idx="52">
                  <c:v>9.1666666666666767</c:v>
                </c:pt>
                <c:pt idx="53">
                  <c:v>9.6</c:v>
                </c:pt>
                <c:pt idx="54">
                  <c:v>8.7000000000000011</c:v>
                </c:pt>
                <c:pt idx="55">
                  <c:v>8.1666666666666767</c:v>
                </c:pt>
                <c:pt idx="56">
                  <c:v>7.2</c:v>
                </c:pt>
                <c:pt idx="57">
                  <c:v>7.3</c:v>
                </c:pt>
                <c:pt idx="58">
                  <c:v>8.4666666666667254</c:v>
                </c:pt>
                <c:pt idx="59">
                  <c:v>7.93333333333337</c:v>
                </c:pt>
                <c:pt idx="60">
                  <c:v>5.3</c:v>
                </c:pt>
                <c:pt idx="61">
                  <c:v>2.6999999999999997</c:v>
                </c:pt>
                <c:pt idx="62">
                  <c:v>1.6666666666666667</c:v>
                </c:pt>
                <c:pt idx="63">
                  <c:v>1.4</c:v>
                </c:pt>
                <c:pt idx="64">
                  <c:v>2.3333333333333335</c:v>
                </c:pt>
                <c:pt idx="65">
                  <c:v>1.0333333333333334</c:v>
                </c:pt>
                <c:pt idx="66">
                  <c:v>0.23333333333333403</c:v>
                </c:pt>
                <c:pt idx="67">
                  <c:v>-0.46666666666666801</c:v>
                </c:pt>
                <c:pt idx="68">
                  <c:v>0.53333333333333333</c:v>
                </c:pt>
                <c:pt idx="69">
                  <c:v>2.1999999999999997</c:v>
                </c:pt>
                <c:pt idx="70">
                  <c:v>3.1666666666666665</c:v>
                </c:pt>
                <c:pt idx="71">
                  <c:v>4.2</c:v>
                </c:pt>
                <c:pt idx="72">
                  <c:v>5.0666666666666664</c:v>
                </c:pt>
                <c:pt idx="73">
                  <c:v>5.5666666666666673</c:v>
                </c:pt>
                <c:pt idx="74">
                  <c:v>5.3000000000000007</c:v>
                </c:pt>
                <c:pt idx="75">
                  <c:v>5.7</c:v>
                </c:pt>
                <c:pt idx="76">
                  <c:v>5.1333333333333524</c:v>
                </c:pt>
                <c:pt idx="77">
                  <c:v>5.1333333333333524</c:v>
                </c:pt>
                <c:pt idx="78">
                  <c:v>5.0333333333333581</c:v>
                </c:pt>
                <c:pt idx="79">
                  <c:v>4.1999999999999975</c:v>
                </c:pt>
                <c:pt idx="80">
                  <c:v>4.8999999999999995</c:v>
                </c:pt>
                <c:pt idx="81">
                  <c:v>4.3666666666666663</c:v>
                </c:pt>
                <c:pt idx="82">
                  <c:v>4.6000000000000005</c:v>
                </c:pt>
                <c:pt idx="83">
                  <c:v>2.1666666666666665</c:v>
                </c:pt>
                <c:pt idx="84">
                  <c:v>0.8666666666666667</c:v>
                </c:pt>
                <c:pt idx="85">
                  <c:v>2.0333333333333341</c:v>
                </c:pt>
                <c:pt idx="86">
                  <c:v>4.7</c:v>
                </c:pt>
                <c:pt idx="87">
                  <c:v>5.5</c:v>
                </c:pt>
                <c:pt idx="88">
                  <c:v>5.666666666666667</c:v>
                </c:pt>
                <c:pt idx="89">
                  <c:v>4.7666666666666684</c:v>
                </c:pt>
                <c:pt idx="90">
                  <c:v>4.93333333333337</c:v>
                </c:pt>
                <c:pt idx="91">
                  <c:v>5.3</c:v>
                </c:pt>
                <c:pt idx="92">
                  <c:v>3.5666666666666664</c:v>
                </c:pt>
                <c:pt idx="93">
                  <c:v>5.3</c:v>
                </c:pt>
                <c:pt idx="94">
                  <c:v>7</c:v>
                </c:pt>
                <c:pt idx="95">
                  <c:v>10.200000000000001</c:v>
                </c:pt>
                <c:pt idx="96">
                  <c:v>11.066666666666721</c:v>
                </c:pt>
                <c:pt idx="97">
                  <c:v>11.5</c:v>
                </c:pt>
                <c:pt idx="98">
                  <c:v>11.033333333333333</c:v>
                </c:pt>
                <c:pt idx="99">
                  <c:v>11.266666666666676</c:v>
                </c:pt>
                <c:pt idx="100">
                  <c:v>10.700000000000001</c:v>
                </c:pt>
                <c:pt idx="101">
                  <c:v>12.6</c:v>
                </c:pt>
                <c:pt idx="102">
                  <c:v>14.16666666666671</c:v>
                </c:pt>
                <c:pt idx="103">
                  <c:v>17.733333333333171</c:v>
                </c:pt>
                <c:pt idx="104">
                  <c:v>19.866666666666664</c:v>
                </c:pt>
                <c:pt idx="105">
                  <c:v>20.033333333333179</c:v>
                </c:pt>
                <c:pt idx="106">
                  <c:v>18.066666666666666</c:v>
                </c:pt>
                <c:pt idx="107">
                  <c:v>18.533333333333182</c:v>
                </c:pt>
                <c:pt idx="108">
                  <c:v>20.400000000000002</c:v>
                </c:pt>
                <c:pt idx="109">
                  <c:v>22.600000000000005</c:v>
                </c:pt>
                <c:pt idx="110">
                  <c:v>25.133333333333219</c:v>
                </c:pt>
                <c:pt idx="111">
                  <c:v>28.433333333333156</c:v>
                </c:pt>
                <c:pt idx="112">
                  <c:v>33.1</c:v>
                </c:pt>
                <c:pt idx="113">
                  <c:v>35.566666666666343</c:v>
                </c:pt>
                <c:pt idx="114">
                  <c:v>35.866666666666276</c:v>
                </c:pt>
                <c:pt idx="115">
                  <c:v>33.366666666666276</c:v>
                </c:pt>
                <c:pt idx="116">
                  <c:v>32.233333333333363</c:v>
                </c:pt>
                <c:pt idx="117">
                  <c:v>32.133333333333333</c:v>
                </c:pt>
                <c:pt idx="118">
                  <c:v>33.9</c:v>
                </c:pt>
                <c:pt idx="119">
                  <c:v>34</c:v>
                </c:pt>
                <c:pt idx="120">
                  <c:v>33.966666666666292</c:v>
                </c:pt>
                <c:pt idx="121">
                  <c:v>33.466666666666292</c:v>
                </c:pt>
                <c:pt idx="122">
                  <c:v>32.93333333333333</c:v>
                </c:pt>
                <c:pt idx="123">
                  <c:v>31.599999999999987</c:v>
                </c:pt>
                <c:pt idx="124">
                  <c:v>28.866666666666664</c:v>
                </c:pt>
                <c:pt idx="125">
                  <c:v>26.8</c:v>
                </c:pt>
                <c:pt idx="126">
                  <c:v>25.933333333333156</c:v>
                </c:pt>
                <c:pt idx="127">
                  <c:v>25.166666666666668</c:v>
                </c:pt>
                <c:pt idx="128">
                  <c:v>25.233333333333171</c:v>
                </c:pt>
                <c:pt idx="129">
                  <c:v>23.766666666666666</c:v>
                </c:pt>
                <c:pt idx="130">
                  <c:v>23.066666666666666</c:v>
                </c:pt>
                <c:pt idx="131">
                  <c:v>19.7</c:v>
                </c:pt>
                <c:pt idx="132">
                  <c:v>16.8</c:v>
                </c:pt>
                <c:pt idx="133">
                  <c:v>12.333333333333334</c:v>
                </c:pt>
                <c:pt idx="134">
                  <c:v>10.66666666666671</c:v>
                </c:pt>
                <c:pt idx="135">
                  <c:v>8.3000000000000025</c:v>
                </c:pt>
                <c:pt idx="136">
                  <c:v>7.0666666666666664</c:v>
                </c:pt>
                <c:pt idx="137">
                  <c:v>4.8333333333333561</c:v>
                </c:pt>
                <c:pt idx="138">
                  <c:v>3.9</c:v>
                </c:pt>
                <c:pt idx="139">
                  <c:v>3.3000000000000003</c:v>
                </c:pt>
                <c:pt idx="140">
                  <c:v>2</c:v>
                </c:pt>
                <c:pt idx="141">
                  <c:v>0.5</c:v>
                </c:pt>
                <c:pt idx="142">
                  <c:v>-0.45</c:v>
                </c:pt>
              </c:numCache>
            </c:numRef>
          </c:val>
        </c:ser>
        <c:marker val="1"/>
        <c:axId val="101686656"/>
        <c:axId val="101696640"/>
      </c:lineChart>
      <c:lineChart>
        <c:grouping val="standard"/>
        <c:ser>
          <c:idx val="2"/>
          <c:order val="1"/>
          <c:tx>
            <c:strRef>
              <c:f>Sheet1!$D$1</c:f>
              <c:strCache>
                <c:ptCount val="1"/>
                <c:pt idx="0">
                  <c:v>Likviditet i bankene</c:v>
                </c:pt>
              </c:strCache>
            </c:strRef>
          </c:tx>
          <c:spPr>
            <a:ln w="381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Sheet1!$A$2:$A$146</c:f>
              <c:numCache>
                <c:formatCode>dd/mm/yyyy</c:formatCode>
                <c:ptCount val="145"/>
                <c:pt idx="0">
                  <c:v>35431</c:v>
                </c:pt>
                <c:pt idx="1">
                  <c:v>35462</c:v>
                </c:pt>
                <c:pt idx="2">
                  <c:v>35490</c:v>
                </c:pt>
                <c:pt idx="3">
                  <c:v>35521</c:v>
                </c:pt>
                <c:pt idx="4">
                  <c:v>35551</c:v>
                </c:pt>
                <c:pt idx="5">
                  <c:v>35582</c:v>
                </c:pt>
                <c:pt idx="6">
                  <c:v>35612</c:v>
                </c:pt>
                <c:pt idx="7">
                  <c:v>35643</c:v>
                </c:pt>
                <c:pt idx="8">
                  <c:v>35674</c:v>
                </c:pt>
                <c:pt idx="9">
                  <c:v>35704</c:v>
                </c:pt>
                <c:pt idx="10">
                  <c:v>35735</c:v>
                </c:pt>
                <c:pt idx="11">
                  <c:v>35765</c:v>
                </c:pt>
                <c:pt idx="12">
                  <c:v>35796</c:v>
                </c:pt>
                <c:pt idx="13">
                  <c:v>35827</c:v>
                </c:pt>
                <c:pt idx="14">
                  <c:v>35855</c:v>
                </c:pt>
                <c:pt idx="15">
                  <c:v>35886</c:v>
                </c:pt>
                <c:pt idx="16">
                  <c:v>35916</c:v>
                </c:pt>
                <c:pt idx="17">
                  <c:v>35947</c:v>
                </c:pt>
                <c:pt idx="18">
                  <c:v>35977</c:v>
                </c:pt>
                <c:pt idx="19">
                  <c:v>36008</c:v>
                </c:pt>
                <c:pt idx="20">
                  <c:v>36039</c:v>
                </c:pt>
                <c:pt idx="21">
                  <c:v>36069</c:v>
                </c:pt>
                <c:pt idx="22">
                  <c:v>36100</c:v>
                </c:pt>
                <c:pt idx="23">
                  <c:v>36130</c:v>
                </c:pt>
                <c:pt idx="24">
                  <c:v>36161</c:v>
                </c:pt>
                <c:pt idx="25">
                  <c:v>36192</c:v>
                </c:pt>
                <c:pt idx="26">
                  <c:v>36220</c:v>
                </c:pt>
                <c:pt idx="27">
                  <c:v>36251</c:v>
                </c:pt>
                <c:pt idx="28">
                  <c:v>36281</c:v>
                </c:pt>
                <c:pt idx="29">
                  <c:v>36312</c:v>
                </c:pt>
                <c:pt idx="30">
                  <c:v>36342</c:v>
                </c:pt>
                <c:pt idx="31">
                  <c:v>36373</c:v>
                </c:pt>
                <c:pt idx="32">
                  <c:v>36404</c:v>
                </c:pt>
                <c:pt idx="33">
                  <c:v>36434</c:v>
                </c:pt>
                <c:pt idx="34">
                  <c:v>36465</c:v>
                </c:pt>
                <c:pt idx="35">
                  <c:v>36495</c:v>
                </c:pt>
                <c:pt idx="36">
                  <c:v>36526</c:v>
                </c:pt>
                <c:pt idx="37">
                  <c:v>36557</c:v>
                </c:pt>
                <c:pt idx="38">
                  <c:v>36586</c:v>
                </c:pt>
                <c:pt idx="39">
                  <c:v>36617</c:v>
                </c:pt>
                <c:pt idx="40">
                  <c:v>36647</c:v>
                </c:pt>
                <c:pt idx="41">
                  <c:v>36678</c:v>
                </c:pt>
                <c:pt idx="42">
                  <c:v>36708</c:v>
                </c:pt>
                <c:pt idx="43">
                  <c:v>36739</c:v>
                </c:pt>
                <c:pt idx="44">
                  <c:v>36770</c:v>
                </c:pt>
                <c:pt idx="45">
                  <c:v>36800</c:v>
                </c:pt>
                <c:pt idx="46">
                  <c:v>36831</c:v>
                </c:pt>
                <c:pt idx="47">
                  <c:v>36861</c:v>
                </c:pt>
                <c:pt idx="48">
                  <c:v>36892</c:v>
                </c:pt>
                <c:pt idx="49">
                  <c:v>36923</c:v>
                </c:pt>
                <c:pt idx="50">
                  <c:v>36951</c:v>
                </c:pt>
                <c:pt idx="51">
                  <c:v>36982</c:v>
                </c:pt>
                <c:pt idx="52">
                  <c:v>37012</c:v>
                </c:pt>
                <c:pt idx="53">
                  <c:v>37043</c:v>
                </c:pt>
                <c:pt idx="54">
                  <c:v>37073</c:v>
                </c:pt>
                <c:pt idx="55">
                  <c:v>37104</c:v>
                </c:pt>
                <c:pt idx="56">
                  <c:v>37135</c:v>
                </c:pt>
                <c:pt idx="57">
                  <c:v>37165</c:v>
                </c:pt>
                <c:pt idx="58">
                  <c:v>37196</c:v>
                </c:pt>
                <c:pt idx="59">
                  <c:v>37226</c:v>
                </c:pt>
                <c:pt idx="60">
                  <c:v>37257</c:v>
                </c:pt>
                <c:pt idx="61">
                  <c:v>37288</c:v>
                </c:pt>
                <c:pt idx="62">
                  <c:v>37316</c:v>
                </c:pt>
                <c:pt idx="63">
                  <c:v>37347</c:v>
                </c:pt>
                <c:pt idx="64">
                  <c:v>37377</c:v>
                </c:pt>
                <c:pt idx="65">
                  <c:v>37408</c:v>
                </c:pt>
                <c:pt idx="66">
                  <c:v>37438</c:v>
                </c:pt>
                <c:pt idx="67">
                  <c:v>37469</c:v>
                </c:pt>
                <c:pt idx="68">
                  <c:v>37500</c:v>
                </c:pt>
                <c:pt idx="69">
                  <c:v>37530</c:v>
                </c:pt>
                <c:pt idx="70">
                  <c:v>37561</c:v>
                </c:pt>
                <c:pt idx="71">
                  <c:v>37591</c:v>
                </c:pt>
                <c:pt idx="72">
                  <c:v>37622</c:v>
                </c:pt>
                <c:pt idx="73">
                  <c:v>37653</c:v>
                </c:pt>
                <c:pt idx="74">
                  <c:v>37681</c:v>
                </c:pt>
                <c:pt idx="75">
                  <c:v>37712</c:v>
                </c:pt>
                <c:pt idx="76">
                  <c:v>37742</c:v>
                </c:pt>
                <c:pt idx="77">
                  <c:v>37773</c:v>
                </c:pt>
                <c:pt idx="78">
                  <c:v>37803</c:v>
                </c:pt>
                <c:pt idx="79">
                  <c:v>37834</c:v>
                </c:pt>
                <c:pt idx="80">
                  <c:v>37865</c:v>
                </c:pt>
                <c:pt idx="81">
                  <c:v>37895</c:v>
                </c:pt>
                <c:pt idx="82">
                  <c:v>37926</c:v>
                </c:pt>
                <c:pt idx="83">
                  <c:v>37956</c:v>
                </c:pt>
                <c:pt idx="84">
                  <c:v>37987</c:v>
                </c:pt>
                <c:pt idx="85">
                  <c:v>38018</c:v>
                </c:pt>
                <c:pt idx="86">
                  <c:v>38047</c:v>
                </c:pt>
                <c:pt idx="87">
                  <c:v>38078</c:v>
                </c:pt>
                <c:pt idx="88">
                  <c:v>38108</c:v>
                </c:pt>
                <c:pt idx="89">
                  <c:v>38139</c:v>
                </c:pt>
                <c:pt idx="90">
                  <c:v>38169</c:v>
                </c:pt>
                <c:pt idx="91">
                  <c:v>38200</c:v>
                </c:pt>
                <c:pt idx="92">
                  <c:v>38231</c:v>
                </c:pt>
                <c:pt idx="93">
                  <c:v>38261</c:v>
                </c:pt>
                <c:pt idx="94">
                  <c:v>38292</c:v>
                </c:pt>
                <c:pt idx="95">
                  <c:v>38322</c:v>
                </c:pt>
                <c:pt idx="96">
                  <c:v>38353</c:v>
                </c:pt>
                <c:pt idx="97">
                  <c:v>38384</c:v>
                </c:pt>
                <c:pt idx="98">
                  <c:v>38412</c:v>
                </c:pt>
                <c:pt idx="99">
                  <c:v>38443</c:v>
                </c:pt>
                <c:pt idx="100">
                  <c:v>38473</c:v>
                </c:pt>
                <c:pt idx="101">
                  <c:v>38504</c:v>
                </c:pt>
                <c:pt idx="102">
                  <c:v>38534</c:v>
                </c:pt>
                <c:pt idx="103">
                  <c:v>38565</c:v>
                </c:pt>
                <c:pt idx="104">
                  <c:v>38596</c:v>
                </c:pt>
                <c:pt idx="105">
                  <c:v>38626</c:v>
                </c:pt>
                <c:pt idx="106">
                  <c:v>38657</c:v>
                </c:pt>
                <c:pt idx="107">
                  <c:v>38687</c:v>
                </c:pt>
                <c:pt idx="108">
                  <c:v>38718</c:v>
                </c:pt>
                <c:pt idx="109">
                  <c:v>38749</c:v>
                </c:pt>
                <c:pt idx="110">
                  <c:v>38777</c:v>
                </c:pt>
                <c:pt idx="111">
                  <c:v>38808</c:v>
                </c:pt>
                <c:pt idx="112">
                  <c:v>38838</c:v>
                </c:pt>
                <c:pt idx="113">
                  <c:v>38869</c:v>
                </c:pt>
                <c:pt idx="114">
                  <c:v>38899</c:v>
                </c:pt>
                <c:pt idx="115">
                  <c:v>38930</c:v>
                </c:pt>
                <c:pt idx="116">
                  <c:v>38961</c:v>
                </c:pt>
                <c:pt idx="117">
                  <c:v>38991</c:v>
                </c:pt>
                <c:pt idx="118">
                  <c:v>39022</c:v>
                </c:pt>
                <c:pt idx="119">
                  <c:v>39052</c:v>
                </c:pt>
                <c:pt idx="120">
                  <c:v>39083</c:v>
                </c:pt>
                <c:pt idx="121">
                  <c:v>39114</c:v>
                </c:pt>
                <c:pt idx="122">
                  <c:v>39142</c:v>
                </c:pt>
                <c:pt idx="123">
                  <c:v>39173</c:v>
                </c:pt>
                <c:pt idx="124">
                  <c:v>39203</c:v>
                </c:pt>
                <c:pt idx="125">
                  <c:v>39234</c:v>
                </c:pt>
                <c:pt idx="126">
                  <c:v>39264</c:v>
                </c:pt>
                <c:pt idx="127">
                  <c:v>39295</c:v>
                </c:pt>
                <c:pt idx="128">
                  <c:v>39326</c:v>
                </c:pt>
                <c:pt idx="129">
                  <c:v>39356</c:v>
                </c:pt>
                <c:pt idx="130">
                  <c:v>39387</c:v>
                </c:pt>
                <c:pt idx="131">
                  <c:v>39417</c:v>
                </c:pt>
                <c:pt idx="132">
                  <c:v>39448</c:v>
                </c:pt>
                <c:pt idx="133">
                  <c:v>39479</c:v>
                </c:pt>
                <c:pt idx="134">
                  <c:v>39508</c:v>
                </c:pt>
                <c:pt idx="135">
                  <c:v>39539</c:v>
                </c:pt>
                <c:pt idx="136">
                  <c:v>39569</c:v>
                </c:pt>
                <c:pt idx="137">
                  <c:v>39600</c:v>
                </c:pt>
                <c:pt idx="138">
                  <c:v>39630</c:v>
                </c:pt>
                <c:pt idx="139">
                  <c:v>39661</c:v>
                </c:pt>
                <c:pt idx="140">
                  <c:v>39692</c:v>
                </c:pt>
                <c:pt idx="141">
                  <c:v>39722</c:v>
                </c:pt>
                <c:pt idx="142">
                  <c:v>39753</c:v>
                </c:pt>
                <c:pt idx="143">
                  <c:v>39783</c:v>
                </c:pt>
                <c:pt idx="144">
                  <c:v>39814</c:v>
                </c:pt>
              </c:numCache>
            </c:numRef>
          </c:cat>
          <c:val>
            <c:numRef>
              <c:f>Sheet1!$D$2:$D$146</c:f>
              <c:numCache>
                <c:formatCode>0.00</c:formatCode>
                <c:ptCount val="145"/>
                <c:pt idx="0">
                  <c:v>23.966666666666629</c:v>
                </c:pt>
                <c:pt idx="1">
                  <c:v>21.166666666666668</c:v>
                </c:pt>
                <c:pt idx="2">
                  <c:v>20.166666666666668</c:v>
                </c:pt>
                <c:pt idx="3">
                  <c:v>21</c:v>
                </c:pt>
                <c:pt idx="4">
                  <c:v>22.633333333333219</c:v>
                </c:pt>
                <c:pt idx="5">
                  <c:v>31.433333333333156</c:v>
                </c:pt>
                <c:pt idx="6">
                  <c:v>43.733333333333363</c:v>
                </c:pt>
                <c:pt idx="7">
                  <c:v>38.300000000000004</c:v>
                </c:pt>
                <c:pt idx="8">
                  <c:v>28.900000000000002</c:v>
                </c:pt>
                <c:pt idx="9">
                  <c:v>21.733333333333171</c:v>
                </c:pt>
                <c:pt idx="10">
                  <c:v>5.4666666666666694</c:v>
                </c:pt>
                <c:pt idx="11">
                  <c:v>6.4666666666666694</c:v>
                </c:pt>
                <c:pt idx="12">
                  <c:v>0.8333333333333337</c:v>
                </c:pt>
                <c:pt idx="13">
                  <c:v>4.5</c:v>
                </c:pt>
                <c:pt idx="14">
                  <c:v>5.5666666666666664</c:v>
                </c:pt>
                <c:pt idx="15">
                  <c:v>3.6333333333333342</c:v>
                </c:pt>
                <c:pt idx="16">
                  <c:v>-2.8666666666666667</c:v>
                </c:pt>
                <c:pt idx="17" formatCode="General">
                  <c:v>-11.9</c:v>
                </c:pt>
                <c:pt idx="18" formatCode="General">
                  <c:v>-15.866666666666735</c:v>
                </c:pt>
                <c:pt idx="19" formatCode="General">
                  <c:v>-9.8666666666667258</c:v>
                </c:pt>
                <c:pt idx="20" formatCode="General">
                  <c:v>-5.8333333333333552</c:v>
                </c:pt>
                <c:pt idx="21" formatCode="General">
                  <c:v>-0.60000000000000064</c:v>
                </c:pt>
                <c:pt idx="22" formatCode="General">
                  <c:v>-3.4333333333333336</c:v>
                </c:pt>
                <c:pt idx="23" formatCode="General">
                  <c:v>-5.3</c:v>
                </c:pt>
                <c:pt idx="24" formatCode="General">
                  <c:v>-6.3</c:v>
                </c:pt>
                <c:pt idx="25" formatCode="General">
                  <c:v>-7.2</c:v>
                </c:pt>
                <c:pt idx="26" formatCode="General">
                  <c:v>-1.4333333333333336</c:v>
                </c:pt>
                <c:pt idx="27" formatCode="General">
                  <c:v>1.0999999999999934</c:v>
                </c:pt>
                <c:pt idx="28" formatCode="General">
                  <c:v>4.166666666666667</c:v>
                </c:pt>
                <c:pt idx="29" formatCode="General">
                  <c:v>3.6333333333333342</c:v>
                </c:pt>
                <c:pt idx="30" formatCode="General">
                  <c:v>-3.1333333333333342</c:v>
                </c:pt>
                <c:pt idx="31" formatCode="General">
                  <c:v>-8.1333333333333329</c:v>
                </c:pt>
                <c:pt idx="32" formatCode="General">
                  <c:v>-10.600000000000001</c:v>
                </c:pt>
                <c:pt idx="33" formatCode="General">
                  <c:v>-10.366666666666735</c:v>
                </c:pt>
                <c:pt idx="34" formatCode="General">
                  <c:v>13.1</c:v>
                </c:pt>
                <c:pt idx="35" formatCode="General">
                  <c:v>17.3</c:v>
                </c:pt>
                <c:pt idx="36" formatCode="General">
                  <c:v>19.8</c:v>
                </c:pt>
                <c:pt idx="37" formatCode="General">
                  <c:v>4.1000000000000005</c:v>
                </c:pt>
                <c:pt idx="38" formatCode="General">
                  <c:v>-0.2</c:v>
                </c:pt>
                <c:pt idx="39" formatCode="General">
                  <c:v>3.9333333333333336</c:v>
                </c:pt>
                <c:pt idx="40" formatCode="General">
                  <c:v>8.6333333333333329</c:v>
                </c:pt>
                <c:pt idx="41" formatCode="General">
                  <c:v>17.166666666666668</c:v>
                </c:pt>
                <c:pt idx="42" formatCode="General">
                  <c:v>27.533333333333179</c:v>
                </c:pt>
                <c:pt idx="43" formatCode="General">
                  <c:v>40.266666666666389</c:v>
                </c:pt>
                <c:pt idx="44" formatCode="General">
                  <c:v>34.5</c:v>
                </c:pt>
                <c:pt idx="45" formatCode="General">
                  <c:v>22.366666666666664</c:v>
                </c:pt>
                <c:pt idx="46" formatCode="General">
                  <c:v>-1.6999999999999944</c:v>
                </c:pt>
                <c:pt idx="47" formatCode="General">
                  <c:v>-3.1666666666666665</c:v>
                </c:pt>
                <c:pt idx="48" formatCode="General">
                  <c:v>-5.8333333333333552</c:v>
                </c:pt>
                <c:pt idx="49" formatCode="General">
                  <c:v>-2.1999999999999997</c:v>
                </c:pt>
                <c:pt idx="50" formatCode="General">
                  <c:v>0.8000000000000006</c:v>
                </c:pt>
                <c:pt idx="51" formatCode="General">
                  <c:v>-0.70000000000000062</c:v>
                </c:pt>
                <c:pt idx="52" formatCode="General">
                  <c:v>-3.5333333333333341</c:v>
                </c:pt>
                <c:pt idx="53" formatCode="General">
                  <c:v>-10.800000000000002</c:v>
                </c:pt>
                <c:pt idx="54" formatCode="General">
                  <c:v>-7.666666666666667</c:v>
                </c:pt>
                <c:pt idx="55" formatCode="General">
                  <c:v>-5.1333333333333524</c:v>
                </c:pt>
                <c:pt idx="56" formatCode="General">
                  <c:v>0.93333333333333368</c:v>
                </c:pt>
                <c:pt idx="57" formatCode="General">
                  <c:v>2.7000000000000006</c:v>
                </c:pt>
                <c:pt idx="58" formatCode="General">
                  <c:v>4.43333333333337</c:v>
                </c:pt>
                <c:pt idx="59" formatCode="General">
                  <c:v>18.433333333333156</c:v>
                </c:pt>
                <c:pt idx="60" formatCode="General">
                  <c:v>41.733333333333363</c:v>
                </c:pt>
                <c:pt idx="61" formatCode="General">
                  <c:v>66.766666666666666</c:v>
                </c:pt>
                <c:pt idx="62" formatCode="General">
                  <c:v>51.766666666666389</c:v>
                </c:pt>
                <c:pt idx="63" formatCode="General">
                  <c:v>26.266666666666666</c:v>
                </c:pt>
                <c:pt idx="64" formatCode="General">
                  <c:v>15.700000000000001</c:v>
                </c:pt>
                <c:pt idx="65" formatCode="General">
                  <c:v>34.033333333333331</c:v>
                </c:pt>
                <c:pt idx="66" formatCode="General">
                  <c:v>47.300000000000004</c:v>
                </c:pt>
                <c:pt idx="67" formatCode="General">
                  <c:v>42.43333333333333</c:v>
                </c:pt>
                <c:pt idx="68" formatCode="General">
                  <c:v>48.466666666666292</c:v>
                </c:pt>
                <c:pt idx="69" formatCode="General">
                  <c:v>52.466666666666292</c:v>
                </c:pt>
                <c:pt idx="70" formatCode="General">
                  <c:v>59.766666666666403</c:v>
                </c:pt>
                <c:pt idx="71" formatCode="General">
                  <c:v>41.866666666666276</c:v>
                </c:pt>
                <c:pt idx="72" formatCode="General">
                  <c:v>30.533333333333179</c:v>
                </c:pt>
                <c:pt idx="73" formatCode="General">
                  <c:v>15.733333333333333</c:v>
                </c:pt>
                <c:pt idx="74" formatCode="General">
                  <c:v>9.1333333333333329</c:v>
                </c:pt>
                <c:pt idx="75" formatCode="General">
                  <c:v>4.3</c:v>
                </c:pt>
                <c:pt idx="76" formatCode="General">
                  <c:v>3.2333333333333352</c:v>
                </c:pt>
                <c:pt idx="77" formatCode="General">
                  <c:v>-3.4333333333333336</c:v>
                </c:pt>
                <c:pt idx="78" formatCode="General">
                  <c:v>-8.7000000000000011</c:v>
                </c:pt>
                <c:pt idx="79" formatCode="General">
                  <c:v>-15.866666666666731</c:v>
                </c:pt>
                <c:pt idx="80" formatCode="General">
                  <c:v>-25.433333333333156</c:v>
                </c:pt>
                <c:pt idx="81" formatCode="General">
                  <c:v>-31.766666666666666</c:v>
                </c:pt>
                <c:pt idx="82" formatCode="General">
                  <c:v>-34.633333333333333</c:v>
                </c:pt>
                <c:pt idx="83" formatCode="General">
                  <c:v>-33.333333333333336</c:v>
                </c:pt>
                <c:pt idx="84" formatCode="General">
                  <c:v>-33.333333333333336</c:v>
                </c:pt>
                <c:pt idx="85" formatCode="General">
                  <c:v>-33.833333333333336</c:v>
                </c:pt>
                <c:pt idx="86" formatCode="General">
                  <c:v>-15.733333333333333</c:v>
                </c:pt>
                <c:pt idx="87" formatCode="General">
                  <c:v>-2.4333333333333336</c:v>
                </c:pt>
                <c:pt idx="88" formatCode="General">
                  <c:v>-1.8999999999999944</c:v>
                </c:pt>
                <c:pt idx="89" formatCode="General">
                  <c:v>-12.966666666666725</c:v>
                </c:pt>
                <c:pt idx="90" formatCode="General">
                  <c:v>-23.766666666666666</c:v>
                </c:pt>
                <c:pt idx="91" formatCode="General">
                  <c:v>-16.433333333333156</c:v>
                </c:pt>
                <c:pt idx="92" formatCode="General">
                  <c:v>-8</c:v>
                </c:pt>
                <c:pt idx="93" formatCode="General">
                  <c:v>0.30000000000000032</c:v>
                </c:pt>
                <c:pt idx="94" formatCode="General">
                  <c:v>6.666666666666667</c:v>
                </c:pt>
                <c:pt idx="95" formatCode="General">
                  <c:v>19.233333333333171</c:v>
                </c:pt>
                <c:pt idx="96" formatCode="General">
                  <c:v>21.766666666666666</c:v>
                </c:pt>
                <c:pt idx="97" formatCode="General">
                  <c:v>21.633333333333216</c:v>
                </c:pt>
                <c:pt idx="98" formatCode="General">
                  <c:v>1.8000000000000007</c:v>
                </c:pt>
                <c:pt idx="99" formatCode="General">
                  <c:v>1.1666666666666681</c:v>
                </c:pt>
                <c:pt idx="100" formatCode="General">
                  <c:v>5.9211894646676186E-16</c:v>
                </c:pt>
                <c:pt idx="101" formatCode="General">
                  <c:v>10.333333333333334</c:v>
                </c:pt>
                <c:pt idx="102" formatCode="General">
                  <c:v>24</c:v>
                </c:pt>
                <c:pt idx="103" formatCode="General">
                  <c:v>36.766666666666403</c:v>
                </c:pt>
                <c:pt idx="104" formatCode="General">
                  <c:v>29.566666666666666</c:v>
                </c:pt>
                <c:pt idx="105" formatCode="General">
                  <c:v>20.433333333333156</c:v>
                </c:pt>
                <c:pt idx="106" formatCode="General">
                  <c:v>8.8000000000000025</c:v>
                </c:pt>
                <c:pt idx="107" formatCode="General">
                  <c:v>8.8666666666667258</c:v>
                </c:pt>
                <c:pt idx="108" formatCode="General">
                  <c:v>6.3666666666666671</c:v>
                </c:pt>
                <c:pt idx="109" formatCode="General">
                  <c:v>5.1333333333333524</c:v>
                </c:pt>
                <c:pt idx="110" formatCode="General">
                  <c:v>10</c:v>
                </c:pt>
                <c:pt idx="111" formatCode="General">
                  <c:v>8.8333333333333357</c:v>
                </c:pt>
                <c:pt idx="112" formatCode="General">
                  <c:v>13.533333333333333</c:v>
                </c:pt>
                <c:pt idx="113" formatCode="General">
                  <c:v>10.3</c:v>
                </c:pt>
                <c:pt idx="114" formatCode="General">
                  <c:v>-1.0999999999999928</c:v>
                </c:pt>
                <c:pt idx="115" formatCode="General">
                  <c:v>-16.2</c:v>
                </c:pt>
                <c:pt idx="116" formatCode="General">
                  <c:v>-10.4</c:v>
                </c:pt>
                <c:pt idx="117" formatCode="General">
                  <c:v>-2.1999999999999997</c:v>
                </c:pt>
                <c:pt idx="118" formatCode="General">
                  <c:v>-0.90000000000000069</c:v>
                </c:pt>
                <c:pt idx="119" formatCode="General">
                  <c:v>-7.3666666666666671</c:v>
                </c:pt>
                <c:pt idx="120" formatCode="General">
                  <c:v>-14.8</c:v>
                </c:pt>
                <c:pt idx="121" formatCode="General">
                  <c:v>-8.1</c:v>
                </c:pt>
                <c:pt idx="122" formatCode="General">
                  <c:v>-3.2333333333333352</c:v>
                </c:pt>
                <c:pt idx="123" formatCode="General">
                  <c:v>4.6333333333333524</c:v>
                </c:pt>
                <c:pt idx="124" formatCode="General">
                  <c:v>3.6333333333333342</c:v>
                </c:pt>
                <c:pt idx="125" formatCode="General">
                  <c:v>3.3000000000000003</c:v>
                </c:pt>
                <c:pt idx="126" formatCode="General">
                  <c:v>4</c:v>
                </c:pt>
                <c:pt idx="127" formatCode="General">
                  <c:v>-1.1000000000000003</c:v>
                </c:pt>
                <c:pt idx="128" formatCode="General">
                  <c:v>7.8666666666666663</c:v>
                </c:pt>
                <c:pt idx="129" formatCode="General">
                  <c:v>8.0333333333333332</c:v>
                </c:pt>
                <c:pt idx="130" formatCode="General">
                  <c:v>26.166666666666668</c:v>
                </c:pt>
                <c:pt idx="131" formatCode="General">
                  <c:v>11</c:v>
                </c:pt>
                <c:pt idx="132" formatCode="General">
                  <c:v>8.9</c:v>
                </c:pt>
                <c:pt idx="133" formatCode="General">
                  <c:v>-5.2</c:v>
                </c:pt>
                <c:pt idx="134" formatCode="General">
                  <c:v>1.2666666666666664</c:v>
                </c:pt>
                <c:pt idx="135" formatCode="General">
                  <c:v>9.6666666666666767</c:v>
                </c:pt>
                <c:pt idx="136" formatCode="General">
                  <c:v>16.866666666666664</c:v>
                </c:pt>
                <c:pt idx="137" formatCode="General">
                  <c:v>14.700000000000001</c:v>
                </c:pt>
                <c:pt idx="138" formatCode="General">
                  <c:v>12.766666666666676</c:v>
                </c:pt>
                <c:pt idx="139" formatCode="General">
                  <c:v>14.066666666666721</c:v>
                </c:pt>
                <c:pt idx="140" formatCode="General">
                  <c:v>32.6</c:v>
                </c:pt>
                <c:pt idx="141" formatCode="General">
                  <c:v>65.733333333333249</c:v>
                </c:pt>
                <c:pt idx="142" formatCode="General">
                  <c:v>87.8</c:v>
                </c:pt>
              </c:numCache>
            </c:numRef>
          </c:val>
        </c:ser>
        <c:marker val="1"/>
        <c:axId val="101704064"/>
        <c:axId val="101698176"/>
      </c:lineChart>
      <c:dateAx>
        <c:axId val="101686656"/>
        <c:scaling>
          <c:orientation val="minMax"/>
          <c:min val="38353"/>
        </c:scaling>
        <c:axPos val="b"/>
        <c:numFmt formatCode="yyyy" sourceLinked="0"/>
        <c:majorTickMark val="in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1696640"/>
        <c:crossesAt val="-40"/>
        <c:auto val="1"/>
        <c:lblOffset val="100"/>
        <c:majorUnit val="1"/>
        <c:majorTimeUnit val="years"/>
      </c:dateAx>
      <c:valAx>
        <c:axId val="101696640"/>
        <c:scaling>
          <c:orientation val="minMax"/>
          <c:max val="100"/>
          <c:min val="-40"/>
        </c:scaling>
        <c:axPos val="l"/>
        <c:numFmt formatCode="0" sourceLinked="0"/>
        <c:majorTickMark val="in"/>
        <c:tickLblPos val="nextTo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1686656"/>
        <c:crosses val="autoZero"/>
        <c:crossBetween val="between"/>
        <c:majorUnit val="20"/>
      </c:valAx>
      <c:valAx>
        <c:axId val="101698176"/>
        <c:scaling>
          <c:orientation val="minMax"/>
          <c:max val="100"/>
          <c:min val="-40"/>
        </c:scaling>
        <c:axPos val="r"/>
        <c:numFmt formatCode="0" sourceLinked="0"/>
        <c:majorTickMark val="in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1704064"/>
        <c:crosses val="max"/>
        <c:crossBetween val="between"/>
        <c:majorUnit val="20"/>
      </c:valAx>
      <c:dateAx>
        <c:axId val="101704064"/>
        <c:scaling>
          <c:orientation val="minMax"/>
          <c:min val="38353"/>
        </c:scaling>
        <c:axPos val="b"/>
        <c:numFmt formatCode="dd/mm/yyyy" sourceLinked="1"/>
        <c:majorTickMark val="none"/>
        <c:tickLblPos val="none"/>
        <c:crossAx val="101698176"/>
        <c:crossesAt val="0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7.7206739806762834E-2"/>
          <c:y val="2.5330309901738474E-2"/>
          <c:w val="0.84558651734738688"/>
          <c:h val="0.877055838204516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Kina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Sheet1!$A$2:$A$337</c:f>
              <c:numCache>
                <c:formatCode>dd/mm/yyyy</c:formatCode>
                <c:ptCount val="336"/>
                <c:pt idx="0">
                  <c:v>29586</c:v>
                </c:pt>
                <c:pt idx="1">
                  <c:v>29951</c:v>
                </c:pt>
                <c:pt idx="2">
                  <c:v>30316</c:v>
                </c:pt>
                <c:pt idx="3">
                  <c:v>30680</c:v>
                </c:pt>
                <c:pt idx="4">
                  <c:v>31047</c:v>
                </c:pt>
                <c:pt idx="5">
                  <c:v>31412</c:v>
                </c:pt>
                <c:pt idx="6">
                  <c:v>31777</c:v>
                </c:pt>
                <c:pt idx="7">
                  <c:v>32142</c:v>
                </c:pt>
                <c:pt idx="8">
                  <c:v>32507</c:v>
                </c:pt>
                <c:pt idx="9">
                  <c:v>32871</c:v>
                </c:pt>
                <c:pt idx="10">
                  <c:v>33238</c:v>
                </c:pt>
                <c:pt idx="11">
                  <c:v>33603</c:v>
                </c:pt>
                <c:pt idx="12">
                  <c:v>33969</c:v>
                </c:pt>
                <c:pt idx="13">
                  <c:v>34334</c:v>
                </c:pt>
                <c:pt idx="14">
                  <c:v>34698</c:v>
                </c:pt>
                <c:pt idx="15">
                  <c:v>35062</c:v>
                </c:pt>
                <c:pt idx="16">
                  <c:v>35430</c:v>
                </c:pt>
                <c:pt idx="17">
                  <c:v>35795</c:v>
                </c:pt>
                <c:pt idx="18">
                  <c:v>36160</c:v>
                </c:pt>
                <c:pt idx="19">
                  <c:v>36525</c:v>
                </c:pt>
                <c:pt idx="20">
                  <c:v>36889</c:v>
                </c:pt>
                <c:pt idx="21">
                  <c:v>37256</c:v>
                </c:pt>
                <c:pt idx="22">
                  <c:v>37621</c:v>
                </c:pt>
                <c:pt idx="23">
                  <c:v>37986</c:v>
                </c:pt>
                <c:pt idx="24">
                  <c:v>38352</c:v>
                </c:pt>
                <c:pt idx="25">
                  <c:v>38716</c:v>
                </c:pt>
                <c:pt idx="26">
                  <c:v>39080</c:v>
                </c:pt>
                <c:pt idx="27">
                  <c:v>39447</c:v>
                </c:pt>
              </c:numCache>
            </c:numRef>
          </c:cat>
          <c:val>
            <c:numRef>
              <c:f>Sheet1!$B$2:$B$337</c:f>
              <c:numCache>
                <c:formatCode>General</c:formatCode>
                <c:ptCount val="336"/>
                <c:pt idx="0">
                  <c:v>0</c:v>
                </c:pt>
                <c:pt idx="1">
                  <c:v>0</c:v>
                </c:pt>
                <c:pt idx="2">
                  <c:v>5.6739999999999995</c:v>
                </c:pt>
                <c:pt idx="3">
                  <c:v>4.24</c:v>
                </c:pt>
                <c:pt idx="4">
                  <c:v>2.0299999999999998</c:v>
                </c:pt>
                <c:pt idx="5">
                  <c:v>-11.417</c:v>
                </c:pt>
                <c:pt idx="6">
                  <c:v>-7.0350000000000001</c:v>
                </c:pt>
                <c:pt idx="7">
                  <c:v>0.30000000000000032</c:v>
                </c:pt>
                <c:pt idx="8">
                  <c:v>-3.8029999999999977</c:v>
                </c:pt>
                <c:pt idx="9">
                  <c:v>-4.3169999999999975</c:v>
                </c:pt>
                <c:pt idx="10">
                  <c:v>11.997</c:v>
                </c:pt>
                <c:pt idx="11">
                  <c:v>13.27</c:v>
                </c:pt>
                <c:pt idx="12">
                  <c:v>6.4009999999999998</c:v>
                </c:pt>
                <c:pt idx="13">
                  <c:v>-11.903</c:v>
                </c:pt>
                <c:pt idx="14">
                  <c:v>7.6579999999999755</c:v>
                </c:pt>
                <c:pt idx="15">
                  <c:v>1.6180000000000001</c:v>
                </c:pt>
                <c:pt idx="16">
                  <c:v>7.242</c:v>
                </c:pt>
                <c:pt idx="17">
                  <c:v>36.963000000000001</c:v>
                </c:pt>
                <c:pt idx="18">
                  <c:v>31.471</c:v>
                </c:pt>
                <c:pt idx="19">
                  <c:v>21.114000000000196</c:v>
                </c:pt>
                <c:pt idx="20">
                  <c:v>20.518999999999988</c:v>
                </c:pt>
                <c:pt idx="21">
                  <c:v>17.404999999999987</c:v>
                </c:pt>
                <c:pt idx="22">
                  <c:v>35.422000000000011</c:v>
                </c:pt>
                <c:pt idx="23">
                  <c:v>45.875</c:v>
                </c:pt>
                <c:pt idx="24">
                  <c:v>68.658999999999978</c:v>
                </c:pt>
                <c:pt idx="25">
                  <c:v>160.81800000000001</c:v>
                </c:pt>
                <c:pt idx="26">
                  <c:v>249.86600000000001</c:v>
                </c:pt>
                <c:pt idx="27">
                  <c:v>371.83300000000003</c:v>
                </c:pt>
              </c:numCache>
            </c:numRef>
          </c:val>
        </c:ser>
        <c:marker val="1"/>
        <c:axId val="100887936"/>
        <c:axId val="101706752"/>
      </c:lineChart>
      <c:lineChart>
        <c:grouping val="standard"/>
        <c:ser>
          <c:idx val="2"/>
          <c:order val="1"/>
          <c:tx>
            <c:strRef>
              <c:f>Sheet1!$C$1</c:f>
              <c:strCache>
                <c:ptCount val="1"/>
                <c:pt idx="0">
                  <c:v>USA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numRef>
              <c:f>Sheet1!$A$2:$A$337</c:f>
              <c:numCache>
                <c:formatCode>dd/mm/yyyy</c:formatCode>
                <c:ptCount val="336"/>
                <c:pt idx="0">
                  <c:v>29586</c:v>
                </c:pt>
                <c:pt idx="1">
                  <c:v>29951</c:v>
                </c:pt>
                <c:pt idx="2">
                  <c:v>30316</c:v>
                </c:pt>
                <c:pt idx="3">
                  <c:v>30680</c:v>
                </c:pt>
                <c:pt idx="4">
                  <c:v>31047</c:v>
                </c:pt>
                <c:pt idx="5">
                  <c:v>31412</c:v>
                </c:pt>
                <c:pt idx="6">
                  <c:v>31777</c:v>
                </c:pt>
                <c:pt idx="7">
                  <c:v>32142</c:v>
                </c:pt>
                <c:pt idx="8">
                  <c:v>32507</c:v>
                </c:pt>
                <c:pt idx="9">
                  <c:v>32871</c:v>
                </c:pt>
                <c:pt idx="10">
                  <c:v>33238</c:v>
                </c:pt>
                <c:pt idx="11">
                  <c:v>33603</c:v>
                </c:pt>
                <c:pt idx="12">
                  <c:v>33969</c:v>
                </c:pt>
                <c:pt idx="13">
                  <c:v>34334</c:v>
                </c:pt>
                <c:pt idx="14">
                  <c:v>34698</c:v>
                </c:pt>
                <c:pt idx="15">
                  <c:v>35062</c:v>
                </c:pt>
                <c:pt idx="16">
                  <c:v>35430</c:v>
                </c:pt>
                <c:pt idx="17">
                  <c:v>35795</c:v>
                </c:pt>
                <c:pt idx="18">
                  <c:v>36160</c:v>
                </c:pt>
                <c:pt idx="19">
                  <c:v>36525</c:v>
                </c:pt>
                <c:pt idx="20">
                  <c:v>36889</c:v>
                </c:pt>
                <c:pt idx="21">
                  <c:v>37256</c:v>
                </c:pt>
                <c:pt idx="22">
                  <c:v>37621</c:v>
                </c:pt>
                <c:pt idx="23">
                  <c:v>37986</c:v>
                </c:pt>
                <c:pt idx="24">
                  <c:v>38352</c:v>
                </c:pt>
                <c:pt idx="25">
                  <c:v>38716</c:v>
                </c:pt>
                <c:pt idx="26">
                  <c:v>39080</c:v>
                </c:pt>
                <c:pt idx="27">
                  <c:v>39447</c:v>
                </c:pt>
              </c:numCache>
            </c:numRef>
          </c:cat>
          <c:val>
            <c:numRef>
              <c:f>Sheet1!$C$2:$C$337</c:f>
              <c:numCache>
                <c:formatCode>General</c:formatCode>
                <c:ptCount val="336"/>
                <c:pt idx="0">
                  <c:v>2.3159999999999967</c:v>
                </c:pt>
                <c:pt idx="1">
                  <c:v>5.0309999999999997</c:v>
                </c:pt>
                <c:pt idx="2">
                  <c:v>-5.5330000000000004</c:v>
                </c:pt>
                <c:pt idx="3">
                  <c:v>-38.695000000000213</c:v>
                </c:pt>
                <c:pt idx="4">
                  <c:v>-94.342000000000013</c:v>
                </c:pt>
                <c:pt idx="5">
                  <c:v>-118.15900000000001</c:v>
                </c:pt>
                <c:pt idx="6">
                  <c:v>-147.17599999999999</c:v>
                </c:pt>
                <c:pt idx="7">
                  <c:v>-160.661</c:v>
                </c:pt>
                <c:pt idx="8">
                  <c:v>-121.15900000000001</c:v>
                </c:pt>
                <c:pt idx="9">
                  <c:v>-99.485000000000014</c:v>
                </c:pt>
                <c:pt idx="10">
                  <c:v>-78.965000000000003</c:v>
                </c:pt>
                <c:pt idx="11">
                  <c:v>2.8949999999999987</c:v>
                </c:pt>
                <c:pt idx="12">
                  <c:v>-50.079000000000001</c:v>
                </c:pt>
                <c:pt idx="13">
                  <c:v>-84.816000000000003</c:v>
                </c:pt>
                <c:pt idx="14">
                  <c:v>-121.61199999999999</c:v>
                </c:pt>
                <c:pt idx="15">
                  <c:v>-113.571</c:v>
                </c:pt>
                <c:pt idx="16">
                  <c:v>-124.773</c:v>
                </c:pt>
                <c:pt idx="17">
                  <c:v>-140.72</c:v>
                </c:pt>
                <c:pt idx="18">
                  <c:v>-215.066</c:v>
                </c:pt>
                <c:pt idx="19">
                  <c:v>-301.62299999999999</c:v>
                </c:pt>
                <c:pt idx="20">
                  <c:v>-417.43099999999674</c:v>
                </c:pt>
                <c:pt idx="21">
                  <c:v>-384.69400000000002</c:v>
                </c:pt>
                <c:pt idx="22">
                  <c:v>-461.26599999999894</c:v>
                </c:pt>
                <c:pt idx="23">
                  <c:v>-523.40499999999997</c:v>
                </c:pt>
                <c:pt idx="24">
                  <c:v>-624.99599999999998</c:v>
                </c:pt>
                <c:pt idx="25">
                  <c:v>-728.99300000000005</c:v>
                </c:pt>
                <c:pt idx="26">
                  <c:v>-788.11900000000003</c:v>
                </c:pt>
                <c:pt idx="27">
                  <c:v>-731.21600000000001</c:v>
                </c:pt>
              </c:numCache>
            </c:numRef>
          </c:val>
        </c:ser>
        <c:marker val="1"/>
        <c:axId val="101782272"/>
        <c:axId val="101783808"/>
      </c:lineChart>
      <c:dateAx>
        <c:axId val="100887936"/>
        <c:scaling>
          <c:orientation val="minMax"/>
          <c:max val="39783"/>
          <c:min val="29221"/>
        </c:scaling>
        <c:axPos val="b"/>
        <c:numFmt formatCode="yyyy" sourceLinked="0"/>
        <c:majorTickMark val="in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1706752"/>
        <c:crossesAt val="-800"/>
        <c:auto val="1"/>
        <c:lblOffset val="100"/>
        <c:baseTimeUnit val="months"/>
        <c:majorUnit val="3"/>
        <c:majorTimeUnit val="years"/>
        <c:minorUnit val="1"/>
        <c:minorTimeUnit val="years"/>
      </c:dateAx>
      <c:valAx>
        <c:axId val="101706752"/>
        <c:scaling>
          <c:orientation val="minMax"/>
          <c:max val="400"/>
          <c:min val="-800"/>
        </c:scaling>
        <c:axPos val="l"/>
        <c:numFmt formatCode="#,##0" sourceLinked="0"/>
        <c:majorTickMark val="in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0887936"/>
        <c:crosses val="autoZero"/>
        <c:crossBetween val="between"/>
        <c:majorUnit val="200"/>
        <c:minorUnit val="50"/>
      </c:valAx>
      <c:dateAx>
        <c:axId val="101782272"/>
        <c:scaling>
          <c:orientation val="minMax"/>
          <c:max val="39783"/>
          <c:min val="29221"/>
        </c:scaling>
        <c:axPos val="b"/>
        <c:numFmt formatCode="dd/mm/yyyy" sourceLinked="1"/>
        <c:majorTickMark val="none"/>
        <c:tickLblPos val="none"/>
        <c:spPr>
          <a:ln w="3175">
            <a:solidFill>
              <a:schemeClr val="tx1"/>
            </a:solidFill>
            <a:prstDash val="solid"/>
          </a:ln>
        </c:spPr>
        <c:crossAx val="101783808"/>
        <c:crossesAt val="0"/>
        <c:auto val="1"/>
        <c:lblOffset val="100"/>
      </c:dateAx>
      <c:valAx>
        <c:axId val="101783808"/>
        <c:scaling>
          <c:orientation val="minMax"/>
          <c:max val="400"/>
          <c:min val="-800"/>
        </c:scaling>
        <c:axPos val="l"/>
        <c:numFmt formatCode="General" sourceLinked="1"/>
        <c:tickLblPos val="high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1782272"/>
        <c:crossesAt val="39783"/>
        <c:crossBetween val="midCat"/>
        <c:majorUnit val="200"/>
        <c:minorUnit val="50"/>
      </c:valAx>
      <c:spPr>
        <a:noFill/>
        <a:ln w="12700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plotVisOnly val="1"/>
    <c:dispBlanksAs val="span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rgbClr val="000080"/>
          </a:solidFill>
          <a:latin typeface="Arial"/>
          <a:ea typeface="Arial"/>
          <a:cs typeface="Arial"/>
        </a:defRPr>
      </a:pPr>
      <a:endParaRPr lang="nb-NO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20138702021911617"/>
          <c:y val="3.7813881267390291E-2"/>
          <c:w val="0.76039837121665232"/>
          <c:h val="0.8574198948655006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cat>
            <c:strRef>
              <c:f>Sheet1!$A$2:$A$6</c:f>
              <c:strCache>
                <c:ptCount val="5"/>
                <c:pt idx="0">
                  <c:v>Danmark</c:v>
                </c:pt>
                <c:pt idx="1">
                  <c:v>Storbritannia</c:v>
                </c:pt>
                <c:pt idx="2">
                  <c:v>Sverige</c:v>
                </c:pt>
                <c:pt idx="3">
                  <c:v>USA</c:v>
                </c:pt>
                <c:pt idx="4">
                  <c:v>Norge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26.400845862107079</c:v>
                </c:pt>
                <c:pt idx="1">
                  <c:v>28.524450582255611</c:v>
                </c:pt>
                <c:pt idx="2">
                  <c:v>30.701435698953329</c:v>
                </c:pt>
                <c:pt idx="3">
                  <c:v>32.657915698277087</c:v>
                </c:pt>
                <c:pt idx="4">
                  <c:v>52.864689556529044</c:v>
                </c:pt>
              </c:numCache>
            </c:numRef>
          </c:val>
        </c:ser>
        <c:axId val="102114816"/>
        <c:axId val="102116352"/>
      </c:barChart>
      <c:catAx>
        <c:axId val="10211481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900">
                <a:solidFill>
                  <a:schemeClr val="tx1"/>
                </a:solidFill>
              </a:defRPr>
            </a:pPr>
            <a:endParaRPr lang="nb-NO"/>
          </a:p>
        </c:txPr>
        <c:crossAx val="102116352"/>
        <c:crosses val="autoZero"/>
        <c:auto val="1"/>
        <c:lblAlgn val="ctr"/>
        <c:lblOffset val="100"/>
      </c:catAx>
      <c:valAx>
        <c:axId val="102116352"/>
        <c:scaling>
          <c:orientation val="minMax"/>
        </c:scaling>
        <c:axPos val="b"/>
        <c:numFmt formatCode="General" sourceLinked="1"/>
        <c:majorTickMark val="in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2114816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5.2455314009661864E-2"/>
          <c:y val="2.606840513983371E-2"/>
          <c:w val="0.89508937198067628"/>
          <c:h val="0.86754818594103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KPIXE</c:v>
                </c:pt>
              </c:strCache>
            </c:strRef>
          </c:tx>
          <c:spPr>
            <a:ln w="381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Sheet1!$A$2:$A$38</c:f>
              <c:numCache>
                <c:formatCode>mmm/yy</c:formatCode>
                <c:ptCount val="37"/>
                <c:pt idx="0">
                  <c:v>36586</c:v>
                </c:pt>
                <c:pt idx="1">
                  <c:v>36678</c:v>
                </c:pt>
                <c:pt idx="2">
                  <c:v>36770</c:v>
                </c:pt>
                <c:pt idx="3">
                  <c:v>36861</c:v>
                </c:pt>
                <c:pt idx="4">
                  <c:v>36951</c:v>
                </c:pt>
                <c:pt idx="5">
                  <c:v>37043</c:v>
                </c:pt>
                <c:pt idx="6">
                  <c:v>37135</c:v>
                </c:pt>
                <c:pt idx="7">
                  <c:v>37226</c:v>
                </c:pt>
                <c:pt idx="8">
                  <c:v>37316</c:v>
                </c:pt>
                <c:pt idx="9">
                  <c:v>37408</c:v>
                </c:pt>
                <c:pt idx="10">
                  <c:v>37500</c:v>
                </c:pt>
                <c:pt idx="11">
                  <c:v>37591</c:v>
                </c:pt>
                <c:pt idx="12">
                  <c:v>37681</c:v>
                </c:pt>
                <c:pt idx="13">
                  <c:v>37773</c:v>
                </c:pt>
                <c:pt idx="14">
                  <c:v>37865</c:v>
                </c:pt>
                <c:pt idx="15">
                  <c:v>37956</c:v>
                </c:pt>
                <c:pt idx="16">
                  <c:v>38047</c:v>
                </c:pt>
                <c:pt idx="17">
                  <c:v>38139</c:v>
                </c:pt>
                <c:pt idx="18">
                  <c:v>38231</c:v>
                </c:pt>
                <c:pt idx="19">
                  <c:v>38322</c:v>
                </c:pt>
                <c:pt idx="20">
                  <c:v>38412</c:v>
                </c:pt>
                <c:pt idx="21">
                  <c:v>38504</c:v>
                </c:pt>
                <c:pt idx="22">
                  <c:v>38596</c:v>
                </c:pt>
                <c:pt idx="23">
                  <c:v>38687</c:v>
                </c:pt>
                <c:pt idx="24">
                  <c:v>38777</c:v>
                </c:pt>
                <c:pt idx="25">
                  <c:v>38869</c:v>
                </c:pt>
                <c:pt idx="26">
                  <c:v>38961</c:v>
                </c:pt>
                <c:pt idx="27">
                  <c:v>39052</c:v>
                </c:pt>
                <c:pt idx="28">
                  <c:v>39142</c:v>
                </c:pt>
                <c:pt idx="29">
                  <c:v>39234</c:v>
                </c:pt>
                <c:pt idx="30">
                  <c:v>39326</c:v>
                </c:pt>
                <c:pt idx="31">
                  <c:v>39417</c:v>
                </c:pt>
                <c:pt idx="32">
                  <c:v>39508</c:v>
                </c:pt>
                <c:pt idx="33">
                  <c:v>39600</c:v>
                </c:pt>
                <c:pt idx="34">
                  <c:v>39692</c:v>
                </c:pt>
                <c:pt idx="35">
                  <c:v>39783</c:v>
                </c:pt>
                <c:pt idx="36">
                  <c:v>39814</c:v>
                </c:pt>
              </c:numCache>
            </c:numRef>
          </c:cat>
          <c:val>
            <c:numRef>
              <c:f>Sheet1!$B$2:$B$38</c:f>
              <c:numCache>
                <c:formatCode>0.00</c:formatCode>
                <c:ptCount val="37"/>
                <c:pt idx="0">
                  <c:v>2.3158648486818962</c:v>
                </c:pt>
                <c:pt idx="1">
                  <c:v>2.4587908510274561</c:v>
                </c:pt>
                <c:pt idx="2">
                  <c:v>3.0043276391348508</c:v>
                </c:pt>
                <c:pt idx="3">
                  <c:v>3.0300712826762592</c:v>
                </c:pt>
                <c:pt idx="4">
                  <c:v>3.2113647656051092</c:v>
                </c:pt>
                <c:pt idx="5">
                  <c:v>2.9452742611510612</c:v>
                </c:pt>
                <c:pt idx="6">
                  <c:v>2.8430689804457927</c:v>
                </c:pt>
                <c:pt idx="7">
                  <c:v>2.9484372709055706</c:v>
                </c:pt>
                <c:pt idx="8">
                  <c:v>2.7449024568172002</c:v>
                </c:pt>
                <c:pt idx="9">
                  <c:v>2.8653676926779781</c:v>
                </c:pt>
                <c:pt idx="10">
                  <c:v>2.7449046373972013</c:v>
                </c:pt>
                <c:pt idx="11">
                  <c:v>2.3759748850940268</c:v>
                </c:pt>
                <c:pt idx="12">
                  <c:v>2.1788943398996388</c:v>
                </c:pt>
                <c:pt idx="13">
                  <c:v>1.6789562454987701</c:v>
                </c:pt>
                <c:pt idx="14">
                  <c:v>1.228882896782411</c:v>
                </c:pt>
                <c:pt idx="15">
                  <c:v>0.94665308755695632</c:v>
                </c:pt>
                <c:pt idx="16">
                  <c:v>0.48508723109835161</c:v>
                </c:pt>
                <c:pt idx="17">
                  <c:v>0.57560396196348762</c:v>
                </c:pt>
                <c:pt idx="18">
                  <c:v>0.63279932046856513</c:v>
                </c:pt>
                <c:pt idx="19">
                  <c:v>1.1729172452732337</c:v>
                </c:pt>
                <c:pt idx="20">
                  <c:v>1.0791175201092105</c:v>
                </c:pt>
                <c:pt idx="21">
                  <c:v>1.3542341156511479</c:v>
                </c:pt>
                <c:pt idx="22">
                  <c:v>1.5921169587194464</c:v>
                </c:pt>
                <c:pt idx="23">
                  <c:v>1.4736719952760038</c:v>
                </c:pt>
                <c:pt idx="24">
                  <c:v>1.3557579411946021</c:v>
                </c:pt>
                <c:pt idx="25">
                  <c:v>1.2408701203030561</c:v>
                </c:pt>
                <c:pt idx="26">
                  <c:v>0.98283755463719469</c:v>
                </c:pt>
                <c:pt idx="27">
                  <c:v>1.2549715601839784</c:v>
                </c:pt>
                <c:pt idx="28">
                  <c:v>1.5583380978940651</c:v>
                </c:pt>
                <c:pt idx="29">
                  <c:v>1.6651263275243635</c:v>
                </c:pt>
                <c:pt idx="30">
                  <c:v>1.8788367974698978</c:v>
                </c:pt>
                <c:pt idx="31">
                  <c:v>1.8797071468175521</c:v>
                </c:pt>
                <c:pt idx="32">
                  <c:v>2.3671146702456198</c:v>
                </c:pt>
                <c:pt idx="33">
                  <c:v>2.6360587589287761</c:v>
                </c:pt>
                <c:pt idx="34">
                  <c:v>3.1511069406119172</c:v>
                </c:pt>
                <c:pt idx="35">
                  <c:v>3.0443404204702165</c:v>
                </c:pt>
                <c:pt idx="36" formatCode="General">
                  <c:v>2.8899999999999997</c:v>
                </c:pt>
              </c:numCache>
            </c:numRef>
          </c:val>
        </c:ser>
        <c:marker val="1"/>
        <c:axId val="102171776"/>
        <c:axId val="102173312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KPI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Sheet1!$A$2:$A$38</c:f>
              <c:numCache>
                <c:formatCode>mmm/yy</c:formatCode>
                <c:ptCount val="37"/>
                <c:pt idx="0">
                  <c:v>36586</c:v>
                </c:pt>
                <c:pt idx="1">
                  <c:v>36678</c:v>
                </c:pt>
                <c:pt idx="2">
                  <c:v>36770</c:v>
                </c:pt>
                <c:pt idx="3">
                  <c:v>36861</c:v>
                </c:pt>
                <c:pt idx="4">
                  <c:v>36951</c:v>
                </c:pt>
                <c:pt idx="5">
                  <c:v>37043</c:v>
                </c:pt>
                <c:pt idx="6">
                  <c:v>37135</c:v>
                </c:pt>
                <c:pt idx="7">
                  <c:v>37226</c:v>
                </c:pt>
                <c:pt idx="8">
                  <c:v>37316</c:v>
                </c:pt>
                <c:pt idx="9">
                  <c:v>37408</c:v>
                </c:pt>
                <c:pt idx="10">
                  <c:v>37500</c:v>
                </c:pt>
                <c:pt idx="11">
                  <c:v>37591</c:v>
                </c:pt>
                <c:pt idx="12">
                  <c:v>37681</c:v>
                </c:pt>
                <c:pt idx="13">
                  <c:v>37773</c:v>
                </c:pt>
                <c:pt idx="14">
                  <c:v>37865</c:v>
                </c:pt>
                <c:pt idx="15">
                  <c:v>37956</c:v>
                </c:pt>
                <c:pt idx="16">
                  <c:v>38047</c:v>
                </c:pt>
                <c:pt idx="17">
                  <c:v>38139</c:v>
                </c:pt>
                <c:pt idx="18">
                  <c:v>38231</c:v>
                </c:pt>
                <c:pt idx="19">
                  <c:v>38322</c:v>
                </c:pt>
                <c:pt idx="20">
                  <c:v>38412</c:v>
                </c:pt>
                <c:pt idx="21">
                  <c:v>38504</c:v>
                </c:pt>
                <c:pt idx="22">
                  <c:v>38596</c:v>
                </c:pt>
                <c:pt idx="23">
                  <c:v>38687</c:v>
                </c:pt>
                <c:pt idx="24">
                  <c:v>38777</c:v>
                </c:pt>
                <c:pt idx="25">
                  <c:v>38869</c:v>
                </c:pt>
                <c:pt idx="26">
                  <c:v>38961</c:v>
                </c:pt>
                <c:pt idx="27">
                  <c:v>39052</c:v>
                </c:pt>
                <c:pt idx="28">
                  <c:v>39142</c:v>
                </c:pt>
                <c:pt idx="29">
                  <c:v>39234</c:v>
                </c:pt>
                <c:pt idx="30">
                  <c:v>39326</c:v>
                </c:pt>
                <c:pt idx="31">
                  <c:v>39417</c:v>
                </c:pt>
                <c:pt idx="32">
                  <c:v>39508</c:v>
                </c:pt>
                <c:pt idx="33">
                  <c:v>39600</c:v>
                </c:pt>
                <c:pt idx="34">
                  <c:v>39692</c:v>
                </c:pt>
                <c:pt idx="35">
                  <c:v>39783</c:v>
                </c:pt>
                <c:pt idx="36">
                  <c:v>39814</c:v>
                </c:pt>
              </c:numCache>
            </c:numRef>
          </c:cat>
          <c:val>
            <c:numRef>
              <c:f>Sheet1!$C$2:$C$38</c:f>
              <c:numCache>
                <c:formatCode>General</c:formatCode>
                <c:ptCount val="37"/>
                <c:pt idx="0">
                  <c:v>2.8552673824985977</c:v>
                </c:pt>
                <c:pt idx="1">
                  <c:v>2.9325363702310443</c:v>
                </c:pt>
                <c:pt idx="2">
                  <c:v>3.4606660137120571</c:v>
                </c:pt>
                <c:pt idx="3">
                  <c:v>3.0947775628626664</c:v>
                </c:pt>
                <c:pt idx="4">
                  <c:v>3.5737092031362834</c:v>
                </c:pt>
                <c:pt idx="5">
                  <c:v>3.9569565031793177</c:v>
                </c:pt>
                <c:pt idx="6">
                  <c:v>2.556007412053797</c:v>
                </c:pt>
                <c:pt idx="7">
                  <c:v>2.0012476547842377</c:v>
                </c:pt>
                <c:pt idx="8">
                  <c:v>1.0474408018742682</c:v>
                </c:pt>
                <c:pt idx="9">
                  <c:v>0.42630327569113458</c:v>
                </c:pt>
                <c:pt idx="10">
                  <c:v>1.4461513490178155</c:v>
                </c:pt>
                <c:pt idx="11">
                  <c:v>2.2378915462259958</c:v>
                </c:pt>
                <c:pt idx="12">
                  <c:v>4.5426895233490336</c:v>
                </c:pt>
                <c:pt idx="13">
                  <c:v>2.243787211758268</c:v>
                </c:pt>
                <c:pt idx="14">
                  <c:v>1.9108280254777021</c:v>
                </c:pt>
                <c:pt idx="15">
                  <c:v>1.2293847371366706</c:v>
                </c:pt>
                <c:pt idx="16">
                  <c:v>-1.399829273855703</c:v>
                </c:pt>
                <c:pt idx="17">
                  <c:v>0.86002669039145363</c:v>
                </c:pt>
                <c:pt idx="18">
                  <c:v>1.1904785714285802</c:v>
                </c:pt>
                <c:pt idx="19">
                  <c:v>1.2440758662344671</c:v>
                </c:pt>
                <c:pt idx="20">
                  <c:v>1.0056175241518444</c:v>
                </c:pt>
                <c:pt idx="21">
                  <c:v>1.5289590847115813</c:v>
                </c:pt>
                <c:pt idx="22">
                  <c:v>1.7647058408304508</c:v>
                </c:pt>
                <c:pt idx="23">
                  <c:v>1.7846753008974596</c:v>
                </c:pt>
                <c:pt idx="24">
                  <c:v>2.2254763753914752</c:v>
                </c:pt>
                <c:pt idx="25">
                  <c:v>2.3747489139878333</c:v>
                </c:pt>
                <c:pt idx="26">
                  <c:v>2.2254311624177858</c:v>
                </c:pt>
                <c:pt idx="27">
                  <c:v>2.5007185254176982</c:v>
                </c:pt>
                <c:pt idx="28">
                  <c:v>1.0312231156911178</c:v>
                </c:pt>
                <c:pt idx="29">
                  <c:v>0.33946590462311582</c:v>
                </c:pt>
                <c:pt idx="30">
                  <c:v>0.16964037319761471</c:v>
                </c:pt>
                <c:pt idx="31">
                  <c:v>1.3740857718988908</c:v>
                </c:pt>
                <c:pt idx="32">
                  <c:v>3.5440911952341572</c:v>
                </c:pt>
                <c:pt idx="33">
                  <c:v>3.2139707801538941</c:v>
                </c:pt>
                <c:pt idx="34">
                  <c:v>4.7135120382635742</c:v>
                </c:pt>
                <c:pt idx="35">
                  <c:v>3.5961294605809151</c:v>
                </c:pt>
                <c:pt idx="36">
                  <c:v>2.2258836606047936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1905">
              <a:solidFill>
                <a:schemeClr val="tx1">
                  <a:lumMod val="50000"/>
                  <a:lumOff val="50000"/>
                  <a:alpha val="95000"/>
                </a:schemeClr>
              </a:solidFill>
            </a:ln>
          </c:spPr>
          <c:marker>
            <c:symbol val="none"/>
          </c:marker>
          <c:cat>
            <c:numRef>
              <c:f>Sheet1!$A$2:$A$38</c:f>
              <c:numCache>
                <c:formatCode>mmm/yy</c:formatCode>
                <c:ptCount val="37"/>
                <c:pt idx="0">
                  <c:v>36586</c:v>
                </c:pt>
                <c:pt idx="1">
                  <c:v>36678</c:v>
                </c:pt>
                <c:pt idx="2">
                  <c:v>36770</c:v>
                </c:pt>
                <c:pt idx="3">
                  <c:v>36861</c:v>
                </c:pt>
                <c:pt idx="4">
                  <c:v>36951</c:v>
                </c:pt>
                <c:pt idx="5">
                  <c:v>37043</c:v>
                </c:pt>
                <c:pt idx="6">
                  <c:v>37135</c:v>
                </c:pt>
                <c:pt idx="7">
                  <c:v>37226</c:v>
                </c:pt>
                <c:pt idx="8">
                  <c:v>37316</c:v>
                </c:pt>
                <c:pt idx="9">
                  <c:v>37408</c:v>
                </c:pt>
                <c:pt idx="10">
                  <c:v>37500</c:v>
                </c:pt>
                <c:pt idx="11">
                  <c:v>37591</c:v>
                </c:pt>
                <c:pt idx="12">
                  <c:v>37681</c:v>
                </c:pt>
                <c:pt idx="13">
                  <c:v>37773</c:v>
                </c:pt>
                <c:pt idx="14">
                  <c:v>37865</c:v>
                </c:pt>
                <c:pt idx="15">
                  <c:v>37956</c:v>
                </c:pt>
                <c:pt idx="16">
                  <c:v>38047</c:v>
                </c:pt>
                <c:pt idx="17">
                  <c:v>38139</c:v>
                </c:pt>
                <c:pt idx="18">
                  <c:v>38231</c:v>
                </c:pt>
                <c:pt idx="19">
                  <c:v>38322</c:v>
                </c:pt>
                <c:pt idx="20">
                  <c:v>38412</c:v>
                </c:pt>
                <c:pt idx="21">
                  <c:v>38504</c:v>
                </c:pt>
                <c:pt idx="22">
                  <c:v>38596</c:v>
                </c:pt>
                <c:pt idx="23">
                  <c:v>38687</c:v>
                </c:pt>
                <c:pt idx="24">
                  <c:v>38777</c:v>
                </c:pt>
                <c:pt idx="25">
                  <c:v>38869</c:v>
                </c:pt>
                <c:pt idx="26">
                  <c:v>38961</c:v>
                </c:pt>
                <c:pt idx="27">
                  <c:v>39052</c:v>
                </c:pt>
                <c:pt idx="28">
                  <c:v>39142</c:v>
                </c:pt>
                <c:pt idx="29">
                  <c:v>39234</c:v>
                </c:pt>
                <c:pt idx="30">
                  <c:v>39326</c:v>
                </c:pt>
                <c:pt idx="31">
                  <c:v>39417</c:v>
                </c:pt>
                <c:pt idx="32">
                  <c:v>39508</c:v>
                </c:pt>
                <c:pt idx="33">
                  <c:v>39600</c:v>
                </c:pt>
                <c:pt idx="34">
                  <c:v>39692</c:v>
                </c:pt>
                <c:pt idx="35">
                  <c:v>39783</c:v>
                </c:pt>
                <c:pt idx="36">
                  <c:v>39814</c:v>
                </c:pt>
              </c:numCache>
            </c:numRef>
          </c:cat>
          <c:val>
            <c:numRef>
              <c:f>Sheet1!$D$2:$D$38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</c:numCache>
            </c:numRef>
          </c:val>
        </c:ser>
        <c:marker val="1"/>
        <c:axId val="102176640"/>
        <c:axId val="102175104"/>
      </c:lineChart>
      <c:dateAx>
        <c:axId val="102171776"/>
        <c:scaling>
          <c:orientation val="minMax"/>
        </c:scaling>
        <c:axPos val="b"/>
        <c:numFmt formatCode="yyyy" sourceLinked="0"/>
        <c:tickLblPos val="nextTo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2173312"/>
        <c:crossesAt val="-2"/>
        <c:auto val="1"/>
        <c:lblOffset val="100"/>
        <c:majorUnit val="12"/>
        <c:majorTimeUnit val="months"/>
      </c:dateAx>
      <c:valAx>
        <c:axId val="102173312"/>
        <c:scaling>
          <c:orientation val="minMax"/>
          <c:max val="6"/>
          <c:min val="-2"/>
        </c:scaling>
        <c:axPos val="l"/>
        <c:numFmt formatCode="0" sourceLinked="0"/>
        <c:tickLblPos val="nextTo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2171776"/>
        <c:crosses val="autoZero"/>
        <c:crossBetween val="between"/>
        <c:majorUnit val="1"/>
      </c:valAx>
      <c:valAx>
        <c:axId val="102175104"/>
        <c:scaling>
          <c:orientation val="minMax"/>
        </c:scaling>
        <c:axPos val="r"/>
        <c:numFmt formatCode="General" sourceLinked="1"/>
        <c:tickLblPos val="nextTo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2176640"/>
        <c:crosses val="max"/>
        <c:crossBetween val="between"/>
      </c:valAx>
      <c:dateAx>
        <c:axId val="102176640"/>
        <c:scaling>
          <c:orientation val="minMax"/>
        </c:scaling>
        <c:axPos val="t"/>
        <c:numFmt formatCode="mmm/yy" sourceLinked="1"/>
        <c:majorTickMark val="none"/>
        <c:tickLblPos val="none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2175104"/>
        <c:crosses val="max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7.2137022397891964E-2"/>
          <c:y val="2.606840513983371E-2"/>
          <c:w val="0.85572595520422079"/>
          <c:h val="0.86754818594103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Varekonsumindeks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Sheet1!$A$2:$A$74</c:f>
              <c:numCache>
                <c:formatCode>[$-414]mmm\.\ yy;@</c:formatCode>
                <c:ptCount val="73"/>
                <c:pt idx="0">
                  <c:v>37652</c:v>
                </c:pt>
                <c:pt idx="1">
                  <c:v>37680</c:v>
                </c:pt>
                <c:pt idx="2">
                  <c:v>37711</c:v>
                </c:pt>
                <c:pt idx="3">
                  <c:v>37741</c:v>
                </c:pt>
                <c:pt idx="4">
                  <c:v>37772</c:v>
                </c:pt>
                <c:pt idx="5">
                  <c:v>37802</c:v>
                </c:pt>
                <c:pt idx="6">
                  <c:v>37833</c:v>
                </c:pt>
                <c:pt idx="7">
                  <c:v>37864</c:v>
                </c:pt>
                <c:pt idx="8">
                  <c:v>37894</c:v>
                </c:pt>
                <c:pt idx="9">
                  <c:v>37925</c:v>
                </c:pt>
                <c:pt idx="10">
                  <c:v>37955</c:v>
                </c:pt>
                <c:pt idx="11">
                  <c:v>37986</c:v>
                </c:pt>
                <c:pt idx="12">
                  <c:v>38017</c:v>
                </c:pt>
                <c:pt idx="13">
                  <c:v>38046</c:v>
                </c:pt>
                <c:pt idx="14">
                  <c:v>38077</c:v>
                </c:pt>
                <c:pt idx="15">
                  <c:v>38107</c:v>
                </c:pt>
                <c:pt idx="16">
                  <c:v>38138</c:v>
                </c:pt>
                <c:pt idx="17">
                  <c:v>38168</c:v>
                </c:pt>
                <c:pt idx="18">
                  <c:v>38199</c:v>
                </c:pt>
                <c:pt idx="19">
                  <c:v>38230</c:v>
                </c:pt>
                <c:pt idx="20">
                  <c:v>38260</c:v>
                </c:pt>
                <c:pt idx="21">
                  <c:v>38291</c:v>
                </c:pt>
                <c:pt idx="22">
                  <c:v>38321</c:v>
                </c:pt>
                <c:pt idx="23">
                  <c:v>38352</c:v>
                </c:pt>
                <c:pt idx="24">
                  <c:v>38383</c:v>
                </c:pt>
                <c:pt idx="25">
                  <c:v>38411</c:v>
                </c:pt>
                <c:pt idx="26">
                  <c:v>38442</c:v>
                </c:pt>
                <c:pt idx="27">
                  <c:v>38472</c:v>
                </c:pt>
                <c:pt idx="28">
                  <c:v>38503</c:v>
                </c:pt>
                <c:pt idx="29">
                  <c:v>38533</c:v>
                </c:pt>
                <c:pt idx="30">
                  <c:v>38564</c:v>
                </c:pt>
                <c:pt idx="31">
                  <c:v>38595</c:v>
                </c:pt>
                <c:pt idx="32">
                  <c:v>38625</c:v>
                </c:pt>
                <c:pt idx="33">
                  <c:v>38656</c:v>
                </c:pt>
                <c:pt idx="34">
                  <c:v>38686</c:v>
                </c:pt>
                <c:pt idx="35">
                  <c:v>38717</c:v>
                </c:pt>
                <c:pt idx="36">
                  <c:v>38748</c:v>
                </c:pt>
                <c:pt idx="37">
                  <c:v>38776</c:v>
                </c:pt>
                <c:pt idx="38">
                  <c:v>38807</c:v>
                </c:pt>
                <c:pt idx="39">
                  <c:v>38837</c:v>
                </c:pt>
                <c:pt idx="40">
                  <c:v>38868</c:v>
                </c:pt>
                <c:pt idx="41">
                  <c:v>38898</c:v>
                </c:pt>
                <c:pt idx="42">
                  <c:v>38929</c:v>
                </c:pt>
                <c:pt idx="43">
                  <c:v>38960</c:v>
                </c:pt>
                <c:pt idx="44">
                  <c:v>38990</c:v>
                </c:pt>
                <c:pt idx="45">
                  <c:v>39021</c:v>
                </c:pt>
                <c:pt idx="46">
                  <c:v>39051</c:v>
                </c:pt>
                <c:pt idx="47">
                  <c:v>39082</c:v>
                </c:pt>
                <c:pt idx="48">
                  <c:v>39113</c:v>
                </c:pt>
                <c:pt idx="49">
                  <c:v>39141</c:v>
                </c:pt>
                <c:pt idx="50">
                  <c:v>39172</c:v>
                </c:pt>
                <c:pt idx="51">
                  <c:v>39202</c:v>
                </c:pt>
                <c:pt idx="52">
                  <c:v>39233</c:v>
                </c:pt>
                <c:pt idx="53">
                  <c:v>39263</c:v>
                </c:pt>
                <c:pt idx="54">
                  <c:v>39294</c:v>
                </c:pt>
                <c:pt idx="55">
                  <c:v>39325</c:v>
                </c:pt>
                <c:pt idx="56">
                  <c:v>39355</c:v>
                </c:pt>
                <c:pt idx="57" formatCode="mmm/yy">
                  <c:v>39386</c:v>
                </c:pt>
                <c:pt idx="58" formatCode="mmm/yy">
                  <c:v>39416</c:v>
                </c:pt>
                <c:pt idx="59" formatCode="mmm/yy">
                  <c:v>39447</c:v>
                </c:pt>
                <c:pt idx="60" formatCode="mmm/yy">
                  <c:v>39478</c:v>
                </c:pt>
                <c:pt idx="61" formatCode="mmm/yy">
                  <c:v>39507</c:v>
                </c:pt>
                <c:pt idx="62" formatCode="mmm/yy">
                  <c:v>39538</c:v>
                </c:pt>
                <c:pt idx="63" formatCode="mmm/yy">
                  <c:v>39568</c:v>
                </c:pt>
                <c:pt idx="64" formatCode="mmm/yy">
                  <c:v>39599</c:v>
                </c:pt>
                <c:pt idx="65" formatCode="mmm/yy">
                  <c:v>39629</c:v>
                </c:pt>
                <c:pt idx="66" formatCode="mmm/yy">
                  <c:v>39660</c:v>
                </c:pt>
                <c:pt idx="67" formatCode="mmm/yy">
                  <c:v>39691</c:v>
                </c:pt>
                <c:pt idx="68" formatCode="mmm/yy">
                  <c:v>39721</c:v>
                </c:pt>
                <c:pt idx="69" formatCode="mmm/yy">
                  <c:v>39752</c:v>
                </c:pt>
                <c:pt idx="70" formatCode="mmm/yy">
                  <c:v>39782</c:v>
                </c:pt>
                <c:pt idx="71" formatCode="mmm/yy">
                  <c:v>39813</c:v>
                </c:pt>
                <c:pt idx="72" formatCode="mmm/yy">
                  <c:v>39844</c:v>
                </c:pt>
              </c:numCache>
            </c:numRef>
          </c:cat>
          <c:val>
            <c:numRef>
              <c:f>Sheet1!$B$2:$B$74</c:f>
              <c:numCache>
                <c:formatCode>0.0</c:formatCode>
                <c:ptCount val="73"/>
                <c:pt idx="0">
                  <c:v>95.107033639143722</c:v>
                </c:pt>
                <c:pt idx="1">
                  <c:v>95.948012232415849</c:v>
                </c:pt>
                <c:pt idx="2">
                  <c:v>93.577981651376135</c:v>
                </c:pt>
                <c:pt idx="3">
                  <c:v>98.012232415902133</c:v>
                </c:pt>
                <c:pt idx="4">
                  <c:v>96.253822629969406</c:v>
                </c:pt>
                <c:pt idx="5">
                  <c:v>97.477064220183493</c:v>
                </c:pt>
                <c:pt idx="6">
                  <c:v>97.935779816513687</c:v>
                </c:pt>
                <c:pt idx="7">
                  <c:v>97.018348623853157</c:v>
                </c:pt>
                <c:pt idx="8">
                  <c:v>98.700305810397552</c:v>
                </c:pt>
                <c:pt idx="9">
                  <c:v>100</c:v>
                </c:pt>
                <c:pt idx="10">
                  <c:v>98.77675840978587</c:v>
                </c:pt>
                <c:pt idx="11">
                  <c:v>97.782874617736908</c:v>
                </c:pt>
                <c:pt idx="12">
                  <c:v>100</c:v>
                </c:pt>
                <c:pt idx="13">
                  <c:v>98.77675840978587</c:v>
                </c:pt>
                <c:pt idx="14">
                  <c:v>100.53516819571864</c:v>
                </c:pt>
                <c:pt idx="15">
                  <c:v>99.159021406727788</c:v>
                </c:pt>
                <c:pt idx="16">
                  <c:v>98.012232415902133</c:v>
                </c:pt>
                <c:pt idx="17">
                  <c:v>100.30581039755342</c:v>
                </c:pt>
                <c:pt idx="18">
                  <c:v>98.241590214067315</c:v>
                </c:pt>
                <c:pt idx="19">
                  <c:v>100.07645259938838</c:v>
                </c:pt>
                <c:pt idx="20">
                  <c:v>100.07645259938838</c:v>
                </c:pt>
                <c:pt idx="21">
                  <c:v>100.53516819571864</c:v>
                </c:pt>
                <c:pt idx="22">
                  <c:v>101.37614678899081</c:v>
                </c:pt>
                <c:pt idx="23">
                  <c:v>104.20489296636086</c:v>
                </c:pt>
                <c:pt idx="24">
                  <c:v>99.159021406727788</c:v>
                </c:pt>
                <c:pt idx="25">
                  <c:v>101.83486238532107</c:v>
                </c:pt>
                <c:pt idx="26">
                  <c:v>100.61162079510711</c:v>
                </c:pt>
                <c:pt idx="27">
                  <c:v>101.60550458715595</c:v>
                </c:pt>
                <c:pt idx="28">
                  <c:v>101.45259938837923</c:v>
                </c:pt>
                <c:pt idx="29">
                  <c:v>101.83486238532107</c:v>
                </c:pt>
                <c:pt idx="30">
                  <c:v>102.75229357798165</c:v>
                </c:pt>
                <c:pt idx="31">
                  <c:v>102.59938837920483</c:v>
                </c:pt>
                <c:pt idx="32">
                  <c:v>102.14067278287456</c:v>
                </c:pt>
                <c:pt idx="33">
                  <c:v>101.9877675840979</c:v>
                </c:pt>
                <c:pt idx="34">
                  <c:v>101.83486238532107</c:v>
                </c:pt>
                <c:pt idx="35">
                  <c:v>103.66972477064219</c:v>
                </c:pt>
                <c:pt idx="36">
                  <c:v>104.43425076452603</c:v>
                </c:pt>
                <c:pt idx="37">
                  <c:v>103.51681957186548</c:v>
                </c:pt>
                <c:pt idx="38">
                  <c:v>104.35779816513761</c:v>
                </c:pt>
                <c:pt idx="39">
                  <c:v>104.66360856269107</c:v>
                </c:pt>
                <c:pt idx="40">
                  <c:v>105.58103975535167</c:v>
                </c:pt>
                <c:pt idx="41">
                  <c:v>105.27522935779814</c:v>
                </c:pt>
                <c:pt idx="42">
                  <c:v>106.49847094801228</c:v>
                </c:pt>
                <c:pt idx="43">
                  <c:v>106.5749235474006</c:v>
                </c:pt>
                <c:pt idx="44">
                  <c:v>106.65137614678888</c:v>
                </c:pt>
                <c:pt idx="45">
                  <c:v>107.18654434250757</c:v>
                </c:pt>
                <c:pt idx="46">
                  <c:v>107.41590214067277</c:v>
                </c:pt>
                <c:pt idx="47">
                  <c:v>109.40366972477071</c:v>
                </c:pt>
                <c:pt idx="48">
                  <c:v>113.07339449541283</c:v>
                </c:pt>
                <c:pt idx="49">
                  <c:v>111.54434250764525</c:v>
                </c:pt>
                <c:pt idx="50">
                  <c:v>112.23241590214067</c:v>
                </c:pt>
                <c:pt idx="51">
                  <c:v>111.54434250764525</c:v>
                </c:pt>
                <c:pt idx="52">
                  <c:v>112.00305810397548</c:v>
                </c:pt>
                <c:pt idx="53">
                  <c:v>115.44342507645258</c:v>
                </c:pt>
                <c:pt idx="54">
                  <c:v>114.22018348623857</c:v>
                </c:pt>
                <c:pt idx="55">
                  <c:v>114.14373088685009</c:v>
                </c:pt>
                <c:pt idx="56">
                  <c:v>115.51987767584097</c:v>
                </c:pt>
                <c:pt idx="57">
                  <c:v>115.90214067278285</c:v>
                </c:pt>
                <c:pt idx="58">
                  <c:v>116.66666666666666</c:v>
                </c:pt>
                <c:pt idx="59" formatCode="0.00">
                  <c:v>115.44342507645258</c:v>
                </c:pt>
                <c:pt idx="60">
                  <c:v>113.53211009174312</c:v>
                </c:pt>
                <c:pt idx="61">
                  <c:v>115.74923547400616</c:v>
                </c:pt>
                <c:pt idx="62">
                  <c:v>115.51987767584097</c:v>
                </c:pt>
                <c:pt idx="63">
                  <c:v>114.83180428134563</c:v>
                </c:pt>
                <c:pt idx="64">
                  <c:v>115.21406727828749</c:v>
                </c:pt>
                <c:pt idx="65">
                  <c:v>114.2966360856269</c:v>
                </c:pt>
                <c:pt idx="66" formatCode="0.00">
                  <c:v>112.69113149847094</c:v>
                </c:pt>
                <c:pt idx="67" formatCode="0.00">
                  <c:v>112.92048929663605</c:v>
                </c:pt>
                <c:pt idx="68" formatCode="0.00">
                  <c:v>112.99694189602442</c:v>
                </c:pt>
                <c:pt idx="69">
                  <c:v>111.16207951070329</c:v>
                </c:pt>
                <c:pt idx="70">
                  <c:v>111.23853211009165</c:v>
                </c:pt>
                <c:pt idx="71">
                  <c:v>111.77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Boligpriser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Sheet1!$A$2:$A$74</c:f>
              <c:numCache>
                <c:formatCode>[$-414]mmm\.\ yy;@</c:formatCode>
                <c:ptCount val="73"/>
                <c:pt idx="0">
                  <c:v>37652</c:v>
                </c:pt>
                <c:pt idx="1">
                  <c:v>37680</c:v>
                </c:pt>
                <c:pt idx="2">
                  <c:v>37711</c:v>
                </c:pt>
                <c:pt idx="3">
                  <c:v>37741</c:v>
                </c:pt>
                <c:pt idx="4">
                  <c:v>37772</c:v>
                </c:pt>
                <c:pt idx="5">
                  <c:v>37802</c:v>
                </c:pt>
                <c:pt idx="6">
                  <c:v>37833</c:v>
                </c:pt>
                <c:pt idx="7">
                  <c:v>37864</c:v>
                </c:pt>
                <c:pt idx="8">
                  <c:v>37894</c:v>
                </c:pt>
                <c:pt idx="9">
                  <c:v>37925</c:v>
                </c:pt>
                <c:pt idx="10">
                  <c:v>37955</c:v>
                </c:pt>
                <c:pt idx="11">
                  <c:v>37986</c:v>
                </c:pt>
                <c:pt idx="12">
                  <c:v>38017</c:v>
                </c:pt>
                <c:pt idx="13">
                  <c:v>38046</c:v>
                </c:pt>
                <c:pt idx="14">
                  <c:v>38077</c:v>
                </c:pt>
                <c:pt idx="15">
                  <c:v>38107</c:v>
                </c:pt>
                <c:pt idx="16">
                  <c:v>38138</c:v>
                </c:pt>
                <c:pt idx="17">
                  <c:v>38168</c:v>
                </c:pt>
                <c:pt idx="18">
                  <c:v>38199</c:v>
                </c:pt>
                <c:pt idx="19">
                  <c:v>38230</c:v>
                </c:pt>
                <c:pt idx="20">
                  <c:v>38260</c:v>
                </c:pt>
                <c:pt idx="21">
                  <c:v>38291</c:v>
                </c:pt>
                <c:pt idx="22">
                  <c:v>38321</c:v>
                </c:pt>
                <c:pt idx="23">
                  <c:v>38352</c:v>
                </c:pt>
                <c:pt idx="24">
                  <c:v>38383</c:v>
                </c:pt>
                <c:pt idx="25">
                  <c:v>38411</c:v>
                </c:pt>
                <c:pt idx="26">
                  <c:v>38442</c:v>
                </c:pt>
                <c:pt idx="27">
                  <c:v>38472</c:v>
                </c:pt>
                <c:pt idx="28">
                  <c:v>38503</c:v>
                </c:pt>
                <c:pt idx="29">
                  <c:v>38533</c:v>
                </c:pt>
                <c:pt idx="30">
                  <c:v>38564</c:v>
                </c:pt>
                <c:pt idx="31">
                  <c:v>38595</c:v>
                </c:pt>
                <c:pt idx="32">
                  <c:v>38625</c:v>
                </c:pt>
                <c:pt idx="33">
                  <c:v>38656</c:v>
                </c:pt>
                <c:pt idx="34">
                  <c:v>38686</c:v>
                </c:pt>
                <c:pt idx="35">
                  <c:v>38717</c:v>
                </c:pt>
                <c:pt idx="36">
                  <c:v>38748</c:v>
                </c:pt>
                <c:pt idx="37">
                  <c:v>38776</c:v>
                </c:pt>
                <c:pt idx="38">
                  <c:v>38807</c:v>
                </c:pt>
                <c:pt idx="39">
                  <c:v>38837</c:v>
                </c:pt>
                <c:pt idx="40">
                  <c:v>38868</c:v>
                </c:pt>
                <c:pt idx="41">
                  <c:v>38898</c:v>
                </c:pt>
                <c:pt idx="42">
                  <c:v>38929</c:v>
                </c:pt>
                <c:pt idx="43">
                  <c:v>38960</c:v>
                </c:pt>
                <c:pt idx="44">
                  <c:v>38990</c:v>
                </c:pt>
                <c:pt idx="45">
                  <c:v>39021</c:v>
                </c:pt>
                <c:pt idx="46">
                  <c:v>39051</c:v>
                </c:pt>
                <c:pt idx="47">
                  <c:v>39082</c:v>
                </c:pt>
                <c:pt idx="48">
                  <c:v>39113</c:v>
                </c:pt>
                <c:pt idx="49">
                  <c:v>39141</c:v>
                </c:pt>
                <c:pt idx="50">
                  <c:v>39172</c:v>
                </c:pt>
                <c:pt idx="51">
                  <c:v>39202</c:v>
                </c:pt>
                <c:pt idx="52">
                  <c:v>39233</c:v>
                </c:pt>
                <c:pt idx="53">
                  <c:v>39263</c:v>
                </c:pt>
                <c:pt idx="54">
                  <c:v>39294</c:v>
                </c:pt>
                <c:pt idx="55">
                  <c:v>39325</c:v>
                </c:pt>
                <c:pt idx="56">
                  <c:v>39355</c:v>
                </c:pt>
                <c:pt idx="57" formatCode="mmm/yy">
                  <c:v>39386</c:v>
                </c:pt>
                <c:pt idx="58" formatCode="mmm/yy">
                  <c:v>39416</c:v>
                </c:pt>
                <c:pt idx="59" formatCode="mmm/yy">
                  <c:v>39447</c:v>
                </c:pt>
                <c:pt idx="60" formatCode="mmm/yy">
                  <c:v>39478</c:v>
                </c:pt>
                <c:pt idx="61" formatCode="mmm/yy">
                  <c:v>39507</c:v>
                </c:pt>
                <c:pt idx="62" formatCode="mmm/yy">
                  <c:v>39538</c:v>
                </c:pt>
                <c:pt idx="63" formatCode="mmm/yy">
                  <c:v>39568</c:v>
                </c:pt>
                <c:pt idx="64" formatCode="mmm/yy">
                  <c:v>39599</c:v>
                </c:pt>
                <c:pt idx="65" formatCode="mmm/yy">
                  <c:v>39629</c:v>
                </c:pt>
                <c:pt idx="66" formatCode="mmm/yy">
                  <c:v>39660</c:v>
                </c:pt>
                <c:pt idx="67" formatCode="mmm/yy">
                  <c:v>39691</c:v>
                </c:pt>
                <c:pt idx="68" formatCode="mmm/yy">
                  <c:v>39721</c:v>
                </c:pt>
                <c:pt idx="69" formatCode="mmm/yy">
                  <c:v>39752</c:v>
                </c:pt>
                <c:pt idx="70" formatCode="mmm/yy">
                  <c:v>39782</c:v>
                </c:pt>
                <c:pt idx="71" formatCode="mmm/yy">
                  <c:v>39813</c:v>
                </c:pt>
                <c:pt idx="72" formatCode="mmm/yy">
                  <c:v>39844</c:v>
                </c:pt>
              </c:numCache>
            </c:numRef>
          </c:cat>
          <c:val>
            <c:numRef>
              <c:f>Sheet1!$C$2:$C$74</c:f>
              <c:numCache>
                <c:formatCode>General</c:formatCode>
                <c:ptCount val="73"/>
                <c:pt idx="0">
                  <c:v>91.225652753456544</c:v>
                </c:pt>
                <c:pt idx="1">
                  <c:v>90.517516049766598</c:v>
                </c:pt>
                <c:pt idx="2">
                  <c:v>90.245786909277314</c:v>
                </c:pt>
                <c:pt idx="3">
                  <c:v>90.502804549082953</c:v>
                </c:pt>
                <c:pt idx="4">
                  <c:v>89.919498571351113</c:v>
                </c:pt>
                <c:pt idx="5">
                  <c:v>91.114016379396972</c:v>
                </c:pt>
                <c:pt idx="6">
                  <c:v>92.515372924123241</c:v>
                </c:pt>
                <c:pt idx="7">
                  <c:v>93.257872669100323</c:v>
                </c:pt>
                <c:pt idx="8">
                  <c:v>95.544754543805027</c:v>
                </c:pt>
                <c:pt idx="9">
                  <c:v>96.504274533394849</c:v>
                </c:pt>
                <c:pt idx="10">
                  <c:v>97.972773342362188</c:v>
                </c:pt>
                <c:pt idx="11">
                  <c:v>99.359673750176981</c:v>
                </c:pt>
                <c:pt idx="12">
                  <c:v>100</c:v>
                </c:pt>
                <c:pt idx="13">
                  <c:v>101.1964277907567</c:v>
                </c:pt>
                <c:pt idx="14">
                  <c:v>102.45054436308185</c:v>
                </c:pt>
                <c:pt idx="15">
                  <c:v>101.53340923215153</c:v>
                </c:pt>
                <c:pt idx="16">
                  <c:v>103.03347963389736</c:v>
                </c:pt>
                <c:pt idx="17">
                  <c:v>103.96321916922611</c:v>
                </c:pt>
                <c:pt idx="18">
                  <c:v>105.15850650312274</c:v>
                </c:pt>
                <c:pt idx="19">
                  <c:v>105.84623309733676</c:v>
                </c:pt>
                <c:pt idx="20">
                  <c:v>106.35723072335736</c:v>
                </c:pt>
                <c:pt idx="21">
                  <c:v>107.91360878892901</c:v>
                </c:pt>
                <c:pt idx="22">
                  <c:v>109.21387666888722</c:v>
                </c:pt>
                <c:pt idx="23">
                  <c:v>109.31815386319354</c:v>
                </c:pt>
                <c:pt idx="24">
                  <c:v>110.31017263451174</c:v>
                </c:pt>
                <c:pt idx="25">
                  <c:v>110.80056566776177</c:v>
                </c:pt>
                <c:pt idx="26">
                  <c:v>111.05460032111074</c:v>
                </c:pt>
                <c:pt idx="27">
                  <c:v>111.81196983730806</c:v>
                </c:pt>
                <c:pt idx="28">
                  <c:v>112.69669498353316</c:v>
                </c:pt>
                <c:pt idx="29">
                  <c:v>114.12051265952326</c:v>
                </c:pt>
                <c:pt idx="30">
                  <c:v>114.60756447477296</c:v>
                </c:pt>
                <c:pt idx="31">
                  <c:v>115.15273340649132</c:v>
                </c:pt>
                <c:pt idx="32">
                  <c:v>116.25078824712399</c:v>
                </c:pt>
                <c:pt idx="33">
                  <c:v>117.28838201707799</c:v>
                </c:pt>
                <c:pt idx="34">
                  <c:v>118.67406096953177</c:v>
                </c:pt>
                <c:pt idx="35">
                  <c:v>119.73725672650312</c:v>
                </c:pt>
                <c:pt idx="36">
                  <c:v>120.61987026559665</c:v>
                </c:pt>
                <c:pt idx="37">
                  <c:v>122.37851148505013</c:v>
                </c:pt>
                <c:pt idx="38">
                  <c:v>124.19647257462732</c:v>
                </c:pt>
                <c:pt idx="39">
                  <c:v>126.17145411979978</c:v>
                </c:pt>
                <c:pt idx="40">
                  <c:v>128.70973931363886</c:v>
                </c:pt>
                <c:pt idx="41">
                  <c:v>130.49660469423549</c:v>
                </c:pt>
                <c:pt idx="42">
                  <c:v>132.7152264371573</c:v>
                </c:pt>
                <c:pt idx="43">
                  <c:v>135.18507149377788</c:v>
                </c:pt>
                <c:pt idx="44">
                  <c:v>137.03554316256066</c:v>
                </c:pt>
                <c:pt idx="45">
                  <c:v>138.97239859750621</c:v>
                </c:pt>
                <c:pt idx="46">
                  <c:v>140.41559436029098</c:v>
                </c:pt>
                <c:pt idx="47">
                  <c:v>142.34418132148997</c:v>
                </c:pt>
                <c:pt idx="48">
                  <c:v>144.32442101319037</c:v>
                </c:pt>
                <c:pt idx="49">
                  <c:v>145.27422023382994</c:v>
                </c:pt>
                <c:pt idx="50">
                  <c:v>145.84180255398746</c:v>
                </c:pt>
                <c:pt idx="51">
                  <c:v>146.6151181764792</c:v>
                </c:pt>
                <c:pt idx="52">
                  <c:v>146.74065995409453</c:v>
                </c:pt>
                <c:pt idx="53">
                  <c:v>148.43380716935945</c:v>
                </c:pt>
                <c:pt idx="54">
                  <c:v>147.81761446039914</c:v>
                </c:pt>
                <c:pt idx="55">
                  <c:v>147.37000995073447</c:v>
                </c:pt>
                <c:pt idx="56">
                  <c:v>147.05334197796421</c:v>
                </c:pt>
                <c:pt idx="57">
                  <c:v>146.35236561582451</c:v>
                </c:pt>
                <c:pt idx="58">
                  <c:v>146.19959378363939</c:v>
                </c:pt>
                <c:pt idx="59">
                  <c:v>145.45977368073068</c:v>
                </c:pt>
                <c:pt idx="60">
                  <c:v>144.62273933304311</c:v>
                </c:pt>
                <c:pt idx="61">
                  <c:v>145.04519314134754</c:v>
                </c:pt>
                <c:pt idx="62">
                  <c:v>145.48710949914602</c:v>
                </c:pt>
                <c:pt idx="63">
                  <c:v>144.95972256630719</c:v>
                </c:pt>
                <c:pt idx="64">
                  <c:v>144.75374358399716</c:v>
                </c:pt>
                <c:pt idx="65">
                  <c:v>143.86111483451003</c:v>
                </c:pt>
                <c:pt idx="66">
                  <c:v>142.85781151388167</c:v>
                </c:pt>
                <c:pt idx="67">
                  <c:v>141.27795499652356</c:v>
                </c:pt>
                <c:pt idx="68">
                  <c:v>140.13585891556463</c:v>
                </c:pt>
                <c:pt idx="69">
                  <c:v>135.14768379635689</c:v>
                </c:pt>
                <c:pt idx="70">
                  <c:v>132.82353090099721</c:v>
                </c:pt>
                <c:pt idx="71">
                  <c:v>132.7049959864809</c:v>
                </c:pt>
                <c:pt idx="72">
                  <c:v>133.50758156668655</c:v>
                </c:pt>
              </c:numCache>
            </c:numRef>
          </c:val>
        </c:ser>
        <c:marker val="1"/>
        <c:axId val="102379904"/>
        <c:axId val="102381440"/>
      </c:line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støttelinje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Sheet1!$A$2:$A$74</c:f>
              <c:numCache>
                <c:formatCode>[$-414]mmm\.\ yy;@</c:formatCode>
                <c:ptCount val="73"/>
                <c:pt idx="0">
                  <c:v>37652</c:v>
                </c:pt>
                <c:pt idx="1">
                  <c:v>37680</c:v>
                </c:pt>
                <c:pt idx="2">
                  <c:v>37711</c:v>
                </c:pt>
                <c:pt idx="3">
                  <c:v>37741</c:v>
                </c:pt>
                <c:pt idx="4">
                  <c:v>37772</c:v>
                </c:pt>
                <c:pt idx="5">
                  <c:v>37802</c:v>
                </c:pt>
                <c:pt idx="6">
                  <c:v>37833</c:v>
                </c:pt>
                <c:pt idx="7">
                  <c:v>37864</c:v>
                </c:pt>
                <c:pt idx="8">
                  <c:v>37894</c:v>
                </c:pt>
                <c:pt idx="9">
                  <c:v>37925</c:v>
                </c:pt>
                <c:pt idx="10">
                  <c:v>37955</c:v>
                </c:pt>
                <c:pt idx="11">
                  <c:v>37986</c:v>
                </c:pt>
                <c:pt idx="12">
                  <c:v>38017</c:v>
                </c:pt>
                <c:pt idx="13">
                  <c:v>38046</c:v>
                </c:pt>
                <c:pt idx="14">
                  <c:v>38077</c:v>
                </c:pt>
                <c:pt idx="15">
                  <c:v>38107</c:v>
                </c:pt>
                <c:pt idx="16">
                  <c:v>38138</c:v>
                </c:pt>
                <c:pt idx="17">
                  <c:v>38168</c:v>
                </c:pt>
                <c:pt idx="18">
                  <c:v>38199</c:v>
                </c:pt>
                <c:pt idx="19">
                  <c:v>38230</c:v>
                </c:pt>
                <c:pt idx="20">
                  <c:v>38260</c:v>
                </c:pt>
                <c:pt idx="21">
                  <c:v>38291</c:v>
                </c:pt>
                <c:pt idx="22">
                  <c:v>38321</c:v>
                </c:pt>
                <c:pt idx="23">
                  <c:v>38352</c:v>
                </c:pt>
                <c:pt idx="24">
                  <c:v>38383</c:v>
                </c:pt>
                <c:pt idx="25">
                  <c:v>38411</c:v>
                </c:pt>
                <c:pt idx="26">
                  <c:v>38442</c:v>
                </c:pt>
                <c:pt idx="27">
                  <c:v>38472</c:v>
                </c:pt>
                <c:pt idx="28">
                  <c:v>38503</c:v>
                </c:pt>
                <c:pt idx="29">
                  <c:v>38533</c:v>
                </c:pt>
                <c:pt idx="30">
                  <c:v>38564</c:v>
                </c:pt>
                <c:pt idx="31">
                  <c:v>38595</c:v>
                </c:pt>
                <c:pt idx="32">
                  <c:v>38625</c:v>
                </c:pt>
                <c:pt idx="33">
                  <c:v>38656</c:v>
                </c:pt>
                <c:pt idx="34">
                  <c:v>38686</c:v>
                </c:pt>
                <c:pt idx="35">
                  <c:v>38717</c:v>
                </c:pt>
                <c:pt idx="36">
                  <c:v>38748</c:v>
                </c:pt>
                <c:pt idx="37">
                  <c:v>38776</c:v>
                </c:pt>
                <c:pt idx="38">
                  <c:v>38807</c:v>
                </c:pt>
                <c:pt idx="39">
                  <c:v>38837</c:v>
                </c:pt>
                <c:pt idx="40">
                  <c:v>38868</c:v>
                </c:pt>
                <c:pt idx="41">
                  <c:v>38898</c:v>
                </c:pt>
                <c:pt idx="42">
                  <c:v>38929</c:v>
                </c:pt>
                <c:pt idx="43">
                  <c:v>38960</c:v>
                </c:pt>
                <c:pt idx="44">
                  <c:v>38990</c:v>
                </c:pt>
                <c:pt idx="45">
                  <c:v>39021</c:v>
                </c:pt>
                <c:pt idx="46">
                  <c:v>39051</c:v>
                </c:pt>
                <c:pt idx="47">
                  <c:v>39082</c:v>
                </c:pt>
                <c:pt idx="48">
                  <c:v>39113</c:v>
                </c:pt>
                <c:pt idx="49">
                  <c:v>39141</c:v>
                </c:pt>
                <c:pt idx="50">
                  <c:v>39172</c:v>
                </c:pt>
                <c:pt idx="51">
                  <c:v>39202</c:v>
                </c:pt>
                <c:pt idx="52">
                  <c:v>39233</c:v>
                </c:pt>
                <c:pt idx="53">
                  <c:v>39263</c:v>
                </c:pt>
                <c:pt idx="54">
                  <c:v>39294</c:v>
                </c:pt>
                <c:pt idx="55">
                  <c:v>39325</c:v>
                </c:pt>
                <c:pt idx="56">
                  <c:v>39355</c:v>
                </c:pt>
                <c:pt idx="57" formatCode="mmm/yy">
                  <c:v>39386</c:v>
                </c:pt>
                <c:pt idx="58" formatCode="mmm/yy">
                  <c:v>39416</c:v>
                </c:pt>
                <c:pt idx="59" formatCode="mmm/yy">
                  <c:v>39447</c:v>
                </c:pt>
                <c:pt idx="60" formatCode="mmm/yy">
                  <c:v>39478</c:v>
                </c:pt>
                <c:pt idx="61" formatCode="mmm/yy">
                  <c:v>39507</c:v>
                </c:pt>
                <c:pt idx="62" formatCode="mmm/yy">
                  <c:v>39538</c:v>
                </c:pt>
                <c:pt idx="63" formatCode="mmm/yy">
                  <c:v>39568</c:v>
                </c:pt>
                <c:pt idx="64" formatCode="mmm/yy">
                  <c:v>39599</c:v>
                </c:pt>
                <c:pt idx="65" formatCode="mmm/yy">
                  <c:v>39629</c:v>
                </c:pt>
                <c:pt idx="66" formatCode="mmm/yy">
                  <c:v>39660</c:v>
                </c:pt>
                <c:pt idx="67" formatCode="mmm/yy">
                  <c:v>39691</c:v>
                </c:pt>
                <c:pt idx="68" formatCode="mmm/yy">
                  <c:v>39721</c:v>
                </c:pt>
                <c:pt idx="69" formatCode="mmm/yy">
                  <c:v>39752</c:v>
                </c:pt>
                <c:pt idx="70" formatCode="mmm/yy">
                  <c:v>39782</c:v>
                </c:pt>
                <c:pt idx="71" formatCode="mmm/yy">
                  <c:v>39813</c:v>
                </c:pt>
                <c:pt idx="72" formatCode="mmm/yy">
                  <c:v>39844</c:v>
                </c:pt>
              </c:numCache>
            </c:numRef>
          </c:cat>
          <c:val>
            <c:numRef>
              <c:f>Sheet1!$D$2:$D$74</c:f>
              <c:numCache>
                <c:formatCode>General</c:formatCode>
                <c:ptCount val="73"/>
                <c:pt idx="0">
                  <c:v>130</c:v>
                </c:pt>
                <c:pt idx="1">
                  <c:v>130</c:v>
                </c:pt>
                <c:pt idx="2">
                  <c:v>130</c:v>
                </c:pt>
                <c:pt idx="3">
                  <c:v>130</c:v>
                </c:pt>
              </c:numCache>
            </c:numRef>
          </c:val>
        </c:ser>
        <c:marker val="1"/>
        <c:axId val="102401152"/>
        <c:axId val="102382976"/>
      </c:lineChart>
      <c:dateAx>
        <c:axId val="102379904"/>
        <c:scaling>
          <c:orientation val="minMax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2381440"/>
        <c:crossesAt val="80"/>
        <c:auto val="1"/>
        <c:lblOffset val="100"/>
        <c:majorUnit val="12"/>
        <c:majorTimeUnit val="months"/>
      </c:dateAx>
      <c:valAx>
        <c:axId val="102381440"/>
        <c:scaling>
          <c:orientation val="minMax"/>
          <c:min val="80"/>
        </c:scaling>
        <c:axPos val="l"/>
        <c:numFmt formatCode="General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2379904"/>
        <c:crosses val="autoZero"/>
        <c:crossBetween val="between"/>
      </c:valAx>
      <c:valAx>
        <c:axId val="102382976"/>
        <c:scaling>
          <c:orientation val="minMax"/>
          <c:max val="160"/>
          <c:min val="80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2401152"/>
        <c:crosses val="max"/>
        <c:crossBetween val="between"/>
        <c:majorUnit val="10"/>
      </c:valAx>
      <c:dateAx>
        <c:axId val="102401152"/>
        <c:scaling>
          <c:orientation val="minMax"/>
        </c:scaling>
        <c:delete val="1"/>
        <c:axPos val="b"/>
        <c:numFmt formatCode="[$-414]mmm\.\ yy;@" sourceLinked="1"/>
        <c:tickLblPos val="nextTo"/>
        <c:crossAx val="102382976"/>
        <c:crossesAt val="160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6.2256882955284032E-2"/>
          <c:y val="2.8471844293272881E-2"/>
          <c:w val="0.87548623408943194"/>
          <c:h val="0.873914210128504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1 mnd</c:v>
                </c:pt>
              </c:strCache>
            </c:strRef>
          </c:tx>
          <c:spPr>
            <a:ln w="38100">
              <a:noFill/>
              <a:prstDash val="solid"/>
            </a:ln>
          </c:spPr>
          <c:marker>
            <c:symbol val="none"/>
          </c:marker>
          <c:cat>
            <c:numRef>
              <c:f>Sheet1!$A$2:$A$440</c:f>
              <c:numCache>
                <c:formatCode>dd/mm/yyyy</c:formatCode>
                <c:ptCount val="439"/>
                <c:pt idx="0">
                  <c:v>39234</c:v>
                </c:pt>
                <c:pt idx="1">
                  <c:v>39237</c:v>
                </c:pt>
                <c:pt idx="2">
                  <c:v>39238</c:v>
                </c:pt>
                <c:pt idx="3">
                  <c:v>39239</c:v>
                </c:pt>
                <c:pt idx="4">
                  <c:v>39240</c:v>
                </c:pt>
                <c:pt idx="5">
                  <c:v>39241</c:v>
                </c:pt>
                <c:pt idx="6">
                  <c:v>39244</c:v>
                </c:pt>
                <c:pt idx="7">
                  <c:v>39245</c:v>
                </c:pt>
                <c:pt idx="8">
                  <c:v>39246</c:v>
                </c:pt>
                <c:pt idx="9">
                  <c:v>39247</c:v>
                </c:pt>
                <c:pt idx="10">
                  <c:v>39248</c:v>
                </c:pt>
                <c:pt idx="11">
                  <c:v>39251</c:v>
                </c:pt>
                <c:pt idx="12">
                  <c:v>39252</c:v>
                </c:pt>
                <c:pt idx="13">
                  <c:v>39253</c:v>
                </c:pt>
                <c:pt idx="14">
                  <c:v>39254</c:v>
                </c:pt>
                <c:pt idx="15">
                  <c:v>39255</c:v>
                </c:pt>
                <c:pt idx="16">
                  <c:v>39258</c:v>
                </c:pt>
                <c:pt idx="17">
                  <c:v>39259</c:v>
                </c:pt>
                <c:pt idx="18">
                  <c:v>39260</c:v>
                </c:pt>
                <c:pt idx="19">
                  <c:v>39261</c:v>
                </c:pt>
                <c:pt idx="20">
                  <c:v>39262</c:v>
                </c:pt>
                <c:pt idx="21">
                  <c:v>39265</c:v>
                </c:pt>
                <c:pt idx="22">
                  <c:v>39266</c:v>
                </c:pt>
                <c:pt idx="23">
                  <c:v>39267</c:v>
                </c:pt>
                <c:pt idx="24">
                  <c:v>39268</c:v>
                </c:pt>
                <c:pt idx="25">
                  <c:v>39269</c:v>
                </c:pt>
                <c:pt idx="26">
                  <c:v>39272</c:v>
                </c:pt>
                <c:pt idx="27">
                  <c:v>39273</c:v>
                </c:pt>
                <c:pt idx="28">
                  <c:v>39274</c:v>
                </c:pt>
                <c:pt idx="29">
                  <c:v>39275</c:v>
                </c:pt>
                <c:pt idx="30">
                  <c:v>39276</c:v>
                </c:pt>
                <c:pt idx="31">
                  <c:v>39279</c:v>
                </c:pt>
                <c:pt idx="32">
                  <c:v>39280</c:v>
                </c:pt>
                <c:pt idx="33">
                  <c:v>39281</c:v>
                </c:pt>
                <c:pt idx="34">
                  <c:v>39282</c:v>
                </c:pt>
                <c:pt idx="35">
                  <c:v>39283</c:v>
                </c:pt>
                <c:pt idx="36">
                  <c:v>39286</c:v>
                </c:pt>
                <c:pt idx="37">
                  <c:v>39287</c:v>
                </c:pt>
                <c:pt idx="38">
                  <c:v>39288</c:v>
                </c:pt>
                <c:pt idx="39">
                  <c:v>39289</c:v>
                </c:pt>
                <c:pt idx="40">
                  <c:v>39290</c:v>
                </c:pt>
                <c:pt idx="41">
                  <c:v>39293</c:v>
                </c:pt>
                <c:pt idx="42">
                  <c:v>39294</c:v>
                </c:pt>
                <c:pt idx="43">
                  <c:v>39295</c:v>
                </c:pt>
                <c:pt idx="44">
                  <c:v>39296</c:v>
                </c:pt>
                <c:pt idx="45">
                  <c:v>39297</c:v>
                </c:pt>
                <c:pt idx="46">
                  <c:v>39300</c:v>
                </c:pt>
                <c:pt idx="47">
                  <c:v>39301</c:v>
                </c:pt>
                <c:pt idx="48">
                  <c:v>39302</c:v>
                </c:pt>
                <c:pt idx="49">
                  <c:v>39303</c:v>
                </c:pt>
                <c:pt idx="50">
                  <c:v>39304</c:v>
                </c:pt>
                <c:pt idx="51">
                  <c:v>39307</c:v>
                </c:pt>
                <c:pt idx="52">
                  <c:v>39308</c:v>
                </c:pt>
                <c:pt idx="53">
                  <c:v>39309</c:v>
                </c:pt>
                <c:pt idx="54">
                  <c:v>39310</c:v>
                </c:pt>
                <c:pt idx="55">
                  <c:v>39311</c:v>
                </c:pt>
                <c:pt idx="56">
                  <c:v>39314</c:v>
                </c:pt>
                <c:pt idx="57">
                  <c:v>39315</c:v>
                </c:pt>
                <c:pt idx="58">
                  <c:v>39316</c:v>
                </c:pt>
                <c:pt idx="59">
                  <c:v>39317</c:v>
                </c:pt>
                <c:pt idx="60">
                  <c:v>39318</c:v>
                </c:pt>
                <c:pt idx="61">
                  <c:v>39321</c:v>
                </c:pt>
                <c:pt idx="62">
                  <c:v>39322</c:v>
                </c:pt>
                <c:pt idx="63">
                  <c:v>39323</c:v>
                </c:pt>
                <c:pt idx="64">
                  <c:v>39324</c:v>
                </c:pt>
                <c:pt idx="65">
                  <c:v>39325</c:v>
                </c:pt>
                <c:pt idx="66">
                  <c:v>39328</c:v>
                </c:pt>
                <c:pt idx="67">
                  <c:v>39329</c:v>
                </c:pt>
                <c:pt idx="68">
                  <c:v>39330</c:v>
                </c:pt>
                <c:pt idx="69">
                  <c:v>39331</c:v>
                </c:pt>
                <c:pt idx="70">
                  <c:v>39332</c:v>
                </c:pt>
                <c:pt idx="71">
                  <c:v>39335</c:v>
                </c:pt>
                <c:pt idx="72">
                  <c:v>39336</c:v>
                </c:pt>
                <c:pt idx="73">
                  <c:v>39337</c:v>
                </c:pt>
                <c:pt idx="74">
                  <c:v>39338</c:v>
                </c:pt>
                <c:pt idx="75">
                  <c:v>39339</c:v>
                </c:pt>
                <c:pt idx="76">
                  <c:v>39342</c:v>
                </c:pt>
                <c:pt idx="77">
                  <c:v>39343</c:v>
                </c:pt>
                <c:pt idx="78">
                  <c:v>39344</c:v>
                </c:pt>
                <c:pt idx="79">
                  <c:v>39345</c:v>
                </c:pt>
                <c:pt idx="80">
                  <c:v>39346</c:v>
                </c:pt>
                <c:pt idx="81">
                  <c:v>39349</c:v>
                </c:pt>
                <c:pt idx="82">
                  <c:v>39350</c:v>
                </c:pt>
                <c:pt idx="83">
                  <c:v>39351</c:v>
                </c:pt>
                <c:pt idx="84">
                  <c:v>39352</c:v>
                </c:pt>
                <c:pt idx="85">
                  <c:v>39353</c:v>
                </c:pt>
                <c:pt idx="86">
                  <c:v>39356</c:v>
                </c:pt>
                <c:pt idx="87">
                  <c:v>39357</c:v>
                </c:pt>
                <c:pt idx="88">
                  <c:v>39358</c:v>
                </c:pt>
                <c:pt idx="89">
                  <c:v>39359</c:v>
                </c:pt>
                <c:pt idx="90">
                  <c:v>39360</c:v>
                </c:pt>
                <c:pt idx="91">
                  <c:v>39363</c:v>
                </c:pt>
                <c:pt idx="92">
                  <c:v>39364</c:v>
                </c:pt>
                <c:pt idx="93">
                  <c:v>39365</c:v>
                </c:pt>
                <c:pt idx="94">
                  <c:v>39366</c:v>
                </c:pt>
                <c:pt idx="95">
                  <c:v>39367</c:v>
                </c:pt>
                <c:pt idx="96">
                  <c:v>39370</c:v>
                </c:pt>
                <c:pt idx="97">
                  <c:v>39371</c:v>
                </c:pt>
                <c:pt idx="98">
                  <c:v>39372</c:v>
                </c:pt>
                <c:pt idx="99">
                  <c:v>39373</c:v>
                </c:pt>
                <c:pt idx="100">
                  <c:v>39374</c:v>
                </c:pt>
                <c:pt idx="101">
                  <c:v>39377</c:v>
                </c:pt>
                <c:pt idx="102">
                  <c:v>39378</c:v>
                </c:pt>
                <c:pt idx="103">
                  <c:v>39379</c:v>
                </c:pt>
                <c:pt idx="104">
                  <c:v>39380</c:v>
                </c:pt>
                <c:pt idx="105">
                  <c:v>39381</c:v>
                </c:pt>
                <c:pt idx="106">
                  <c:v>39384</c:v>
                </c:pt>
                <c:pt idx="107">
                  <c:v>39385</c:v>
                </c:pt>
                <c:pt idx="108">
                  <c:v>39386</c:v>
                </c:pt>
                <c:pt idx="109">
                  <c:v>39387</c:v>
                </c:pt>
                <c:pt idx="110">
                  <c:v>39388</c:v>
                </c:pt>
                <c:pt idx="111">
                  <c:v>39391</c:v>
                </c:pt>
                <c:pt idx="112">
                  <c:v>39392</c:v>
                </c:pt>
                <c:pt idx="113">
                  <c:v>39393</c:v>
                </c:pt>
                <c:pt idx="114">
                  <c:v>39394</c:v>
                </c:pt>
                <c:pt idx="115">
                  <c:v>39395</c:v>
                </c:pt>
                <c:pt idx="116">
                  <c:v>39398</c:v>
                </c:pt>
                <c:pt idx="117">
                  <c:v>39399</c:v>
                </c:pt>
                <c:pt idx="118">
                  <c:v>39400</c:v>
                </c:pt>
                <c:pt idx="119">
                  <c:v>39401</c:v>
                </c:pt>
                <c:pt idx="120">
                  <c:v>39402</c:v>
                </c:pt>
                <c:pt idx="121">
                  <c:v>39405</c:v>
                </c:pt>
                <c:pt idx="122">
                  <c:v>39406</c:v>
                </c:pt>
                <c:pt idx="123">
                  <c:v>39407</c:v>
                </c:pt>
                <c:pt idx="124">
                  <c:v>39408</c:v>
                </c:pt>
                <c:pt idx="125">
                  <c:v>39409</c:v>
                </c:pt>
                <c:pt idx="126">
                  <c:v>39412</c:v>
                </c:pt>
                <c:pt idx="127">
                  <c:v>39413</c:v>
                </c:pt>
                <c:pt idx="128">
                  <c:v>39414</c:v>
                </c:pt>
                <c:pt idx="129">
                  <c:v>39415</c:v>
                </c:pt>
                <c:pt idx="130">
                  <c:v>39416</c:v>
                </c:pt>
                <c:pt idx="131">
                  <c:v>39419</c:v>
                </c:pt>
                <c:pt idx="132">
                  <c:v>39420</c:v>
                </c:pt>
                <c:pt idx="133">
                  <c:v>39421</c:v>
                </c:pt>
                <c:pt idx="134">
                  <c:v>39422</c:v>
                </c:pt>
                <c:pt idx="135">
                  <c:v>39423</c:v>
                </c:pt>
                <c:pt idx="136">
                  <c:v>39426</c:v>
                </c:pt>
                <c:pt idx="137">
                  <c:v>39427</c:v>
                </c:pt>
                <c:pt idx="138">
                  <c:v>39428</c:v>
                </c:pt>
                <c:pt idx="139">
                  <c:v>39429</c:v>
                </c:pt>
                <c:pt idx="140">
                  <c:v>39430</c:v>
                </c:pt>
                <c:pt idx="141">
                  <c:v>39433</c:v>
                </c:pt>
                <c:pt idx="142">
                  <c:v>39434</c:v>
                </c:pt>
                <c:pt idx="143">
                  <c:v>39435</c:v>
                </c:pt>
                <c:pt idx="144">
                  <c:v>39436</c:v>
                </c:pt>
                <c:pt idx="145">
                  <c:v>39437</c:v>
                </c:pt>
                <c:pt idx="146">
                  <c:v>39440</c:v>
                </c:pt>
                <c:pt idx="147">
                  <c:v>39441</c:v>
                </c:pt>
                <c:pt idx="148">
                  <c:v>39442</c:v>
                </c:pt>
                <c:pt idx="149">
                  <c:v>39443</c:v>
                </c:pt>
                <c:pt idx="150">
                  <c:v>39444</c:v>
                </c:pt>
                <c:pt idx="151">
                  <c:v>39447</c:v>
                </c:pt>
                <c:pt idx="152">
                  <c:v>39448</c:v>
                </c:pt>
                <c:pt idx="153">
                  <c:v>39449</c:v>
                </c:pt>
                <c:pt idx="154">
                  <c:v>39450</c:v>
                </c:pt>
                <c:pt idx="155">
                  <c:v>39451</c:v>
                </c:pt>
                <c:pt idx="156">
                  <c:v>39454</c:v>
                </c:pt>
                <c:pt idx="157">
                  <c:v>39455</c:v>
                </c:pt>
                <c:pt idx="158">
                  <c:v>39456</c:v>
                </c:pt>
                <c:pt idx="159">
                  <c:v>39457</c:v>
                </c:pt>
                <c:pt idx="160">
                  <c:v>39458</c:v>
                </c:pt>
                <c:pt idx="161">
                  <c:v>39461</c:v>
                </c:pt>
                <c:pt idx="162">
                  <c:v>39462</c:v>
                </c:pt>
                <c:pt idx="163">
                  <c:v>39463</c:v>
                </c:pt>
                <c:pt idx="164">
                  <c:v>39464</c:v>
                </c:pt>
                <c:pt idx="165">
                  <c:v>39465</c:v>
                </c:pt>
                <c:pt idx="166">
                  <c:v>39468</c:v>
                </c:pt>
                <c:pt idx="167">
                  <c:v>39469</c:v>
                </c:pt>
                <c:pt idx="168">
                  <c:v>39470</c:v>
                </c:pt>
                <c:pt idx="169">
                  <c:v>39471</c:v>
                </c:pt>
                <c:pt idx="170">
                  <c:v>39472</c:v>
                </c:pt>
                <c:pt idx="171">
                  <c:v>39475</c:v>
                </c:pt>
                <c:pt idx="172">
                  <c:v>39476</c:v>
                </c:pt>
                <c:pt idx="173">
                  <c:v>39477</c:v>
                </c:pt>
                <c:pt idx="174">
                  <c:v>39478</c:v>
                </c:pt>
                <c:pt idx="175">
                  <c:v>39479</c:v>
                </c:pt>
                <c:pt idx="176">
                  <c:v>39482</c:v>
                </c:pt>
                <c:pt idx="177">
                  <c:v>39483</c:v>
                </c:pt>
                <c:pt idx="178">
                  <c:v>39484</c:v>
                </c:pt>
                <c:pt idx="179">
                  <c:v>39485</c:v>
                </c:pt>
                <c:pt idx="180">
                  <c:v>39486</c:v>
                </c:pt>
                <c:pt idx="181">
                  <c:v>39489</c:v>
                </c:pt>
                <c:pt idx="182">
                  <c:v>39490</c:v>
                </c:pt>
                <c:pt idx="183">
                  <c:v>39491</c:v>
                </c:pt>
                <c:pt idx="184">
                  <c:v>39492</c:v>
                </c:pt>
                <c:pt idx="185">
                  <c:v>39493</c:v>
                </c:pt>
                <c:pt idx="186">
                  <c:v>39496</c:v>
                </c:pt>
                <c:pt idx="187">
                  <c:v>39497</c:v>
                </c:pt>
                <c:pt idx="188">
                  <c:v>39498</c:v>
                </c:pt>
                <c:pt idx="189">
                  <c:v>39499</c:v>
                </c:pt>
                <c:pt idx="190">
                  <c:v>39500</c:v>
                </c:pt>
                <c:pt idx="191">
                  <c:v>39503</c:v>
                </c:pt>
                <c:pt idx="192">
                  <c:v>39504</c:v>
                </c:pt>
                <c:pt idx="193">
                  <c:v>39505</c:v>
                </c:pt>
                <c:pt idx="194">
                  <c:v>39506</c:v>
                </c:pt>
                <c:pt idx="195">
                  <c:v>39507</c:v>
                </c:pt>
                <c:pt idx="196">
                  <c:v>39510</c:v>
                </c:pt>
                <c:pt idx="197">
                  <c:v>39511</c:v>
                </c:pt>
                <c:pt idx="198">
                  <c:v>39512</c:v>
                </c:pt>
                <c:pt idx="199">
                  <c:v>39513</c:v>
                </c:pt>
                <c:pt idx="200">
                  <c:v>39514</c:v>
                </c:pt>
                <c:pt idx="201">
                  <c:v>39517</c:v>
                </c:pt>
                <c:pt idx="202">
                  <c:v>39518</c:v>
                </c:pt>
                <c:pt idx="203">
                  <c:v>39519</c:v>
                </c:pt>
                <c:pt idx="204">
                  <c:v>39520</c:v>
                </c:pt>
                <c:pt idx="205">
                  <c:v>39521</c:v>
                </c:pt>
                <c:pt idx="206">
                  <c:v>39524</c:v>
                </c:pt>
                <c:pt idx="207">
                  <c:v>39525</c:v>
                </c:pt>
                <c:pt idx="208">
                  <c:v>39526</c:v>
                </c:pt>
                <c:pt idx="209">
                  <c:v>39527</c:v>
                </c:pt>
                <c:pt idx="210">
                  <c:v>39528</c:v>
                </c:pt>
                <c:pt idx="211">
                  <c:v>39531</c:v>
                </c:pt>
                <c:pt idx="212">
                  <c:v>39532</c:v>
                </c:pt>
                <c:pt idx="213">
                  <c:v>39533</c:v>
                </c:pt>
                <c:pt idx="214">
                  <c:v>39534</c:v>
                </c:pt>
                <c:pt idx="215">
                  <c:v>39535</c:v>
                </c:pt>
                <c:pt idx="216">
                  <c:v>39538</c:v>
                </c:pt>
                <c:pt idx="217">
                  <c:v>39539</c:v>
                </c:pt>
                <c:pt idx="218">
                  <c:v>39540</c:v>
                </c:pt>
                <c:pt idx="219">
                  <c:v>39541</c:v>
                </c:pt>
                <c:pt idx="220">
                  <c:v>39542</c:v>
                </c:pt>
                <c:pt idx="221">
                  <c:v>39545</c:v>
                </c:pt>
                <c:pt idx="222">
                  <c:v>39546</c:v>
                </c:pt>
                <c:pt idx="223">
                  <c:v>39547</c:v>
                </c:pt>
                <c:pt idx="224">
                  <c:v>39548</c:v>
                </c:pt>
                <c:pt idx="225">
                  <c:v>39549</c:v>
                </c:pt>
                <c:pt idx="226">
                  <c:v>39552</c:v>
                </c:pt>
                <c:pt idx="227">
                  <c:v>39553</c:v>
                </c:pt>
                <c:pt idx="228">
                  <c:v>39554</c:v>
                </c:pt>
                <c:pt idx="229">
                  <c:v>39555</c:v>
                </c:pt>
                <c:pt idx="230">
                  <c:v>39556</c:v>
                </c:pt>
                <c:pt idx="231">
                  <c:v>39559</c:v>
                </c:pt>
                <c:pt idx="232">
                  <c:v>39560</c:v>
                </c:pt>
                <c:pt idx="233">
                  <c:v>39561</c:v>
                </c:pt>
                <c:pt idx="234">
                  <c:v>39562</c:v>
                </c:pt>
                <c:pt idx="235">
                  <c:v>39563</c:v>
                </c:pt>
                <c:pt idx="236">
                  <c:v>39566</c:v>
                </c:pt>
                <c:pt idx="237">
                  <c:v>39567</c:v>
                </c:pt>
                <c:pt idx="238">
                  <c:v>39568</c:v>
                </c:pt>
                <c:pt idx="239">
                  <c:v>39569</c:v>
                </c:pt>
                <c:pt idx="240">
                  <c:v>39570</c:v>
                </c:pt>
                <c:pt idx="241">
                  <c:v>39573</c:v>
                </c:pt>
                <c:pt idx="242">
                  <c:v>39574</c:v>
                </c:pt>
                <c:pt idx="243">
                  <c:v>39575</c:v>
                </c:pt>
                <c:pt idx="244">
                  <c:v>39576</c:v>
                </c:pt>
                <c:pt idx="245">
                  <c:v>39577</c:v>
                </c:pt>
                <c:pt idx="246">
                  <c:v>39580</c:v>
                </c:pt>
                <c:pt idx="247">
                  <c:v>39581</c:v>
                </c:pt>
                <c:pt idx="248">
                  <c:v>39582</c:v>
                </c:pt>
                <c:pt idx="249">
                  <c:v>39583</c:v>
                </c:pt>
                <c:pt idx="250">
                  <c:v>39584</c:v>
                </c:pt>
                <c:pt idx="251">
                  <c:v>39587</c:v>
                </c:pt>
                <c:pt idx="252">
                  <c:v>39588</c:v>
                </c:pt>
                <c:pt idx="253">
                  <c:v>39589</c:v>
                </c:pt>
                <c:pt idx="254">
                  <c:v>39590</c:v>
                </c:pt>
                <c:pt idx="255">
                  <c:v>39591</c:v>
                </c:pt>
                <c:pt idx="256">
                  <c:v>39594</c:v>
                </c:pt>
                <c:pt idx="257">
                  <c:v>39595</c:v>
                </c:pt>
                <c:pt idx="258">
                  <c:v>39596</c:v>
                </c:pt>
                <c:pt idx="259">
                  <c:v>39597</c:v>
                </c:pt>
                <c:pt idx="260">
                  <c:v>39598</c:v>
                </c:pt>
                <c:pt idx="261">
                  <c:v>39601</c:v>
                </c:pt>
                <c:pt idx="262">
                  <c:v>39602</c:v>
                </c:pt>
                <c:pt idx="263">
                  <c:v>39603</c:v>
                </c:pt>
                <c:pt idx="264">
                  <c:v>39604</c:v>
                </c:pt>
                <c:pt idx="265">
                  <c:v>39605</c:v>
                </c:pt>
                <c:pt idx="266">
                  <c:v>39608</c:v>
                </c:pt>
                <c:pt idx="267">
                  <c:v>39609</c:v>
                </c:pt>
                <c:pt idx="268">
                  <c:v>39610</c:v>
                </c:pt>
                <c:pt idx="269">
                  <c:v>39611</c:v>
                </c:pt>
                <c:pt idx="270">
                  <c:v>39612</c:v>
                </c:pt>
                <c:pt idx="271">
                  <c:v>39615</c:v>
                </c:pt>
                <c:pt idx="272">
                  <c:v>39616</c:v>
                </c:pt>
                <c:pt idx="273">
                  <c:v>39617</c:v>
                </c:pt>
                <c:pt idx="274">
                  <c:v>39618</c:v>
                </c:pt>
                <c:pt idx="275">
                  <c:v>39619</c:v>
                </c:pt>
                <c:pt idx="276">
                  <c:v>39622</c:v>
                </c:pt>
                <c:pt idx="277">
                  <c:v>39623</c:v>
                </c:pt>
                <c:pt idx="278">
                  <c:v>39624</c:v>
                </c:pt>
                <c:pt idx="279">
                  <c:v>39625</c:v>
                </c:pt>
                <c:pt idx="280">
                  <c:v>39626</c:v>
                </c:pt>
                <c:pt idx="281">
                  <c:v>39629</c:v>
                </c:pt>
                <c:pt idx="282">
                  <c:v>39630</c:v>
                </c:pt>
                <c:pt idx="283">
                  <c:v>39631</c:v>
                </c:pt>
                <c:pt idx="284">
                  <c:v>39632</c:v>
                </c:pt>
                <c:pt idx="285">
                  <c:v>39633</c:v>
                </c:pt>
                <c:pt idx="286">
                  <c:v>39636</c:v>
                </c:pt>
                <c:pt idx="287">
                  <c:v>39637</c:v>
                </c:pt>
                <c:pt idx="288">
                  <c:v>39638</c:v>
                </c:pt>
                <c:pt idx="289">
                  <c:v>39639</c:v>
                </c:pt>
                <c:pt idx="290">
                  <c:v>39640</c:v>
                </c:pt>
                <c:pt idx="291">
                  <c:v>39643</c:v>
                </c:pt>
                <c:pt idx="292">
                  <c:v>39644</c:v>
                </c:pt>
                <c:pt idx="293">
                  <c:v>39645</c:v>
                </c:pt>
                <c:pt idx="294">
                  <c:v>39646</c:v>
                </c:pt>
                <c:pt idx="295">
                  <c:v>39647</c:v>
                </c:pt>
                <c:pt idx="296">
                  <c:v>39650</c:v>
                </c:pt>
                <c:pt idx="297">
                  <c:v>39651</c:v>
                </c:pt>
                <c:pt idx="298">
                  <c:v>39652</c:v>
                </c:pt>
                <c:pt idx="299">
                  <c:v>39653</c:v>
                </c:pt>
                <c:pt idx="300">
                  <c:v>39654</c:v>
                </c:pt>
                <c:pt idx="301">
                  <c:v>39657</c:v>
                </c:pt>
                <c:pt idx="302">
                  <c:v>39658</c:v>
                </c:pt>
                <c:pt idx="303">
                  <c:v>39659</c:v>
                </c:pt>
                <c:pt idx="304">
                  <c:v>39660</c:v>
                </c:pt>
                <c:pt idx="305">
                  <c:v>39661</c:v>
                </c:pt>
                <c:pt idx="306">
                  <c:v>39664</c:v>
                </c:pt>
                <c:pt idx="307">
                  <c:v>39665</c:v>
                </c:pt>
                <c:pt idx="308">
                  <c:v>39666</c:v>
                </c:pt>
                <c:pt idx="309">
                  <c:v>39667</c:v>
                </c:pt>
                <c:pt idx="310">
                  <c:v>39668</c:v>
                </c:pt>
                <c:pt idx="311">
                  <c:v>39671</c:v>
                </c:pt>
                <c:pt idx="312">
                  <c:v>39672</c:v>
                </c:pt>
                <c:pt idx="313">
                  <c:v>39673</c:v>
                </c:pt>
                <c:pt idx="314">
                  <c:v>39674</c:v>
                </c:pt>
                <c:pt idx="315">
                  <c:v>39675</c:v>
                </c:pt>
                <c:pt idx="316">
                  <c:v>39678</c:v>
                </c:pt>
                <c:pt idx="317">
                  <c:v>39679</c:v>
                </c:pt>
                <c:pt idx="318">
                  <c:v>39680</c:v>
                </c:pt>
                <c:pt idx="319">
                  <c:v>39681</c:v>
                </c:pt>
                <c:pt idx="320">
                  <c:v>39682</c:v>
                </c:pt>
                <c:pt idx="321">
                  <c:v>39685</c:v>
                </c:pt>
                <c:pt idx="322">
                  <c:v>39686</c:v>
                </c:pt>
                <c:pt idx="323">
                  <c:v>39687</c:v>
                </c:pt>
                <c:pt idx="324">
                  <c:v>39688</c:v>
                </c:pt>
                <c:pt idx="325">
                  <c:v>39689</c:v>
                </c:pt>
                <c:pt idx="326">
                  <c:v>39692</c:v>
                </c:pt>
                <c:pt idx="327">
                  <c:v>39693</c:v>
                </c:pt>
                <c:pt idx="328">
                  <c:v>39694</c:v>
                </c:pt>
                <c:pt idx="329">
                  <c:v>39695</c:v>
                </c:pt>
                <c:pt idx="330">
                  <c:v>39696</c:v>
                </c:pt>
                <c:pt idx="331">
                  <c:v>39699</c:v>
                </c:pt>
                <c:pt idx="332">
                  <c:v>39700</c:v>
                </c:pt>
                <c:pt idx="333">
                  <c:v>39701</c:v>
                </c:pt>
                <c:pt idx="334">
                  <c:v>39702</c:v>
                </c:pt>
                <c:pt idx="335">
                  <c:v>39703</c:v>
                </c:pt>
                <c:pt idx="336">
                  <c:v>39706</c:v>
                </c:pt>
                <c:pt idx="337">
                  <c:v>39707</c:v>
                </c:pt>
                <c:pt idx="338">
                  <c:v>39708</c:v>
                </c:pt>
                <c:pt idx="339">
                  <c:v>39709</c:v>
                </c:pt>
                <c:pt idx="340">
                  <c:v>39710</c:v>
                </c:pt>
                <c:pt idx="341">
                  <c:v>39713</c:v>
                </c:pt>
                <c:pt idx="342">
                  <c:v>39714</c:v>
                </c:pt>
                <c:pt idx="343">
                  <c:v>39715</c:v>
                </c:pt>
                <c:pt idx="344">
                  <c:v>39716</c:v>
                </c:pt>
                <c:pt idx="345">
                  <c:v>39717</c:v>
                </c:pt>
                <c:pt idx="346">
                  <c:v>39720</c:v>
                </c:pt>
                <c:pt idx="347">
                  <c:v>39721</c:v>
                </c:pt>
                <c:pt idx="348">
                  <c:v>39722</c:v>
                </c:pt>
                <c:pt idx="349">
                  <c:v>39723</c:v>
                </c:pt>
                <c:pt idx="350">
                  <c:v>39724</c:v>
                </c:pt>
                <c:pt idx="351">
                  <c:v>39727</c:v>
                </c:pt>
                <c:pt idx="352">
                  <c:v>39728</c:v>
                </c:pt>
                <c:pt idx="353">
                  <c:v>39729</c:v>
                </c:pt>
                <c:pt idx="354">
                  <c:v>39730</c:v>
                </c:pt>
                <c:pt idx="355">
                  <c:v>39731</c:v>
                </c:pt>
                <c:pt idx="356">
                  <c:v>39734</c:v>
                </c:pt>
                <c:pt idx="357">
                  <c:v>39735</c:v>
                </c:pt>
                <c:pt idx="358">
                  <c:v>39736</c:v>
                </c:pt>
                <c:pt idx="359">
                  <c:v>39737</c:v>
                </c:pt>
                <c:pt idx="360">
                  <c:v>39738</c:v>
                </c:pt>
                <c:pt idx="361">
                  <c:v>39741</c:v>
                </c:pt>
                <c:pt idx="362">
                  <c:v>39742</c:v>
                </c:pt>
                <c:pt idx="363">
                  <c:v>39743</c:v>
                </c:pt>
                <c:pt idx="364">
                  <c:v>39744</c:v>
                </c:pt>
                <c:pt idx="365">
                  <c:v>39745</c:v>
                </c:pt>
                <c:pt idx="366">
                  <c:v>39748</c:v>
                </c:pt>
                <c:pt idx="367">
                  <c:v>39749</c:v>
                </c:pt>
                <c:pt idx="368">
                  <c:v>39750</c:v>
                </c:pt>
                <c:pt idx="369">
                  <c:v>39751</c:v>
                </c:pt>
                <c:pt idx="370">
                  <c:v>39752</c:v>
                </c:pt>
                <c:pt idx="371">
                  <c:v>39755</c:v>
                </c:pt>
                <c:pt idx="372">
                  <c:v>39756</c:v>
                </c:pt>
                <c:pt idx="373">
                  <c:v>39757</c:v>
                </c:pt>
                <c:pt idx="374">
                  <c:v>39758</c:v>
                </c:pt>
                <c:pt idx="375">
                  <c:v>39759</c:v>
                </c:pt>
                <c:pt idx="376">
                  <c:v>39762</c:v>
                </c:pt>
                <c:pt idx="377">
                  <c:v>39763</c:v>
                </c:pt>
                <c:pt idx="378">
                  <c:v>39764</c:v>
                </c:pt>
                <c:pt idx="379">
                  <c:v>39765</c:v>
                </c:pt>
                <c:pt idx="380">
                  <c:v>39766</c:v>
                </c:pt>
                <c:pt idx="381">
                  <c:v>39769</c:v>
                </c:pt>
                <c:pt idx="382">
                  <c:v>39770</c:v>
                </c:pt>
                <c:pt idx="383">
                  <c:v>39771</c:v>
                </c:pt>
                <c:pt idx="384">
                  <c:v>39772</c:v>
                </c:pt>
                <c:pt idx="385">
                  <c:v>39773</c:v>
                </c:pt>
                <c:pt idx="386">
                  <c:v>39776</c:v>
                </c:pt>
                <c:pt idx="387">
                  <c:v>39777</c:v>
                </c:pt>
                <c:pt idx="388">
                  <c:v>39778</c:v>
                </c:pt>
                <c:pt idx="389">
                  <c:v>39779</c:v>
                </c:pt>
                <c:pt idx="390">
                  <c:v>39780</c:v>
                </c:pt>
                <c:pt idx="391">
                  <c:v>39783</c:v>
                </c:pt>
                <c:pt idx="392">
                  <c:v>39784</c:v>
                </c:pt>
                <c:pt idx="393">
                  <c:v>39785</c:v>
                </c:pt>
                <c:pt idx="394">
                  <c:v>39786</c:v>
                </c:pt>
                <c:pt idx="395">
                  <c:v>39787</c:v>
                </c:pt>
                <c:pt idx="396">
                  <c:v>39790</c:v>
                </c:pt>
                <c:pt idx="397">
                  <c:v>39791</c:v>
                </c:pt>
                <c:pt idx="398">
                  <c:v>39792</c:v>
                </c:pt>
                <c:pt idx="399">
                  <c:v>39793</c:v>
                </c:pt>
                <c:pt idx="400">
                  <c:v>39794</c:v>
                </c:pt>
                <c:pt idx="401">
                  <c:v>39797</c:v>
                </c:pt>
                <c:pt idx="402">
                  <c:v>39798</c:v>
                </c:pt>
                <c:pt idx="403">
                  <c:v>39799</c:v>
                </c:pt>
                <c:pt idx="404">
                  <c:v>39800</c:v>
                </c:pt>
                <c:pt idx="405">
                  <c:v>39801</c:v>
                </c:pt>
                <c:pt idx="406">
                  <c:v>39804</c:v>
                </c:pt>
                <c:pt idx="407">
                  <c:v>39805</c:v>
                </c:pt>
                <c:pt idx="408">
                  <c:v>39806</c:v>
                </c:pt>
                <c:pt idx="409">
                  <c:v>39807</c:v>
                </c:pt>
                <c:pt idx="410">
                  <c:v>39808</c:v>
                </c:pt>
                <c:pt idx="411">
                  <c:v>39811</c:v>
                </c:pt>
                <c:pt idx="412">
                  <c:v>39812</c:v>
                </c:pt>
                <c:pt idx="413">
                  <c:v>39813</c:v>
                </c:pt>
                <c:pt idx="414">
                  <c:v>39814</c:v>
                </c:pt>
                <c:pt idx="415">
                  <c:v>39815</c:v>
                </c:pt>
                <c:pt idx="416">
                  <c:v>39818</c:v>
                </c:pt>
                <c:pt idx="417">
                  <c:v>39819</c:v>
                </c:pt>
                <c:pt idx="418">
                  <c:v>39820</c:v>
                </c:pt>
                <c:pt idx="419">
                  <c:v>39821</c:v>
                </c:pt>
                <c:pt idx="420">
                  <c:v>39822</c:v>
                </c:pt>
                <c:pt idx="421">
                  <c:v>39825</c:v>
                </c:pt>
                <c:pt idx="422">
                  <c:v>39826</c:v>
                </c:pt>
                <c:pt idx="423">
                  <c:v>39827</c:v>
                </c:pt>
                <c:pt idx="424">
                  <c:v>39828</c:v>
                </c:pt>
                <c:pt idx="425">
                  <c:v>39829</c:v>
                </c:pt>
                <c:pt idx="426">
                  <c:v>39832</c:v>
                </c:pt>
                <c:pt idx="427">
                  <c:v>39833</c:v>
                </c:pt>
                <c:pt idx="428">
                  <c:v>39834</c:v>
                </c:pt>
                <c:pt idx="429">
                  <c:v>39835</c:v>
                </c:pt>
                <c:pt idx="430">
                  <c:v>39836</c:v>
                </c:pt>
                <c:pt idx="431">
                  <c:v>39839</c:v>
                </c:pt>
                <c:pt idx="432">
                  <c:v>39840</c:v>
                </c:pt>
                <c:pt idx="433">
                  <c:v>39841</c:v>
                </c:pt>
                <c:pt idx="434">
                  <c:v>39842</c:v>
                </c:pt>
                <c:pt idx="435">
                  <c:v>39843</c:v>
                </c:pt>
                <c:pt idx="436">
                  <c:v>39846</c:v>
                </c:pt>
                <c:pt idx="437">
                  <c:v>39847</c:v>
                </c:pt>
                <c:pt idx="438">
                  <c:v>39848</c:v>
                </c:pt>
              </c:numCache>
            </c:numRef>
          </c:cat>
          <c:val>
            <c:numRef>
              <c:f>Sheet1!$B$2:$B$440</c:f>
              <c:numCache>
                <c:formatCode>General</c:formatCode>
                <c:ptCount val="439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9.0000000000000024E-2</c:v>
                </c:pt>
                <c:pt idx="4">
                  <c:v>9.0000000000000024E-2</c:v>
                </c:pt>
                <c:pt idx="5">
                  <c:v>9.0000000000000024E-2</c:v>
                </c:pt>
                <c:pt idx="6">
                  <c:v>9.0000000000000024E-2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9.0000000000000024E-2</c:v>
                </c:pt>
                <c:pt idx="10">
                  <c:v>0.1</c:v>
                </c:pt>
                <c:pt idx="11">
                  <c:v>9.0000000000000024E-2</c:v>
                </c:pt>
                <c:pt idx="12">
                  <c:v>9.0000000000000024E-2</c:v>
                </c:pt>
                <c:pt idx="13">
                  <c:v>9.0000000000000024E-2</c:v>
                </c:pt>
                <c:pt idx="14">
                  <c:v>9.0000000000000024E-2</c:v>
                </c:pt>
                <c:pt idx="15">
                  <c:v>9.0000000000000024E-2</c:v>
                </c:pt>
                <c:pt idx="16">
                  <c:v>9.0000000000000024E-2</c:v>
                </c:pt>
                <c:pt idx="17">
                  <c:v>9.0000000000000024E-2</c:v>
                </c:pt>
                <c:pt idx="18">
                  <c:v>9.0000000000000024E-2</c:v>
                </c:pt>
                <c:pt idx="19">
                  <c:v>0.1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  <c:pt idx="23">
                  <c:v>0.1</c:v>
                </c:pt>
                <c:pt idx="24">
                  <c:v>0.11</c:v>
                </c:pt>
                <c:pt idx="25">
                  <c:v>0.11</c:v>
                </c:pt>
                <c:pt idx="26">
                  <c:v>0.11</c:v>
                </c:pt>
                <c:pt idx="27">
                  <c:v>0.11</c:v>
                </c:pt>
                <c:pt idx="28">
                  <c:v>0.1</c:v>
                </c:pt>
                <c:pt idx="29">
                  <c:v>0.1</c:v>
                </c:pt>
                <c:pt idx="30">
                  <c:v>0.1</c:v>
                </c:pt>
                <c:pt idx="31">
                  <c:v>0.1</c:v>
                </c:pt>
                <c:pt idx="32">
                  <c:v>0.1</c:v>
                </c:pt>
                <c:pt idx="33">
                  <c:v>0.1</c:v>
                </c:pt>
                <c:pt idx="34">
                  <c:v>0.1</c:v>
                </c:pt>
                <c:pt idx="35">
                  <c:v>0.1</c:v>
                </c:pt>
                <c:pt idx="36">
                  <c:v>0.1</c:v>
                </c:pt>
                <c:pt idx="37">
                  <c:v>0.1</c:v>
                </c:pt>
                <c:pt idx="38">
                  <c:v>0.1</c:v>
                </c:pt>
                <c:pt idx="39">
                  <c:v>0.1</c:v>
                </c:pt>
                <c:pt idx="40">
                  <c:v>0.11</c:v>
                </c:pt>
                <c:pt idx="41">
                  <c:v>0.11</c:v>
                </c:pt>
                <c:pt idx="42">
                  <c:v>0.11</c:v>
                </c:pt>
                <c:pt idx="43">
                  <c:v>0.11</c:v>
                </c:pt>
                <c:pt idx="44">
                  <c:v>0.11</c:v>
                </c:pt>
                <c:pt idx="45">
                  <c:v>0.11</c:v>
                </c:pt>
                <c:pt idx="46">
                  <c:v>0.12000000000000002</c:v>
                </c:pt>
                <c:pt idx="47">
                  <c:v>0.12000000000000002</c:v>
                </c:pt>
                <c:pt idx="48">
                  <c:v>0.12000000000000002</c:v>
                </c:pt>
                <c:pt idx="49">
                  <c:v>0.15000000000000024</c:v>
                </c:pt>
                <c:pt idx="50">
                  <c:v>0.2</c:v>
                </c:pt>
                <c:pt idx="51">
                  <c:v>0.24000000000000021</c:v>
                </c:pt>
                <c:pt idx="52">
                  <c:v>0.28000000000000008</c:v>
                </c:pt>
                <c:pt idx="53">
                  <c:v>0.34</c:v>
                </c:pt>
                <c:pt idx="54">
                  <c:v>0.4</c:v>
                </c:pt>
                <c:pt idx="55">
                  <c:v>0.44</c:v>
                </c:pt>
                <c:pt idx="56">
                  <c:v>0.48000000000000032</c:v>
                </c:pt>
                <c:pt idx="57">
                  <c:v>0.53</c:v>
                </c:pt>
                <c:pt idx="58">
                  <c:v>0.56000000000000005</c:v>
                </c:pt>
                <c:pt idx="59">
                  <c:v>0.56000000000000005</c:v>
                </c:pt>
                <c:pt idx="60">
                  <c:v>0.56000000000000005</c:v>
                </c:pt>
                <c:pt idx="61">
                  <c:v>0.56000000000000005</c:v>
                </c:pt>
                <c:pt idx="62">
                  <c:v>0.55000000000000004</c:v>
                </c:pt>
                <c:pt idx="63">
                  <c:v>0.55000000000000004</c:v>
                </c:pt>
                <c:pt idx="64">
                  <c:v>0.56000000000000005</c:v>
                </c:pt>
                <c:pt idx="65">
                  <c:v>0.58000000000000007</c:v>
                </c:pt>
                <c:pt idx="66">
                  <c:v>0.60000000000000064</c:v>
                </c:pt>
                <c:pt idx="67">
                  <c:v>0.64000000000000179</c:v>
                </c:pt>
                <c:pt idx="68">
                  <c:v>0.67000000000000204</c:v>
                </c:pt>
                <c:pt idx="69">
                  <c:v>0.69000000000000061</c:v>
                </c:pt>
                <c:pt idx="70">
                  <c:v>0.71000000000000063</c:v>
                </c:pt>
                <c:pt idx="71">
                  <c:v>0.73000000000000065</c:v>
                </c:pt>
                <c:pt idx="72">
                  <c:v>0.74000000000000155</c:v>
                </c:pt>
                <c:pt idx="73">
                  <c:v>0.75000000000000167</c:v>
                </c:pt>
                <c:pt idx="74">
                  <c:v>0.75000000000000167</c:v>
                </c:pt>
                <c:pt idx="75">
                  <c:v>0.73000000000000065</c:v>
                </c:pt>
                <c:pt idx="76">
                  <c:v>0.70000000000000062</c:v>
                </c:pt>
                <c:pt idx="77">
                  <c:v>0.67000000000000204</c:v>
                </c:pt>
                <c:pt idx="78">
                  <c:v>0.62000000000000155</c:v>
                </c:pt>
                <c:pt idx="79">
                  <c:v>0.56000000000000005</c:v>
                </c:pt>
                <c:pt idx="80">
                  <c:v>0.52</c:v>
                </c:pt>
                <c:pt idx="81">
                  <c:v>0.49000000000000032</c:v>
                </c:pt>
                <c:pt idx="82">
                  <c:v>0.46</c:v>
                </c:pt>
                <c:pt idx="83">
                  <c:v>0.45</c:v>
                </c:pt>
                <c:pt idx="84">
                  <c:v>0.44</c:v>
                </c:pt>
                <c:pt idx="85">
                  <c:v>0.44</c:v>
                </c:pt>
                <c:pt idx="86">
                  <c:v>0.44</c:v>
                </c:pt>
                <c:pt idx="87">
                  <c:v>0.44</c:v>
                </c:pt>
                <c:pt idx="88">
                  <c:v>0.43000000000000038</c:v>
                </c:pt>
                <c:pt idx="89">
                  <c:v>0.43000000000000038</c:v>
                </c:pt>
                <c:pt idx="90">
                  <c:v>0.42000000000000032</c:v>
                </c:pt>
                <c:pt idx="91">
                  <c:v>0.4</c:v>
                </c:pt>
                <c:pt idx="92">
                  <c:v>0.3900000000000009</c:v>
                </c:pt>
                <c:pt idx="93">
                  <c:v>0.37000000000000038</c:v>
                </c:pt>
                <c:pt idx="94">
                  <c:v>0.36000000000000032</c:v>
                </c:pt>
                <c:pt idx="95">
                  <c:v>0.35000000000000031</c:v>
                </c:pt>
                <c:pt idx="96">
                  <c:v>0.34</c:v>
                </c:pt>
                <c:pt idx="97">
                  <c:v>0.33000000000000101</c:v>
                </c:pt>
                <c:pt idx="98">
                  <c:v>0.32000000000000089</c:v>
                </c:pt>
                <c:pt idx="99">
                  <c:v>0.31000000000000077</c:v>
                </c:pt>
                <c:pt idx="100">
                  <c:v>0.31000000000000077</c:v>
                </c:pt>
                <c:pt idx="101">
                  <c:v>0.31000000000000077</c:v>
                </c:pt>
                <c:pt idx="102">
                  <c:v>0.30000000000000032</c:v>
                </c:pt>
                <c:pt idx="103">
                  <c:v>0.30000000000000032</c:v>
                </c:pt>
                <c:pt idx="104">
                  <c:v>0.29000000000000031</c:v>
                </c:pt>
                <c:pt idx="105">
                  <c:v>0.29000000000000031</c:v>
                </c:pt>
                <c:pt idx="106">
                  <c:v>0.28000000000000008</c:v>
                </c:pt>
                <c:pt idx="107">
                  <c:v>0.27</c:v>
                </c:pt>
                <c:pt idx="108">
                  <c:v>0.27</c:v>
                </c:pt>
                <c:pt idx="109">
                  <c:v>0.25</c:v>
                </c:pt>
                <c:pt idx="110">
                  <c:v>0.24000000000000021</c:v>
                </c:pt>
                <c:pt idx="111">
                  <c:v>0.23</c:v>
                </c:pt>
                <c:pt idx="112">
                  <c:v>0.23</c:v>
                </c:pt>
                <c:pt idx="113">
                  <c:v>0.22</c:v>
                </c:pt>
                <c:pt idx="114">
                  <c:v>0.22</c:v>
                </c:pt>
                <c:pt idx="115">
                  <c:v>0.22</c:v>
                </c:pt>
                <c:pt idx="116">
                  <c:v>0.21000000000000021</c:v>
                </c:pt>
                <c:pt idx="117">
                  <c:v>0.21000000000000021</c:v>
                </c:pt>
                <c:pt idx="118">
                  <c:v>0.21000000000000021</c:v>
                </c:pt>
                <c:pt idx="119">
                  <c:v>0.21000000000000021</c:v>
                </c:pt>
                <c:pt idx="120">
                  <c:v>0.22</c:v>
                </c:pt>
                <c:pt idx="121">
                  <c:v>0.24000000000000021</c:v>
                </c:pt>
                <c:pt idx="122">
                  <c:v>0.27</c:v>
                </c:pt>
                <c:pt idx="123">
                  <c:v>0.29000000000000031</c:v>
                </c:pt>
                <c:pt idx="124">
                  <c:v>0.31000000000000077</c:v>
                </c:pt>
                <c:pt idx="125">
                  <c:v>0.33000000000000101</c:v>
                </c:pt>
                <c:pt idx="126">
                  <c:v>0.34</c:v>
                </c:pt>
                <c:pt idx="127">
                  <c:v>0.36000000000000032</c:v>
                </c:pt>
                <c:pt idx="128">
                  <c:v>0.37000000000000038</c:v>
                </c:pt>
                <c:pt idx="129">
                  <c:v>0.45</c:v>
                </c:pt>
                <c:pt idx="130">
                  <c:v>0.53</c:v>
                </c:pt>
                <c:pt idx="131">
                  <c:v>0.66000000000000203</c:v>
                </c:pt>
                <c:pt idx="132">
                  <c:v>0.8</c:v>
                </c:pt>
                <c:pt idx="133">
                  <c:v>0.93</c:v>
                </c:pt>
                <c:pt idx="134">
                  <c:v>1</c:v>
                </c:pt>
                <c:pt idx="135">
                  <c:v>1.05</c:v>
                </c:pt>
                <c:pt idx="136">
                  <c:v>1.05</c:v>
                </c:pt>
                <c:pt idx="137">
                  <c:v>1.06</c:v>
                </c:pt>
                <c:pt idx="138">
                  <c:v>1.05</c:v>
                </c:pt>
                <c:pt idx="139">
                  <c:v>1.03</c:v>
                </c:pt>
                <c:pt idx="140">
                  <c:v>1.02</c:v>
                </c:pt>
                <c:pt idx="141">
                  <c:v>0.99</c:v>
                </c:pt>
                <c:pt idx="142">
                  <c:v>0.95000000000000062</c:v>
                </c:pt>
                <c:pt idx="143">
                  <c:v>0.89</c:v>
                </c:pt>
                <c:pt idx="144">
                  <c:v>0.84000000000000064</c:v>
                </c:pt>
                <c:pt idx="145">
                  <c:v>0.78</c:v>
                </c:pt>
                <c:pt idx="146">
                  <c:v>0.72000000000000064</c:v>
                </c:pt>
                <c:pt idx="147">
                  <c:v>0.68</c:v>
                </c:pt>
                <c:pt idx="148">
                  <c:v>0.64000000000000179</c:v>
                </c:pt>
                <c:pt idx="149">
                  <c:v>0.62000000000000155</c:v>
                </c:pt>
                <c:pt idx="150">
                  <c:v>0.58000000000000007</c:v>
                </c:pt>
                <c:pt idx="151">
                  <c:v>0.55000000000000004</c:v>
                </c:pt>
                <c:pt idx="152">
                  <c:v>0.51</c:v>
                </c:pt>
                <c:pt idx="153">
                  <c:v>0.46</c:v>
                </c:pt>
                <c:pt idx="154">
                  <c:v>0.41000000000000031</c:v>
                </c:pt>
                <c:pt idx="155">
                  <c:v>0.37000000000000038</c:v>
                </c:pt>
                <c:pt idx="156">
                  <c:v>0.34</c:v>
                </c:pt>
                <c:pt idx="157">
                  <c:v>0.31000000000000077</c:v>
                </c:pt>
                <c:pt idx="158">
                  <c:v>0.30000000000000032</c:v>
                </c:pt>
                <c:pt idx="159">
                  <c:v>0.28000000000000008</c:v>
                </c:pt>
                <c:pt idx="160">
                  <c:v>0.27</c:v>
                </c:pt>
                <c:pt idx="161">
                  <c:v>0.26</c:v>
                </c:pt>
                <c:pt idx="162">
                  <c:v>0.25</c:v>
                </c:pt>
                <c:pt idx="163">
                  <c:v>0.24000000000000021</c:v>
                </c:pt>
                <c:pt idx="164">
                  <c:v>0.23</c:v>
                </c:pt>
                <c:pt idx="165">
                  <c:v>0.23</c:v>
                </c:pt>
                <c:pt idx="166">
                  <c:v>0.22</c:v>
                </c:pt>
                <c:pt idx="167">
                  <c:v>0.22</c:v>
                </c:pt>
                <c:pt idx="168">
                  <c:v>0.23</c:v>
                </c:pt>
                <c:pt idx="169">
                  <c:v>0.24000000000000021</c:v>
                </c:pt>
                <c:pt idx="170">
                  <c:v>0.24000000000000021</c:v>
                </c:pt>
                <c:pt idx="171">
                  <c:v>0.25</c:v>
                </c:pt>
                <c:pt idx="172">
                  <c:v>0.25</c:v>
                </c:pt>
                <c:pt idx="173">
                  <c:v>0.25</c:v>
                </c:pt>
                <c:pt idx="174">
                  <c:v>0.25</c:v>
                </c:pt>
                <c:pt idx="175">
                  <c:v>0.25</c:v>
                </c:pt>
                <c:pt idx="176">
                  <c:v>0.26</c:v>
                </c:pt>
                <c:pt idx="177">
                  <c:v>0.26</c:v>
                </c:pt>
                <c:pt idx="178">
                  <c:v>0.27</c:v>
                </c:pt>
                <c:pt idx="179">
                  <c:v>0.28000000000000008</c:v>
                </c:pt>
                <c:pt idx="180">
                  <c:v>0.29000000000000031</c:v>
                </c:pt>
                <c:pt idx="181">
                  <c:v>0.29000000000000031</c:v>
                </c:pt>
                <c:pt idx="182">
                  <c:v>0.28000000000000008</c:v>
                </c:pt>
                <c:pt idx="183">
                  <c:v>0.28000000000000008</c:v>
                </c:pt>
                <c:pt idx="184">
                  <c:v>0.27</c:v>
                </c:pt>
                <c:pt idx="185">
                  <c:v>0.27</c:v>
                </c:pt>
                <c:pt idx="186">
                  <c:v>0.27</c:v>
                </c:pt>
                <c:pt idx="187">
                  <c:v>0.27</c:v>
                </c:pt>
                <c:pt idx="188">
                  <c:v>0.28000000000000008</c:v>
                </c:pt>
                <c:pt idx="189">
                  <c:v>0.28000000000000008</c:v>
                </c:pt>
                <c:pt idx="190">
                  <c:v>0.28000000000000008</c:v>
                </c:pt>
                <c:pt idx="191">
                  <c:v>0.28000000000000008</c:v>
                </c:pt>
                <c:pt idx="192">
                  <c:v>0.29000000000000031</c:v>
                </c:pt>
                <c:pt idx="193">
                  <c:v>0.30000000000000032</c:v>
                </c:pt>
                <c:pt idx="194">
                  <c:v>0.31000000000000077</c:v>
                </c:pt>
                <c:pt idx="195">
                  <c:v>0.33000000000000101</c:v>
                </c:pt>
                <c:pt idx="196">
                  <c:v>0.35000000000000031</c:v>
                </c:pt>
                <c:pt idx="197">
                  <c:v>0.37000000000000038</c:v>
                </c:pt>
                <c:pt idx="198">
                  <c:v>0.3900000000000009</c:v>
                </c:pt>
                <c:pt idx="199">
                  <c:v>0.4</c:v>
                </c:pt>
                <c:pt idx="200">
                  <c:v>0.42000000000000032</c:v>
                </c:pt>
                <c:pt idx="201">
                  <c:v>0.43000000000000038</c:v>
                </c:pt>
                <c:pt idx="202">
                  <c:v>0.43000000000000038</c:v>
                </c:pt>
                <c:pt idx="203">
                  <c:v>0.43000000000000038</c:v>
                </c:pt>
                <c:pt idx="204">
                  <c:v>0.43000000000000038</c:v>
                </c:pt>
                <c:pt idx="205">
                  <c:v>0.42000000000000032</c:v>
                </c:pt>
                <c:pt idx="206">
                  <c:v>0.44</c:v>
                </c:pt>
                <c:pt idx="207">
                  <c:v>0.45</c:v>
                </c:pt>
                <c:pt idx="208">
                  <c:v>0.46</c:v>
                </c:pt>
                <c:pt idx="209">
                  <c:v>0.47000000000000008</c:v>
                </c:pt>
                <c:pt idx="210">
                  <c:v>0.48000000000000032</c:v>
                </c:pt>
                <c:pt idx="211">
                  <c:v>0.48000000000000032</c:v>
                </c:pt>
                <c:pt idx="212">
                  <c:v>0.48000000000000032</c:v>
                </c:pt>
                <c:pt idx="213">
                  <c:v>0.48000000000000032</c:v>
                </c:pt>
                <c:pt idx="214">
                  <c:v>0.5</c:v>
                </c:pt>
                <c:pt idx="215">
                  <c:v>0.49000000000000032</c:v>
                </c:pt>
                <c:pt idx="216">
                  <c:v>0.5</c:v>
                </c:pt>
                <c:pt idx="217">
                  <c:v>0.51</c:v>
                </c:pt>
                <c:pt idx="218">
                  <c:v>0.52</c:v>
                </c:pt>
                <c:pt idx="219">
                  <c:v>0.52</c:v>
                </c:pt>
                <c:pt idx="220">
                  <c:v>0.55000000000000004</c:v>
                </c:pt>
                <c:pt idx="221">
                  <c:v>0.55000000000000004</c:v>
                </c:pt>
                <c:pt idx="222">
                  <c:v>0.55000000000000004</c:v>
                </c:pt>
                <c:pt idx="223">
                  <c:v>0.55000000000000004</c:v>
                </c:pt>
                <c:pt idx="224">
                  <c:v>0.54</c:v>
                </c:pt>
                <c:pt idx="225">
                  <c:v>0.54</c:v>
                </c:pt>
                <c:pt idx="226">
                  <c:v>0.54</c:v>
                </c:pt>
                <c:pt idx="227">
                  <c:v>0.55000000000000004</c:v>
                </c:pt>
                <c:pt idx="228">
                  <c:v>0.55000000000000004</c:v>
                </c:pt>
                <c:pt idx="229">
                  <c:v>0.56000000000000005</c:v>
                </c:pt>
                <c:pt idx="230">
                  <c:v>0.58000000000000007</c:v>
                </c:pt>
                <c:pt idx="231">
                  <c:v>0.59</c:v>
                </c:pt>
                <c:pt idx="232">
                  <c:v>0.59</c:v>
                </c:pt>
                <c:pt idx="233">
                  <c:v>0.60000000000000064</c:v>
                </c:pt>
                <c:pt idx="234">
                  <c:v>0.61000000000000065</c:v>
                </c:pt>
                <c:pt idx="235">
                  <c:v>0.60000000000000064</c:v>
                </c:pt>
                <c:pt idx="236">
                  <c:v>0.60000000000000064</c:v>
                </c:pt>
                <c:pt idx="237">
                  <c:v>0.59</c:v>
                </c:pt>
                <c:pt idx="238">
                  <c:v>0.59</c:v>
                </c:pt>
                <c:pt idx="239">
                  <c:v>0.58000000000000007</c:v>
                </c:pt>
                <c:pt idx="240">
                  <c:v>0.56999999999999995</c:v>
                </c:pt>
                <c:pt idx="241">
                  <c:v>0.56000000000000005</c:v>
                </c:pt>
                <c:pt idx="242">
                  <c:v>0.55000000000000004</c:v>
                </c:pt>
                <c:pt idx="243">
                  <c:v>0.54</c:v>
                </c:pt>
                <c:pt idx="244">
                  <c:v>0.53</c:v>
                </c:pt>
                <c:pt idx="245">
                  <c:v>0.52</c:v>
                </c:pt>
                <c:pt idx="246">
                  <c:v>0.51</c:v>
                </c:pt>
                <c:pt idx="247">
                  <c:v>0.49000000000000032</c:v>
                </c:pt>
                <c:pt idx="248">
                  <c:v>0.48000000000000032</c:v>
                </c:pt>
                <c:pt idx="249">
                  <c:v>0.47000000000000008</c:v>
                </c:pt>
                <c:pt idx="250">
                  <c:v>0.46</c:v>
                </c:pt>
                <c:pt idx="251">
                  <c:v>0.46</c:v>
                </c:pt>
                <c:pt idx="252">
                  <c:v>0.46</c:v>
                </c:pt>
                <c:pt idx="253">
                  <c:v>0.45</c:v>
                </c:pt>
                <c:pt idx="254">
                  <c:v>0.44</c:v>
                </c:pt>
                <c:pt idx="255">
                  <c:v>0.44</c:v>
                </c:pt>
                <c:pt idx="256">
                  <c:v>0.43000000000000038</c:v>
                </c:pt>
                <c:pt idx="257">
                  <c:v>0.43000000000000038</c:v>
                </c:pt>
                <c:pt idx="258">
                  <c:v>0.42000000000000032</c:v>
                </c:pt>
                <c:pt idx="259">
                  <c:v>0.43000000000000038</c:v>
                </c:pt>
                <c:pt idx="260">
                  <c:v>0.44</c:v>
                </c:pt>
                <c:pt idx="261">
                  <c:v>0.45</c:v>
                </c:pt>
                <c:pt idx="262">
                  <c:v>0.46</c:v>
                </c:pt>
                <c:pt idx="263">
                  <c:v>0.48000000000000032</c:v>
                </c:pt>
                <c:pt idx="264">
                  <c:v>0.48000000000000032</c:v>
                </c:pt>
                <c:pt idx="265">
                  <c:v>0.49000000000000032</c:v>
                </c:pt>
                <c:pt idx="266">
                  <c:v>0.49000000000000032</c:v>
                </c:pt>
                <c:pt idx="267">
                  <c:v>0.48000000000000032</c:v>
                </c:pt>
                <c:pt idx="268">
                  <c:v>0.48000000000000032</c:v>
                </c:pt>
                <c:pt idx="269">
                  <c:v>0.48000000000000032</c:v>
                </c:pt>
                <c:pt idx="270">
                  <c:v>0.47000000000000008</c:v>
                </c:pt>
                <c:pt idx="271">
                  <c:v>0.47000000000000008</c:v>
                </c:pt>
                <c:pt idx="272">
                  <c:v>0.47000000000000008</c:v>
                </c:pt>
                <c:pt idx="273">
                  <c:v>0.46</c:v>
                </c:pt>
                <c:pt idx="274">
                  <c:v>0.46</c:v>
                </c:pt>
                <c:pt idx="275">
                  <c:v>0.45</c:v>
                </c:pt>
                <c:pt idx="276">
                  <c:v>0.45</c:v>
                </c:pt>
                <c:pt idx="277">
                  <c:v>0.45</c:v>
                </c:pt>
                <c:pt idx="278">
                  <c:v>0.45</c:v>
                </c:pt>
                <c:pt idx="279">
                  <c:v>0.44</c:v>
                </c:pt>
                <c:pt idx="280">
                  <c:v>0.44</c:v>
                </c:pt>
                <c:pt idx="281">
                  <c:v>0.43000000000000038</c:v>
                </c:pt>
                <c:pt idx="282">
                  <c:v>0.43000000000000038</c:v>
                </c:pt>
                <c:pt idx="283">
                  <c:v>0.42000000000000032</c:v>
                </c:pt>
                <c:pt idx="284">
                  <c:v>0.41000000000000031</c:v>
                </c:pt>
                <c:pt idx="285">
                  <c:v>0.4</c:v>
                </c:pt>
                <c:pt idx="286">
                  <c:v>0.4</c:v>
                </c:pt>
                <c:pt idx="287">
                  <c:v>0.3900000000000009</c:v>
                </c:pt>
                <c:pt idx="288">
                  <c:v>0.3900000000000009</c:v>
                </c:pt>
                <c:pt idx="289">
                  <c:v>0.38000000000000089</c:v>
                </c:pt>
                <c:pt idx="290">
                  <c:v>0.38000000000000089</c:v>
                </c:pt>
                <c:pt idx="291">
                  <c:v>0.38000000000000089</c:v>
                </c:pt>
                <c:pt idx="292">
                  <c:v>0.38000000000000089</c:v>
                </c:pt>
                <c:pt idx="293">
                  <c:v>0.38000000000000089</c:v>
                </c:pt>
                <c:pt idx="294">
                  <c:v>0.37000000000000038</c:v>
                </c:pt>
                <c:pt idx="295">
                  <c:v>0.38000000000000089</c:v>
                </c:pt>
                <c:pt idx="296">
                  <c:v>0.37000000000000038</c:v>
                </c:pt>
                <c:pt idx="297">
                  <c:v>0.37000000000000038</c:v>
                </c:pt>
                <c:pt idx="298">
                  <c:v>0.37000000000000038</c:v>
                </c:pt>
                <c:pt idx="299">
                  <c:v>0.36000000000000032</c:v>
                </c:pt>
                <c:pt idx="300">
                  <c:v>0.36000000000000032</c:v>
                </c:pt>
                <c:pt idx="301">
                  <c:v>0.36000000000000032</c:v>
                </c:pt>
                <c:pt idx="302">
                  <c:v>0.36000000000000032</c:v>
                </c:pt>
                <c:pt idx="303">
                  <c:v>0.36000000000000032</c:v>
                </c:pt>
                <c:pt idx="304">
                  <c:v>0.36000000000000032</c:v>
                </c:pt>
                <c:pt idx="305">
                  <c:v>0.36000000000000032</c:v>
                </c:pt>
                <c:pt idx="306">
                  <c:v>0.36000000000000032</c:v>
                </c:pt>
                <c:pt idx="307">
                  <c:v>0.36000000000000032</c:v>
                </c:pt>
                <c:pt idx="308">
                  <c:v>0.36000000000000032</c:v>
                </c:pt>
                <c:pt idx="309">
                  <c:v>0.36000000000000032</c:v>
                </c:pt>
                <c:pt idx="310">
                  <c:v>0.36000000000000032</c:v>
                </c:pt>
                <c:pt idx="311">
                  <c:v>0.36000000000000032</c:v>
                </c:pt>
                <c:pt idx="312">
                  <c:v>0.36000000000000032</c:v>
                </c:pt>
                <c:pt idx="313">
                  <c:v>0.36000000000000032</c:v>
                </c:pt>
                <c:pt idx="314">
                  <c:v>0.36000000000000032</c:v>
                </c:pt>
                <c:pt idx="315">
                  <c:v>0.36000000000000032</c:v>
                </c:pt>
                <c:pt idx="316">
                  <c:v>0.36000000000000032</c:v>
                </c:pt>
                <c:pt idx="317">
                  <c:v>0.36000000000000032</c:v>
                </c:pt>
                <c:pt idx="318">
                  <c:v>0.36000000000000032</c:v>
                </c:pt>
                <c:pt idx="319">
                  <c:v>0.37000000000000038</c:v>
                </c:pt>
                <c:pt idx="320">
                  <c:v>0.37000000000000038</c:v>
                </c:pt>
                <c:pt idx="321">
                  <c:v>0.37000000000000038</c:v>
                </c:pt>
                <c:pt idx="322">
                  <c:v>0.37000000000000038</c:v>
                </c:pt>
                <c:pt idx="323">
                  <c:v>0.37000000000000038</c:v>
                </c:pt>
                <c:pt idx="324">
                  <c:v>0.37000000000000038</c:v>
                </c:pt>
                <c:pt idx="325">
                  <c:v>0.37000000000000038</c:v>
                </c:pt>
                <c:pt idx="326">
                  <c:v>0.37000000000000038</c:v>
                </c:pt>
                <c:pt idx="327">
                  <c:v>0.38000000000000089</c:v>
                </c:pt>
                <c:pt idx="328">
                  <c:v>0.38000000000000089</c:v>
                </c:pt>
                <c:pt idx="329">
                  <c:v>0.38000000000000089</c:v>
                </c:pt>
                <c:pt idx="330">
                  <c:v>0.38000000000000089</c:v>
                </c:pt>
                <c:pt idx="331">
                  <c:v>0.38000000000000089</c:v>
                </c:pt>
                <c:pt idx="332">
                  <c:v>0.38000000000000089</c:v>
                </c:pt>
                <c:pt idx="333">
                  <c:v>0.38000000000000089</c:v>
                </c:pt>
                <c:pt idx="334">
                  <c:v>0.38000000000000089</c:v>
                </c:pt>
                <c:pt idx="335">
                  <c:v>0.38000000000000089</c:v>
                </c:pt>
                <c:pt idx="336">
                  <c:v>0.4</c:v>
                </c:pt>
                <c:pt idx="337">
                  <c:v>0.43000000000000038</c:v>
                </c:pt>
                <c:pt idx="338">
                  <c:v>0.49000000000000032</c:v>
                </c:pt>
                <c:pt idx="339">
                  <c:v>0.56999999999999995</c:v>
                </c:pt>
                <c:pt idx="340">
                  <c:v>0.67000000000000204</c:v>
                </c:pt>
                <c:pt idx="341">
                  <c:v>0.77000000000000179</c:v>
                </c:pt>
                <c:pt idx="342">
                  <c:v>0.85000000000000064</c:v>
                </c:pt>
                <c:pt idx="343">
                  <c:v>0.94000000000000061</c:v>
                </c:pt>
                <c:pt idx="344">
                  <c:v>1.04</c:v>
                </c:pt>
                <c:pt idx="345">
                  <c:v>1.1200000000000001</c:v>
                </c:pt>
                <c:pt idx="346">
                  <c:v>1.2</c:v>
                </c:pt>
                <c:pt idx="347">
                  <c:v>1.3</c:v>
                </c:pt>
                <c:pt idx="348">
                  <c:v>1.37</c:v>
                </c:pt>
                <c:pt idx="349">
                  <c:v>1.44</c:v>
                </c:pt>
                <c:pt idx="350">
                  <c:v>1.51</c:v>
                </c:pt>
                <c:pt idx="351">
                  <c:v>1.58</c:v>
                </c:pt>
                <c:pt idx="352">
                  <c:v>1.6400000000000001</c:v>
                </c:pt>
                <c:pt idx="353">
                  <c:v>1.71</c:v>
                </c:pt>
                <c:pt idx="354">
                  <c:v>1.81</c:v>
                </c:pt>
                <c:pt idx="355">
                  <c:v>1.9100000000000001</c:v>
                </c:pt>
                <c:pt idx="356">
                  <c:v>1.9900000000000033</c:v>
                </c:pt>
                <c:pt idx="357">
                  <c:v>2.04</c:v>
                </c:pt>
                <c:pt idx="358">
                  <c:v>2.0699999999999998</c:v>
                </c:pt>
                <c:pt idx="359">
                  <c:v>2.06</c:v>
                </c:pt>
                <c:pt idx="360">
                  <c:v>2.0299999999999998</c:v>
                </c:pt>
                <c:pt idx="361">
                  <c:v>1.9700000000000031</c:v>
                </c:pt>
                <c:pt idx="362">
                  <c:v>1.9100000000000001</c:v>
                </c:pt>
                <c:pt idx="363">
                  <c:v>1.87</c:v>
                </c:pt>
                <c:pt idx="364">
                  <c:v>1.81</c:v>
                </c:pt>
                <c:pt idx="365">
                  <c:v>1.78</c:v>
                </c:pt>
                <c:pt idx="366">
                  <c:v>1.77</c:v>
                </c:pt>
                <c:pt idx="367">
                  <c:v>1.78</c:v>
                </c:pt>
                <c:pt idx="368">
                  <c:v>1.78</c:v>
                </c:pt>
                <c:pt idx="369">
                  <c:v>1.76</c:v>
                </c:pt>
                <c:pt idx="370">
                  <c:v>1.74</c:v>
                </c:pt>
                <c:pt idx="371">
                  <c:v>1.6900000000000031</c:v>
                </c:pt>
                <c:pt idx="372">
                  <c:v>1.6400000000000001</c:v>
                </c:pt>
                <c:pt idx="373">
                  <c:v>1.58</c:v>
                </c:pt>
                <c:pt idx="374">
                  <c:v>1.52</c:v>
                </c:pt>
                <c:pt idx="375">
                  <c:v>1.42</c:v>
                </c:pt>
                <c:pt idx="376">
                  <c:v>1.34</c:v>
                </c:pt>
                <c:pt idx="377">
                  <c:v>1.25</c:v>
                </c:pt>
                <c:pt idx="378">
                  <c:v>1.1700000000000021</c:v>
                </c:pt>
                <c:pt idx="379">
                  <c:v>1.1000000000000001</c:v>
                </c:pt>
                <c:pt idx="380">
                  <c:v>1.08</c:v>
                </c:pt>
                <c:pt idx="381">
                  <c:v>1.06</c:v>
                </c:pt>
                <c:pt idx="382">
                  <c:v>1.05</c:v>
                </c:pt>
                <c:pt idx="383">
                  <c:v>1.06</c:v>
                </c:pt>
                <c:pt idx="384">
                  <c:v>1.07</c:v>
                </c:pt>
                <c:pt idx="385">
                  <c:v>1.07</c:v>
                </c:pt>
                <c:pt idx="386">
                  <c:v>1.06</c:v>
                </c:pt>
                <c:pt idx="387">
                  <c:v>1.06</c:v>
                </c:pt>
                <c:pt idx="388">
                  <c:v>1.05</c:v>
                </c:pt>
                <c:pt idx="389">
                  <c:v>1.0900000000000001</c:v>
                </c:pt>
                <c:pt idx="390">
                  <c:v>1.1399999999999966</c:v>
                </c:pt>
                <c:pt idx="391">
                  <c:v>1.21</c:v>
                </c:pt>
                <c:pt idx="392">
                  <c:v>1.28</c:v>
                </c:pt>
                <c:pt idx="393">
                  <c:v>1.35</c:v>
                </c:pt>
                <c:pt idx="394">
                  <c:v>1.3800000000000001</c:v>
                </c:pt>
                <c:pt idx="395">
                  <c:v>1.3900000000000001</c:v>
                </c:pt>
                <c:pt idx="396">
                  <c:v>1.35</c:v>
                </c:pt>
                <c:pt idx="397">
                  <c:v>1.3</c:v>
                </c:pt>
                <c:pt idx="398">
                  <c:v>1.22</c:v>
                </c:pt>
                <c:pt idx="399">
                  <c:v>1.1299999999999966</c:v>
                </c:pt>
                <c:pt idx="400">
                  <c:v>1.03</c:v>
                </c:pt>
                <c:pt idx="401">
                  <c:v>0.96000000000000063</c:v>
                </c:pt>
                <c:pt idx="402">
                  <c:v>0.89</c:v>
                </c:pt>
                <c:pt idx="403">
                  <c:v>0.82000000000000062</c:v>
                </c:pt>
                <c:pt idx="404">
                  <c:v>0.79</c:v>
                </c:pt>
                <c:pt idx="405">
                  <c:v>0.76000000000000179</c:v>
                </c:pt>
                <c:pt idx="406">
                  <c:v>0.71000000000000063</c:v>
                </c:pt>
                <c:pt idx="407">
                  <c:v>0.69000000000000061</c:v>
                </c:pt>
                <c:pt idx="408">
                  <c:v>0.68</c:v>
                </c:pt>
                <c:pt idx="409">
                  <c:v>0.65000000000000191</c:v>
                </c:pt>
                <c:pt idx="410">
                  <c:v>0.65000000000000191</c:v>
                </c:pt>
                <c:pt idx="411">
                  <c:v>0.65000000000000191</c:v>
                </c:pt>
                <c:pt idx="412">
                  <c:v>0.64000000000000179</c:v>
                </c:pt>
                <c:pt idx="413">
                  <c:v>0.64000000000000179</c:v>
                </c:pt>
                <c:pt idx="414">
                  <c:v>0.62000000000000155</c:v>
                </c:pt>
                <c:pt idx="415">
                  <c:v>0.62000000000000155</c:v>
                </c:pt>
                <c:pt idx="416">
                  <c:v>0.62000000000000155</c:v>
                </c:pt>
                <c:pt idx="417">
                  <c:v>0.61000000000000065</c:v>
                </c:pt>
                <c:pt idx="418">
                  <c:v>0.61000000000000065</c:v>
                </c:pt>
                <c:pt idx="419">
                  <c:v>0.58000000000000007</c:v>
                </c:pt>
                <c:pt idx="420">
                  <c:v>0.56999999999999995</c:v>
                </c:pt>
                <c:pt idx="421">
                  <c:v>0.54</c:v>
                </c:pt>
                <c:pt idx="422">
                  <c:v>0.52</c:v>
                </c:pt>
                <c:pt idx="423">
                  <c:v>0.49000000000000032</c:v>
                </c:pt>
                <c:pt idx="424">
                  <c:v>0.5</c:v>
                </c:pt>
                <c:pt idx="425">
                  <c:v>0.49000000000000032</c:v>
                </c:pt>
                <c:pt idx="426">
                  <c:v>0.48000000000000032</c:v>
                </c:pt>
                <c:pt idx="427">
                  <c:v>0.47000000000000008</c:v>
                </c:pt>
                <c:pt idx="428" formatCode="_ * #,##0.00_ ;_ * \-#,##0.00_ ;_ * &quot;-&quot;??_ ;_ @_ ">
                  <c:v>0.47799266666666756</c:v>
                </c:pt>
                <c:pt idx="429" formatCode="_ * #,##0.00_ ;_ * \-#,##0.00_ ;_ * &quot;-&quot;??_ ;_ @_ ">
                  <c:v>0.48198466666666839</c:v>
                </c:pt>
                <c:pt idx="430" formatCode="_ * #,##0.00_ ;_ * \-#,##0.00_ ;_ * &quot;-&quot;??_ ;_ @_ ">
                  <c:v>0.48515933333333328</c:v>
                </c:pt>
                <c:pt idx="431" formatCode="_ * #,##0.00_ ;_ * \-#,##0.00_ ;_ * &quot;-&quot;??_ ;_ @_ ">
                  <c:v>0.49350133333333335</c:v>
                </c:pt>
                <c:pt idx="432" formatCode="_ * #,##0.00_ ;_ * \-#,##0.00_ ;_ * &quot;-&quot;??_ ;_ @_ ">
                  <c:v>0.49971000000000032</c:v>
                </c:pt>
                <c:pt idx="433" formatCode="_ * #,##0.00_ ;_ * \-#,##0.00_ ;_ * &quot;-&quot;??_ ;_ @_ ">
                  <c:v>0.49928466666666815</c:v>
                </c:pt>
                <c:pt idx="434" formatCode="_ * #,##0.00_ ;_ * \-#,##0.00_ ;_ * &quot;-&quot;??_ ;_ @_ ">
                  <c:v>0.49279266666666682</c:v>
                </c:pt>
                <c:pt idx="435" formatCode="_ * #,##0.00_ ;_ * \-#,##0.00_ ;_ * &quot;-&quot;??_ ;_ @_ ">
                  <c:v>0.48895133333333335</c:v>
                </c:pt>
                <c:pt idx="436" formatCode="_ * #,##0.00_ ;_ * \-#,##0.00_ ;_ * &quot;-&quot;??_ ;_ @_ ">
                  <c:v>0.48562600000000078</c:v>
                </c:pt>
                <c:pt idx="437" formatCode="_ * #,##0.00_ ;_ * \-#,##0.00_ ;_ * &quot;-&quot;??_ ;_ @_ ">
                  <c:v>0.48700066666666786</c:v>
                </c:pt>
                <c:pt idx="438" formatCode="_ * #,##0.00_ ;_ * \-#,##0.00_ ;_ * &quot;-&quot;??_ ;_ @_ ">
                  <c:v>0.48500066666666763</c:v>
                </c:pt>
              </c:numCache>
            </c:numRef>
          </c:val>
        </c:ser>
        <c:marker val="1"/>
        <c:axId val="108297216"/>
        <c:axId val="108311296"/>
      </c:lineChart>
      <c:lineChart>
        <c:grouping val="standard"/>
        <c:ser>
          <c:idx val="2"/>
          <c:order val="1"/>
          <c:tx>
            <c:strRef>
              <c:f>Sheet1!$C$1</c:f>
              <c:strCache>
                <c:ptCount val="1"/>
                <c:pt idx="0">
                  <c:v>3 mnd</c:v>
                </c:pt>
              </c:strCache>
            </c:strRef>
          </c:tx>
          <c:spPr>
            <a:ln w="38100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Sheet1!$A$2:$A$440</c:f>
              <c:numCache>
                <c:formatCode>dd/mm/yyyy</c:formatCode>
                <c:ptCount val="439"/>
                <c:pt idx="0">
                  <c:v>39234</c:v>
                </c:pt>
                <c:pt idx="1">
                  <c:v>39237</c:v>
                </c:pt>
                <c:pt idx="2">
                  <c:v>39238</c:v>
                </c:pt>
                <c:pt idx="3">
                  <c:v>39239</c:v>
                </c:pt>
                <c:pt idx="4">
                  <c:v>39240</c:v>
                </c:pt>
                <c:pt idx="5">
                  <c:v>39241</c:v>
                </c:pt>
                <c:pt idx="6">
                  <c:v>39244</c:v>
                </c:pt>
                <c:pt idx="7">
                  <c:v>39245</c:v>
                </c:pt>
                <c:pt idx="8">
                  <c:v>39246</c:v>
                </c:pt>
                <c:pt idx="9">
                  <c:v>39247</c:v>
                </c:pt>
                <c:pt idx="10">
                  <c:v>39248</c:v>
                </c:pt>
                <c:pt idx="11">
                  <c:v>39251</c:v>
                </c:pt>
                <c:pt idx="12">
                  <c:v>39252</c:v>
                </c:pt>
                <c:pt idx="13">
                  <c:v>39253</c:v>
                </c:pt>
                <c:pt idx="14">
                  <c:v>39254</c:v>
                </c:pt>
                <c:pt idx="15">
                  <c:v>39255</c:v>
                </c:pt>
                <c:pt idx="16">
                  <c:v>39258</c:v>
                </c:pt>
                <c:pt idx="17">
                  <c:v>39259</c:v>
                </c:pt>
                <c:pt idx="18">
                  <c:v>39260</c:v>
                </c:pt>
                <c:pt idx="19">
                  <c:v>39261</c:v>
                </c:pt>
                <c:pt idx="20">
                  <c:v>39262</c:v>
                </c:pt>
                <c:pt idx="21">
                  <c:v>39265</c:v>
                </c:pt>
                <c:pt idx="22">
                  <c:v>39266</c:v>
                </c:pt>
                <c:pt idx="23">
                  <c:v>39267</c:v>
                </c:pt>
                <c:pt idx="24">
                  <c:v>39268</c:v>
                </c:pt>
                <c:pt idx="25">
                  <c:v>39269</c:v>
                </c:pt>
                <c:pt idx="26">
                  <c:v>39272</c:v>
                </c:pt>
                <c:pt idx="27">
                  <c:v>39273</c:v>
                </c:pt>
                <c:pt idx="28">
                  <c:v>39274</c:v>
                </c:pt>
                <c:pt idx="29">
                  <c:v>39275</c:v>
                </c:pt>
                <c:pt idx="30">
                  <c:v>39276</c:v>
                </c:pt>
                <c:pt idx="31">
                  <c:v>39279</c:v>
                </c:pt>
                <c:pt idx="32">
                  <c:v>39280</c:v>
                </c:pt>
                <c:pt idx="33">
                  <c:v>39281</c:v>
                </c:pt>
                <c:pt idx="34">
                  <c:v>39282</c:v>
                </c:pt>
                <c:pt idx="35">
                  <c:v>39283</c:v>
                </c:pt>
                <c:pt idx="36">
                  <c:v>39286</c:v>
                </c:pt>
                <c:pt idx="37">
                  <c:v>39287</c:v>
                </c:pt>
                <c:pt idx="38">
                  <c:v>39288</c:v>
                </c:pt>
                <c:pt idx="39">
                  <c:v>39289</c:v>
                </c:pt>
                <c:pt idx="40">
                  <c:v>39290</c:v>
                </c:pt>
                <c:pt idx="41">
                  <c:v>39293</c:v>
                </c:pt>
                <c:pt idx="42">
                  <c:v>39294</c:v>
                </c:pt>
                <c:pt idx="43">
                  <c:v>39295</c:v>
                </c:pt>
                <c:pt idx="44">
                  <c:v>39296</c:v>
                </c:pt>
                <c:pt idx="45">
                  <c:v>39297</c:v>
                </c:pt>
                <c:pt idx="46">
                  <c:v>39300</c:v>
                </c:pt>
                <c:pt idx="47">
                  <c:v>39301</c:v>
                </c:pt>
                <c:pt idx="48">
                  <c:v>39302</c:v>
                </c:pt>
                <c:pt idx="49">
                  <c:v>39303</c:v>
                </c:pt>
                <c:pt idx="50">
                  <c:v>39304</c:v>
                </c:pt>
                <c:pt idx="51">
                  <c:v>39307</c:v>
                </c:pt>
                <c:pt idx="52">
                  <c:v>39308</c:v>
                </c:pt>
                <c:pt idx="53">
                  <c:v>39309</c:v>
                </c:pt>
                <c:pt idx="54">
                  <c:v>39310</c:v>
                </c:pt>
                <c:pt idx="55">
                  <c:v>39311</c:v>
                </c:pt>
                <c:pt idx="56">
                  <c:v>39314</c:v>
                </c:pt>
                <c:pt idx="57">
                  <c:v>39315</c:v>
                </c:pt>
                <c:pt idx="58">
                  <c:v>39316</c:v>
                </c:pt>
                <c:pt idx="59">
                  <c:v>39317</c:v>
                </c:pt>
                <c:pt idx="60">
                  <c:v>39318</c:v>
                </c:pt>
                <c:pt idx="61">
                  <c:v>39321</c:v>
                </c:pt>
                <c:pt idx="62">
                  <c:v>39322</c:v>
                </c:pt>
                <c:pt idx="63">
                  <c:v>39323</c:v>
                </c:pt>
                <c:pt idx="64">
                  <c:v>39324</c:v>
                </c:pt>
                <c:pt idx="65">
                  <c:v>39325</c:v>
                </c:pt>
                <c:pt idx="66">
                  <c:v>39328</c:v>
                </c:pt>
                <c:pt idx="67">
                  <c:v>39329</c:v>
                </c:pt>
                <c:pt idx="68">
                  <c:v>39330</c:v>
                </c:pt>
                <c:pt idx="69">
                  <c:v>39331</c:v>
                </c:pt>
                <c:pt idx="70">
                  <c:v>39332</c:v>
                </c:pt>
                <c:pt idx="71">
                  <c:v>39335</c:v>
                </c:pt>
                <c:pt idx="72">
                  <c:v>39336</c:v>
                </c:pt>
                <c:pt idx="73">
                  <c:v>39337</c:v>
                </c:pt>
                <c:pt idx="74">
                  <c:v>39338</c:v>
                </c:pt>
                <c:pt idx="75">
                  <c:v>39339</c:v>
                </c:pt>
                <c:pt idx="76">
                  <c:v>39342</c:v>
                </c:pt>
                <c:pt idx="77">
                  <c:v>39343</c:v>
                </c:pt>
                <c:pt idx="78">
                  <c:v>39344</c:v>
                </c:pt>
                <c:pt idx="79">
                  <c:v>39345</c:v>
                </c:pt>
                <c:pt idx="80">
                  <c:v>39346</c:v>
                </c:pt>
                <c:pt idx="81">
                  <c:v>39349</c:v>
                </c:pt>
                <c:pt idx="82">
                  <c:v>39350</c:v>
                </c:pt>
                <c:pt idx="83">
                  <c:v>39351</c:v>
                </c:pt>
                <c:pt idx="84">
                  <c:v>39352</c:v>
                </c:pt>
                <c:pt idx="85">
                  <c:v>39353</c:v>
                </c:pt>
                <c:pt idx="86">
                  <c:v>39356</c:v>
                </c:pt>
                <c:pt idx="87">
                  <c:v>39357</c:v>
                </c:pt>
                <c:pt idx="88">
                  <c:v>39358</c:v>
                </c:pt>
                <c:pt idx="89">
                  <c:v>39359</c:v>
                </c:pt>
                <c:pt idx="90">
                  <c:v>39360</c:v>
                </c:pt>
                <c:pt idx="91">
                  <c:v>39363</c:v>
                </c:pt>
                <c:pt idx="92">
                  <c:v>39364</c:v>
                </c:pt>
                <c:pt idx="93">
                  <c:v>39365</c:v>
                </c:pt>
                <c:pt idx="94">
                  <c:v>39366</c:v>
                </c:pt>
                <c:pt idx="95">
                  <c:v>39367</c:v>
                </c:pt>
                <c:pt idx="96">
                  <c:v>39370</c:v>
                </c:pt>
                <c:pt idx="97">
                  <c:v>39371</c:v>
                </c:pt>
                <c:pt idx="98">
                  <c:v>39372</c:v>
                </c:pt>
                <c:pt idx="99">
                  <c:v>39373</c:v>
                </c:pt>
                <c:pt idx="100">
                  <c:v>39374</c:v>
                </c:pt>
                <c:pt idx="101">
                  <c:v>39377</c:v>
                </c:pt>
                <c:pt idx="102">
                  <c:v>39378</c:v>
                </c:pt>
                <c:pt idx="103">
                  <c:v>39379</c:v>
                </c:pt>
                <c:pt idx="104">
                  <c:v>39380</c:v>
                </c:pt>
                <c:pt idx="105">
                  <c:v>39381</c:v>
                </c:pt>
                <c:pt idx="106">
                  <c:v>39384</c:v>
                </c:pt>
                <c:pt idx="107">
                  <c:v>39385</c:v>
                </c:pt>
                <c:pt idx="108">
                  <c:v>39386</c:v>
                </c:pt>
                <c:pt idx="109">
                  <c:v>39387</c:v>
                </c:pt>
                <c:pt idx="110">
                  <c:v>39388</c:v>
                </c:pt>
                <c:pt idx="111">
                  <c:v>39391</c:v>
                </c:pt>
                <c:pt idx="112">
                  <c:v>39392</c:v>
                </c:pt>
                <c:pt idx="113">
                  <c:v>39393</c:v>
                </c:pt>
                <c:pt idx="114">
                  <c:v>39394</c:v>
                </c:pt>
                <c:pt idx="115">
                  <c:v>39395</c:v>
                </c:pt>
                <c:pt idx="116">
                  <c:v>39398</c:v>
                </c:pt>
                <c:pt idx="117">
                  <c:v>39399</c:v>
                </c:pt>
                <c:pt idx="118">
                  <c:v>39400</c:v>
                </c:pt>
                <c:pt idx="119">
                  <c:v>39401</c:v>
                </c:pt>
                <c:pt idx="120">
                  <c:v>39402</c:v>
                </c:pt>
                <c:pt idx="121">
                  <c:v>39405</c:v>
                </c:pt>
                <c:pt idx="122">
                  <c:v>39406</c:v>
                </c:pt>
                <c:pt idx="123">
                  <c:v>39407</c:v>
                </c:pt>
                <c:pt idx="124">
                  <c:v>39408</c:v>
                </c:pt>
                <c:pt idx="125">
                  <c:v>39409</c:v>
                </c:pt>
                <c:pt idx="126">
                  <c:v>39412</c:v>
                </c:pt>
                <c:pt idx="127">
                  <c:v>39413</c:v>
                </c:pt>
                <c:pt idx="128">
                  <c:v>39414</c:v>
                </c:pt>
                <c:pt idx="129">
                  <c:v>39415</c:v>
                </c:pt>
                <c:pt idx="130">
                  <c:v>39416</c:v>
                </c:pt>
                <c:pt idx="131">
                  <c:v>39419</c:v>
                </c:pt>
                <c:pt idx="132">
                  <c:v>39420</c:v>
                </c:pt>
                <c:pt idx="133">
                  <c:v>39421</c:v>
                </c:pt>
                <c:pt idx="134">
                  <c:v>39422</c:v>
                </c:pt>
                <c:pt idx="135">
                  <c:v>39423</c:v>
                </c:pt>
                <c:pt idx="136">
                  <c:v>39426</c:v>
                </c:pt>
                <c:pt idx="137">
                  <c:v>39427</c:v>
                </c:pt>
                <c:pt idx="138">
                  <c:v>39428</c:v>
                </c:pt>
                <c:pt idx="139">
                  <c:v>39429</c:v>
                </c:pt>
                <c:pt idx="140">
                  <c:v>39430</c:v>
                </c:pt>
                <c:pt idx="141">
                  <c:v>39433</c:v>
                </c:pt>
                <c:pt idx="142">
                  <c:v>39434</c:v>
                </c:pt>
                <c:pt idx="143">
                  <c:v>39435</c:v>
                </c:pt>
                <c:pt idx="144">
                  <c:v>39436</c:v>
                </c:pt>
                <c:pt idx="145">
                  <c:v>39437</c:v>
                </c:pt>
                <c:pt idx="146">
                  <c:v>39440</c:v>
                </c:pt>
                <c:pt idx="147">
                  <c:v>39441</c:v>
                </c:pt>
                <c:pt idx="148">
                  <c:v>39442</c:v>
                </c:pt>
                <c:pt idx="149">
                  <c:v>39443</c:v>
                </c:pt>
                <c:pt idx="150">
                  <c:v>39444</c:v>
                </c:pt>
                <c:pt idx="151">
                  <c:v>39447</c:v>
                </c:pt>
                <c:pt idx="152">
                  <c:v>39448</c:v>
                </c:pt>
                <c:pt idx="153">
                  <c:v>39449</c:v>
                </c:pt>
                <c:pt idx="154">
                  <c:v>39450</c:v>
                </c:pt>
                <c:pt idx="155">
                  <c:v>39451</c:v>
                </c:pt>
                <c:pt idx="156">
                  <c:v>39454</c:v>
                </c:pt>
                <c:pt idx="157">
                  <c:v>39455</c:v>
                </c:pt>
                <c:pt idx="158">
                  <c:v>39456</c:v>
                </c:pt>
                <c:pt idx="159">
                  <c:v>39457</c:v>
                </c:pt>
                <c:pt idx="160">
                  <c:v>39458</c:v>
                </c:pt>
                <c:pt idx="161">
                  <c:v>39461</c:v>
                </c:pt>
                <c:pt idx="162">
                  <c:v>39462</c:v>
                </c:pt>
                <c:pt idx="163">
                  <c:v>39463</c:v>
                </c:pt>
                <c:pt idx="164">
                  <c:v>39464</c:v>
                </c:pt>
                <c:pt idx="165">
                  <c:v>39465</c:v>
                </c:pt>
                <c:pt idx="166">
                  <c:v>39468</c:v>
                </c:pt>
                <c:pt idx="167">
                  <c:v>39469</c:v>
                </c:pt>
                <c:pt idx="168">
                  <c:v>39470</c:v>
                </c:pt>
                <c:pt idx="169">
                  <c:v>39471</c:v>
                </c:pt>
                <c:pt idx="170">
                  <c:v>39472</c:v>
                </c:pt>
                <c:pt idx="171">
                  <c:v>39475</c:v>
                </c:pt>
                <c:pt idx="172">
                  <c:v>39476</c:v>
                </c:pt>
                <c:pt idx="173">
                  <c:v>39477</c:v>
                </c:pt>
                <c:pt idx="174">
                  <c:v>39478</c:v>
                </c:pt>
                <c:pt idx="175">
                  <c:v>39479</c:v>
                </c:pt>
                <c:pt idx="176">
                  <c:v>39482</c:v>
                </c:pt>
                <c:pt idx="177">
                  <c:v>39483</c:v>
                </c:pt>
                <c:pt idx="178">
                  <c:v>39484</c:v>
                </c:pt>
                <c:pt idx="179">
                  <c:v>39485</c:v>
                </c:pt>
                <c:pt idx="180">
                  <c:v>39486</c:v>
                </c:pt>
                <c:pt idx="181">
                  <c:v>39489</c:v>
                </c:pt>
                <c:pt idx="182">
                  <c:v>39490</c:v>
                </c:pt>
                <c:pt idx="183">
                  <c:v>39491</c:v>
                </c:pt>
                <c:pt idx="184">
                  <c:v>39492</c:v>
                </c:pt>
                <c:pt idx="185">
                  <c:v>39493</c:v>
                </c:pt>
                <c:pt idx="186">
                  <c:v>39496</c:v>
                </c:pt>
                <c:pt idx="187">
                  <c:v>39497</c:v>
                </c:pt>
                <c:pt idx="188">
                  <c:v>39498</c:v>
                </c:pt>
                <c:pt idx="189">
                  <c:v>39499</c:v>
                </c:pt>
                <c:pt idx="190">
                  <c:v>39500</c:v>
                </c:pt>
                <c:pt idx="191">
                  <c:v>39503</c:v>
                </c:pt>
                <c:pt idx="192">
                  <c:v>39504</c:v>
                </c:pt>
                <c:pt idx="193">
                  <c:v>39505</c:v>
                </c:pt>
                <c:pt idx="194">
                  <c:v>39506</c:v>
                </c:pt>
                <c:pt idx="195">
                  <c:v>39507</c:v>
                </c:pt>
                <c:pt idx="196">
                  <c:v>39510</c:v>
                </c:pt>
                <c:pt idx="197">
                  <c:v>39511</c:v>
                </c:pt>
                <c:pt idx="198">
                  <c:v>39512</c:v>
                </c:pt>
                <c:pt idx="199">
                  <c:v>39513</c:v>
                </c:pt>
                <c:pt idx="200">
                  <c:v>39514</c:v>
                </c:pt>
                <c:pt idx="201">
                  <c:v>39517</c:v>
                </c:pt>
                <c:pt idx="202">
                  <c:v>39518</c:v>
                </c:pt>
                <c:pt idx="203">
                  <c:v>39519</c:v>
                </c:pt>
                <c:pt idx="204">
                  <c:v>39520</c:v>
                </c:pt>
                <c:pt idx="205">
                  <c:v>39521</c:v>
                </c:pt>
                <c:pt idx="206">
                  <c:v>39524</c:v>
                </c:pt>
                <c:pt idx="207">
                  <c:v>39525</c:v>
                </c:pt>
                <c:pt idx="208">
                  <c:v>39526</c:v>
                </c:pt>
                <c:pt idx="209">
                  <c:v>39527</c:v>
                </c:pt>
                <c:pt idx="210">
                  <c:v>39528</c:v>
                </c:pt>
                <c:pt idx="211">
                  <c:v>39531</c:v>
                </c:pt>
                <c:pt idx="212">
                  <c:v>39532</c:v>
                </c:pt>
                <c:pt idx="213">
                  <c:v>39533</c:v>
                </c:pt>
                <c:pt idx="214">
                  <c:v>39534</c:v>
                </c:pt>
                <c:pt idx="215">
                  <c:v>39535</c:v>
                </c:pt>
                <c:pt idx="216">
                  <c:v>39538</c:v>
                </c:pt>
                <c:pt idx="217">
                  <c:v>39539</c:v>
                </c:pt>
                <c:pt idx="218">
                  <c:v>39540</c:v>
                </c:pt>
                <c:pt idx="219">
                  <c:v>39541</c:v>
                </c:pt>
                <c:pt idx="220">
                  <c:v>39542</c:v>
                </c:pt>
                <c:pt idx="221">
                  <c:v>39545</c:v>
                </c:pt>
                <c:pt idx="222">
                  <c:v>39546</c:v>
                </c:pt>
                <c:pt idx="223">
                  <c:v>39547</c:v>
                </c:pt>
                <c:pt idx="224">
                  <c:v>39548</c:v>
                </c:pt>
                <c:pt idx="225">
                  <c:v>39549</c:v>
                </c:pt>
                <c:pt idx="226">
                  <c:v>39552</c:v>
                </c:pt>
                <c:pt idx="227">
                  <c:v>39553</c:v>
                </c:pt>
                <c:pt idx="228">
                  <c:v>39554</c:v>
                </c:pt>
                <c:pt idx="229">
                  <c:v>39555</c:v>
                </c:pt>
                <c:pt idx="230">
                  <c:v>39556</c:v>
                </c:pt>
                <c:pt idx="231">
                  <c:v>39559</c:v>
                </c:pt>
                <c:pt idx="232">
                  <c:v>39560</c:v>
                </c:pt>
                <c:pt idx="233">
                  <c:v>39561</c:v>
                </c:pt>
                <c:pt idx="234">
                  <c:v>39562</c:v>
                </c:pt>
                <c:pt idx="235">
                  <c:v>39563</c:v>
                </c:pt>
                <c:pt idx="236">
                  <c:v>39566</c:v>
                </c:pt>
                <c:pt idx="237">
                  <c:v>39567</c:v>
                </c:pt>
                <c:pt idx="238">
                  <c:v>39568</c:v>
                </c:pt>
                <c:pt idx="239">
                  <c:v>39569</c:v>
                </c:pt>
                <c:pt idx="240">
                  <c:v>39570</c:v>
                </c:pt>
                <c:pt idx="241">
                  <c:v>39573</c:v>
                </c:pt>
                <c:pt idx="242">
                  <c:v>39574</c:v>
                </c:pt>
                <c:pt idx="243">
                  <c:v>39575</c:v>
                </c:pt>
                <c:pt idx="244">
                  <c:v>39576</c:v>
                </c:pt>
                <c:pt idx="245">
                  <c:v>39577</c:v>
                </c:pt>
                <c:pt idx="246">
                  <c:v>39580</c:v>
                </c:pt>
                <c:pt idx="247">
                  <c:v>39581</c:v>
                </c:pt>
                <c:pt idx="248">
                  <c:v>39582</c:v>
                </c:pt>
                <c:pt idx="249">
                  <c:v>39583</c:v>
                </c:pt>
                <c:pt idx="250">
                  <c:v>39584</c:v>
                </c:pt>
                <c:pt idx="251">
                  <c:v>39587</c:v>
                </c:pt>
                <c:pt idx="252">
                  <c:v>39588</c:v>
                </c:pt>
                <c:pt idx="253">
                  <c:v>39589</c:v>
                </c:pt>
                <c:pt idx="254">
                  <c:v>39590</c:v>
                </c:pt>
                <c:pt idx="255">
                  <c:v>39591</c:v>
                </c:pt>
                <c:pt idx="256">
                  <c:v>39594</c:v>
                </c:pt>
                <c:pt idx="257">
                  <c:v>39595</c:v>
                </c:pt>
                <c:pt idx="258">
                  <c:v>39596</c:v>
                </c:pt>
                <c:pt idx="259">
                  <c:v>39597</c:v>
                </c:pt>
                <c:pt idx="260">
                  <c:v>39598</c:v>
                </c:pt>
                <c:pt idx="261">
                  <c:v>39601</c:v>
                </c:pt>
                <c:pt idx="262">
                  <c:v>39602</c:v>
                </c:pt>
                <c:pt idx="263">
                  <c:v>39603</c:v>
                </c:pt>
                <c:pt idx="264">
                  <c:v>39604</c:v>
                </c:pt>
                <c:pt idx="265">
                  <c:v>39605</c:v>
                </c:pt>
                <c:pt idx="266">
                  <c:v>39608</c:v>
                </c:pt>
                <c:pt idx="267">
                  <c:v>39609</c:v>
                </c:pt>
                <c:pt idx="268">
                  <c:v>39610</c:v>
                </c:pt>
                <c:pt idx="269">
                  <c:v>39611</c:v>
                </c:pt>
                <c:pt idx="270">
                  <c:v>39612</c:v>
                </c:pt>
                <c:pt idx="271">
                  <c:v>39615</c:v>
                </c:pt>
                <c:pt idx="272">
                  <c:v>39616</c:v>
                </c:pt>
                <c:pt idx="273">
                  <c:v>39617</c:v>
                </c:pt>
                <c:pt idx="274">
                  <c:v>39618</c:v>
                </c:pt>
                <c:pt idx="275">
                  <c:v>39619</c:v>
                </c:pt>
                <c:pt idx="276">
                  <c:v>39622</c:v>
                </c:pt>
                <c:pt idx="277">
                  <c:v>39623</c:v>
                </c:pt>
                <c:pt idx="278">
                  <c:v>39624</c:v>
                </c:pt>
                <c:pt idx="279">
                  <c:v>39625</c:v>
                </c:pt>
                <c:pt idx="280">
                  <c:v>39626</c:v>
                </c:pt>
                <c:pt idx="281">
                  <c:v>39629</c:v>
                </c:pt>
                <c:pt idx="282">
                  <c:v>39630</c:v>
                </c:pt>
                <c:pt idx="283">
                  <c:v>39631</c:v>
                </c:pt>
                <c:pt idx="284">
                  <c:v>39632</c:v>
                </c:pt>
                <c:pt idx="285">
                  <c:v>39633</c:v>
                </c:pt>
                <c:pt idx="286">
                  <c:v>39636</c:v>
                </c:pt>
                <c:pt idx="287">
                  <c:v>39637</c:v>
                </c:pt>
                <c:pt idx="288">
                  <c:v>39638</c:v>
                </c:pt>
                <c:pt idx="289">
                  <c:v>39639</c:v>
                </c:pt>
                <c:pt idx="290">
                  <c:v>39640</c:v>
                </c:pt>
                <c:pt idx="291">
                  <c:v>39643</c:v>
                </c:pt>
                <c:pt idx="292">
                  <c:v>39644</c:v>
                </c:pt>
                <c:pt idx="293">
                  <c:v>39645</c:v>
                </c:pt>
                <c:pt idx="294">
                  <c:v>39646</c:v>
                </c:pt>
                <c:pt idx="295">
                  <c:v>39647</c:v>
                </c:pt>
                <c:pt idx="296">
                  <c:v>39650</c:v>
                </c:pt>
                <c:pt idx="297">
                  <c:v>39651</c:v>
                </c:pt>
                <c:pt idx="298">
                  <c:v>39652</c:v>
                </c:pt>
                <c:pt idx="299">
                  <c:v>39653</c:v>
                </c:pt>
                <c:pt idx="300">
                  <c:v>39654</c:v>
                </c:pt>
                <c:pt idx="301">
                  <c:v>39657</c:v>
                </c:pt>
                <c:pt idx="302">
                  <c:v>39658</c:v>
                </c:pt>
                <c:pt idx="303">
                  <c:v>39659</c:v>
                </c:pt>
                <c:pt idx="304">
                  <c:v>39660</c:v>
                </c:pt>
                <c:pt idx="305">
                  <c:v>39661</c:v>
                </c:pt>
                <c:pt idx="306">
                  <c:v>39664</c:v>
                </c:pt>
                <c:pt idx="307">
                  <c:v>39665</c:v>
                </c:pt>
                <c:pt idx="308">
                  <c:v>39666</c:v>
                </c:pt>
                <c:pt idx="309">
                  <c:v>39667</c:v>
                </c:pt>
                <c:pt idx="310">
                  <c:v>39668</c:v>
                </c:pt>
                <c:pt idx="311">
                  <c:v>39671</c:v>
                </c:pt>
                <c:pt idx="312">
                  <c:v>39672</c:v>
                </c:pt>
                <c:pt idx="313">
                  <c:v>39673</c:v>
                </c:pt>
                <c:pt idx="314">
                  <c:v>39674</c:v>
                </c:pt>
                <c:pt idx="315">
                  <c:v>39675</c:v>
                </c:pt>
                <c:pt idx="316">
                  <c:v>39678</c:v>
                </c:pt>
                <c:pt idx="317">
                  <c:v>39679</c:v>
                </c:pt>
                <c:pt idx="318">
                  <c:v>39680</c:v>
                </c:pt>
                <c:pt idx="319">
                  <c:v>39681</c:v>
                </c:pt>
                <c:pt idx="320">
                  <c:v>39682</c:v>
                </c:pt>
                <c:pt idx="321">
                  <c:v>39685</c:v>
                </c:pt>
                <c:pt idx="322">
                  <c:v>39686</c:v>
                </c:pt>
                <c:pt idx="323">
                  <c:v>39687</c:v>
                </c:pt>
                <c:pt idx="324">
                  <c:v>39688</c:v>
                </c:pt>
                <c:pt idx="325">
                  <c:v>39689</c:v>
                </c:pt>
                <c:pt idx="326">
                  <c:v>39692</c:v>
                </c:pt>
                <c:pt idx="327">
                  <c:v>39693</c:v>
                </c:pt>
                <c:pt idx="328">
                  <c:v>39694</c:v>
                </c:pt>
                <c:pt idx="329">
                  <c:v>39695</c:v>
                </c:pt>
                <c:pt idx="330">
                  <c:v>39696</c:v>
                </c:pt>
                <c:pt idx="331">
                  <c:v>39699</c:v>
                </c:pt>
                <c:pt idx="332">
                  <c:v>39700</c:v>
                </c:pt>
                <c:pt idx="333">
                  <c:v>39701</c:v>
                </c:pt>
                <c:pt idx="334">
                  <c:v>39702</c:v>
                </c:pt>
                <c:pt idx="335">
                  <c:v>39703</c:v>
                </c:pt>
                <c:pt idx="336">
                  <c:v>39706</c:v>
                </c:pt>
                <c:pt idx="337">
                  <c:v>39707</c:v>
                </c:pt>
                <c:pt idx="338">
                  <c:v>39708</c:v>
                </c:pt>
                <c:pt idx="339">
                  <c:v>39709</c:v>
                </c:pt>
                <c:pt idx="340">
                  <c:v>39710</c:v>
                </c:pt>
                <c:pt idx="341">
                  <c:v>39713</c:v>
                </c:pt>
                <c:pt idx="342">
                  <c:v>39714</c:v>
                </c:pt>
                <c:pt idx="343">
                  <c:v>39715</c:v>
                </c:pt>
                <c:pt idx="344">
                  <c:v>39716</c:v>
                </c:pt>
                <c:pt idx="345">
                  <c:v>39717</c:v>
                </c:pt>
                <c:pt idx="346">
                  <c:v>39720</c:v>
                </c:pt>
                <c:pt idx="347">
                  <c:v>39721</c:v>
                </c:pt>
                <c:pt idx="348">
                  <c:v>39722</c:v>
                </c:pt>
                <c:pt idx="349">
                  <c:v>39723</c:v>
                </c:pt>
                <c:pt idx="350">
                  <c:v>39724</c:v>
                </c:pt>
                <c:pt idx="351">
                  <c:v>39727</c:v>
                </c:pt>
                <c:pt idx="352">
                  <c:v>39728</c:v>
                </c:pt>
                <c:pt idx="353">
                  <c:v>39729</c:v>
                </c:pt>
                <c:pt idx="354">
                  <c:v>39730</c:v>
                </c:pt>
                <c:pt idx="355">
                  <c:v>39731</c:v>
                </c:pt>
                <c:pt idx="356">
                  <c:v>39734</c:v>
                </c:pt>
                <c:pt idx="357">
                  <c:v>39735</c:v>
                </c:pt>
                <c:pt idx="358">
                  <c:v>39736</c:v>
                </c:pt>
                <c:pt idx="359">
                  <c:v>39737</c:v>
                </c:pt>
                <c:pt idx="360">
                  <c:v>39738</c:v>
                </c:pt>
                <c:pt idx="361">
                  <c:v>39741</c:v>
                </c:pt>
                <c:pt idx="362">
                  <c:v>39742</c:v>
                </c:pt>
                <c:pt idx="363">
                  <c:v>39743</c:v>
                </c:pt>
                <c:pt idx="364">
                  <c:v>39744</c:v>
                </c:pt>
                <c:pt idx="365">
                  <c:v>39745</c:v>
                </c:pt>
                <c:pt idx="366">
                  <c:v>39748</c:v>
                </c:pt>
                <c:pt idx="367">
                  <c:v>39749</c:v>
                </c:pt>
                <c:pt idx="368">
                  <c:v>39750</c:v>
                </c:pt>
                <c:pt idx="369">
                  <c:v>39751</c:v>
                </c:pt>
                <c:pt idx="370">
                  <c:v>39752</c:v>
                </c:pt>
                <c:pt idx="371">
                  <c:v>39755</c:v>
                </c:pt>
                <c:pt idx="372">
                  <c:v>39756</c:v>
                </c:pt>
                <c:pt idx="373">
                  <c:v>39757</c:v>
                </c:pt>
                <c:pt idx="374">
                  <c:v>39758</c:v>
                </c:pt>
                <c:pt idx="375">
                  <c:v>39759</c:v>
                </c:pt>
                <c:pt idx="376">
                  <c:v>39762</c:v>
                </c:pt>
                <c:pt idx="377">
                  <c:v>39763</c:v>
                </c:pt>
                <c:pt idx="378">
                  <c:v>39764</c:v>
                </c:pt>
                <c:pt idx="379">
                  <c:v>39765</c:v>
                </c:pt>
                <c:pt idx="380">
                  <c:v>39766</c:v>
                </c:pt>
                <c:pt idx="381">
                  <c:v>39769</c:v>
                </c:pt>
                <c:pt idx="382">
                  <c:v>39770</c:v>
                </c:pt>
                <c:pt idx="383">
                  <c:v>39771</c:v>
                </c:pt>
                <c:pt idx="384">
                  <c:v>39772</c:v>
                </c:pt>
                <c:pt idx="385">
                  <c:v>39773</c:v>
                </c:pt>
                <c:pt idx="386">
                  <c:v>39776</c:v>
                </c:pt>
                <c:pt idx="387">
                  <c:v>39777</c:v>
                </c:pt>
                <c:pt idx="388">
                  <c:v>39778</c:v>
                </c:pt>
                <c:pt idx="389">
                  <c:v>39779</c:v>
                </c:pt>
                <c:pt idx="390">
                  <c:v>39780</c:v>
                </c:pt>
                <c:pt idx="391">
                  <c:v>39783</c:v>
                </c:pt>
                <c:pt idx="392">
                  <c:v>39784</c:v>
                </c:pt>
                <c:pt idx="393">
                  <c:v>39785</c:v>
                </c:pt>
                <c:pt idx="394">
                  <c:v>39786</c:v>
                </c:pt>
                <c:pt idx="395">
                  <c:v>39787</c:v>
                </c:pt>
                <c:pt idx="396">
                  <c:v>39790</c:v>
                </c:pt>
                <c:pt idx="397">
                  <c:v>39791</c:v>
                </c:pt>
                <c:pt idx="398">
                  <c:v>39792</c:v>
                </c:pt>
                <c:pt idx="399">
                  <c:v>39793</c:v>
                </c:pt>
                <c:pt idx="400">
                  <c:v>39794</c:v>
                </c:pt>
                <c:pt idx="401">
                  <c:v>39797</c:v>
                </c:pt>
                <c:pt idx="402">
                  <c:v>39798</c:v>
                </c:pt>
                <c:pt idx="403">
                  <c:v>39799</c:v>
                </c:pt>
                <c:pt idx="404">
                  <c:v>39800</c:v>
                </c:pt>
                <c:pt idx="405">
                  <c:v>39801</c:v>
                </c:pt>
                <c:pt idx="406">
                  <c:v>39804</c:v>
                </c:pt>
                <c:pt idx="407">
                  <c:v>39805</c:v>
                </c:pt>
                <c:pt idx="408">
                  <c:v>39806</c:v>
                </c:pt>
                <c:pt idx="409">
                  <c:v>39807</c:v>
                </c:pt>
                <c:pt idx="410">
                  <c:v>39808</c:v>
                </c:pt>
                <c:pt idx="411">
                  <c:v>39811</c:v>
                </c:pt>
                <c:pt idx="412">
                  <c:v>39812</c:v>
                </c:pt>
                <c:pt idx="413">
                  <c:v>39813</c:v>
                </c:pt>
                <c:pt idx="414">
                  <c:v>39814</c:v>
                </c:pt>
                <c:pt idx="415">
                  <c:v>39815</c:v>
                </c:pt>
                <c:pt idx="416">
                  <c:v>39818</c:v>
                </c:pt>
                <c:pt idx="417">
                  <c:v>39819</c:v>
                </c:pt>
                <c:pt idx="418">
                  <c:v>39820</c:v>
                </c:pt>
                <c:pt idx="419">
                  <c:v>39821</c:v>
                </c:pt>
                <c:pt idx="420">
                  <c:v>39822</c:v>
                </c:pt>
                <c:pt idx="421">
                  <c:v>39825</c:v>
                </c:pt>
                <c:pt idx="422">
                  <c:v>39826</c:v>
                </c:pt>
                <c:pt idx="423">
                  <c:v>39827</c:v>
                </c:pt>
                <c:pt idx="424">
                  <c:v>39828</c:v>
                </c:pt>
                <c:pt idx="425">
                  <c:v>39829</c:v>
                </c:pt>
                <c:pt idx="426">
                  <c:v>39832</c:v>
                </c:pt>
                <c:pt idx="427">
                  <c:v>39833</c:v>
                </c:pt>
                <c:pt idx="428">
                  <c:v>39834</c:v>
                </c:pt>
                <c:pt idx="429">
                  <c:v>39835</c:v>
                </c:pt>
                <c:pt idx="430">
                  <c:v>39836</c:v>
                </c:pt>
                <c:pt idx="431">
                  <c:v>39839</c:v>
                </c:pt>
                <c:pt idx="432">
                  <c:v>39840</c:v>
                </c:pt>
                <c:pt idx="433">
                  <c:v>39841</c:v>
                </c:pt>
                <c:pt idx="434">
                  <c:v>39842</c:v>
                </c:pt>
                <c:pt idx="435">
                  <c:v>39843</c:v>
                </c:pt>
                <c:pt idx="436">
                  <c:v>39846</c:v>
                </c:pt>
                <c:pt idx="437">
                  <c:v>39847</c:v>
                </c:pt>
                <c:pt idx="438">
                  <c:v>39848</c:v>
                </c:pt>
              </c:numCache>
            </c:numRef>
          </c:cat>
          <c:val>
            <c:numRef>
              <c:f>Sheet1!$C$2:$C$444</c:f>
              <c:numCache>
                <c:formatCode>General</c:formatCode>
                <c:ptCount val="443"/>
                <c:pt idx="0">
                  <c:v>0.12000000000000002</c:v>
                </c:pt>
                <c:pt idx="1">
                  <c:v>0.12000000000000002</c:v>
                </c:pt>
                <c:pt idx="2">
                  <c:v>0.12000000000000002</c:v>
                </c:pt>
                <c:pt idx="3">
                  <c:v>0.12000000000000002</c:v>
                </c:pt>
                <c:pt idx="4">
                  <c:v>0.12000000000000002</c:v>
                </c:pt>
                <c:pt idx="5">
                  <c:v>0.12000000000000002</c:v>
                </c:pt>
                <c:pt idx="6">
                  <c:v>0.12000000000000002</c:v>
                </c:pt>
                <c:pt idx="7">
                  <c:v>0.11</c:v>
                </c:pt>
                <c:pt idx="8">
                  <c:v>0.11</c:v>
                </c:pt>
                <c:pt idx="9">
                  <c:v>0.11</c:v>
                </c:pt>
                <c:pt idx="10">
                  <c:v>0.11</c:v>
                </c:pt>
                <c:pt idx="11">
                  <c:v>0.11</c:v>
                </c:pt>
                <c:pt idx="12">
                  <c:v>0.11</c:v>
                </c:pt>
                <c:pt idx="13">
                  <c:v>0.11</c:v>
                </c:pt>
                <c:pt idx="14">
                  <c:v>0.11</c:v>
                </c:pt>
                <c:pt idx="15">
                  <c:v>0.11</c:v>
                </c:pt>
                <c:pt idx="16">
                  <c:v>0.11</c:v>
                </c:pt>
                <c:pt idx="17">
                  <c:v>0.12000000000000002</c:v>
                </c:pt>
                <c:pt idx="18">
                  <c:v>0.12000000000000002</c:v>
                </c:pt>
                <c:pt idx="19">
                  <c:v>0.12000000000000002</c:v>
                </c:pt>
                <c:pt idx="20">
                  <c:v>0.12000000000000002</c:v>
                </c:pt>
                <c:pt idx="21">
                  <c:v>0.12000000000000002</c:v>
                </c:pt>
                <c:pt idx="22">
                  <c:v>0.12000000000000002</c:v>
                </c:pt>
                <c:pt idx="23">
                  <c:v>0.12000000000000002</c:v>
                </c:pt>
                <c:pt idx="24">
                  <c:v>0.12000000000000002</c:v>
                </c:pt>
                <c:pt idx="25">
                  <c:v>0.12000000000000002</c:v>
                </c:pt>
                <c:pt idx="26">
                  <c:v>0.12000000000000002</c:v>
                </c:pt>
                <c:pt idx="27">
                  <c:v>0.12000000000000002</c:v>
                </c:pt>
                <c:pt idx="28">
                  <c:v>0.12000000000000002</c:v>
                </c:pt>
                <c:pt idx="29">
                  <c:v>0.12000000000000002</c:v>
                </c:pt>
                <c:pt idx="30">
                  <c:v>0.12000000000000002</c:v>
                </c:pt>
                <c:pt idx="31">
                  <c:v>0.12000000000000002</c:v>
                </c:pt>
                <c:pt idx="32">
                  <c:v>0.12000000000000002</c:v>
                </c:pt>
                <c:pt idx="33">
                  <c:v>0.12000000000000002</c:v>
                </c:pt>
                <c:pt idx="34">
                  <c:v>0.12000000000000002</c:v>
                </c:pt>
                <c:pt idx="35">
                  <c:v>0.12000000000000002</c:v>
                </c:pt>
                <c:pt idx="36">
                  <c:v>0.12000000000000002</c:v>
                </c:pt>
                <c:pt idx="37">
                  <c:v>0.12000000000000002</c:v>
                </c:pt>
                <c:pt idx="38">
                  <c:v>0.12000000000000002</c:v>
                </c:pt>
                <c:pt idx="39">
                  <c:v>0.12000000000000002</c:v>
                </c:pt>
                <c:pt idx="40">
                  <c:v>0.13</c:v>
                </c:pt>
                <c:pt idx="41">
                  <c:v>0.13</c:v>
                </c:pt>
                <c:pt idx="42">
                  <c:v>0.13</c:v>
                </c:pt>
                <c:pt idx="43">
                  <c:v>0.14000000000000001</c:v>
                </c:pt>
                <c:pt idx="44">
                  <c:v>0.14000000000000001</c:v>
                </c:pt>
                <c:pt idx="45">
                  <c:v>0.15000000000000024</c:v>
                </c:pt>
                <c:pt idx="46">
                  <c:v>0.15000000000000024</c:v>
                </c:pt>
                <c:pt idx="47">
                  <c:v>0.17</c:v>
                </c:pt>
                <c:pt idx="48">
                  <c:v>0.17</c:v>
                </c:pt>
                <c:pt idx="49">
                  <c:v>0.2</c:v>
                </c:pt>
                <c:pt idx="50">
                  <c:v>0.25</c:v>
                </c:pt>
                <c:pt idx="51">
                  <c:v>0.30000000000000032</c:v>
                </c:pt>
                <c:pt idx="52">
                  <c:v>0.35000000000000031</c:v>
                </c:pt>
                <c:pt idx="53">
                  <c:v>0.41000000000000031</c:v>
                </c:pt>
                <c:pt idx="54">
                  <c:v>0.48000000000000032</c:v>
                </c:pt>
                <c:pt idx="55">
                  <c:v>0.53</c:v>
                </c:pt>
                <c:pt idx="56">
                  <c:v>0.58000000000000007</c:v>
                </c:pt>
                <c:pt idx="57">
                  <c:v>0.64000000000000179</c:v>
                </c:pt>
                <c:pt idx="58">
                  <c:v>0.68</c:v>
                </c:pt>
                <c:pt idx="59">
                  <c:v>0.69000000000000061</c:v>
                </c:pt>
                <c:pt idx="60">
                  <c:v>0.69000000000000061</c:v>
                </c:pt>
                <c:pt idx="61">
                  <c:v>0.69000000000000061</c:v>
                </c:pt>
                <c:pt idx="62">
                  <c:v>0.67000000000000204</c:v>
                </c:pt>
                <c:pt idx="63">
                  <c:v>0.67000000000000204</c:v>
                </c:pt>
                <c:pt idx="64">
                  <c:v>0.69000000000000061</c:v>
                </c:pt>
                <c:pt idx="65">
                  <c:v>0.70000000000000062</c:v>
                </c:pt>
                <c:pt idx="66">
                  <c:v>0.72000000000000064</c:v>
                </c:pt>
                <c:pt idx="67">
                  <c:v>0.75000000000000167</c:v>
                </c:pt>
                <c:pt idx="68">
                  <c:v>0.78</c:v>
                </c:pt>
                <c:pt idx="69">
                  <c:v>0.81</c:v>
                </c:pt>
                <c:pt idx="70">
                  <c:v>0.85000000000000064</c:v>
                </c:pt>
                <c:pt idx="71">
                  <c:v>0.88</c:v>
                </c:pt>
                <c:pt idx="72">
                  <c:v>0.91</c:v>
                </c:pt>
                <c:pt idx="73">
                  <c:v>0.92</c:v>
                </c:pt>
                <c:pt idx="74">
                  <c:v>0.93</c:v>
                </c:pt>
                <c:pt idx="75">
                  <c:v>0.92</c:v>
                </c:pt>
                <c:pt idx="76">
                  <c:v>0.9</c:v>
                </c:pt>
                <c:pt idx="77">
                  <c:v>0.88</c:v>
                </c:pt>
                <c:pt idx="78">
                  <c:v>0.84000000000000064</c:v>
                </c:pt>
                <c:pt idx="79">
                  <c:v>0.79</c:v>
                </c:pt>
                <c:pt idx="80">
                  <c:v>0.74000000000000155</c:v>
                </c:pt>
                <c:pt idx="81">
                  <c:v>0.70000000000000062</c:v>
                </c:pt>
                <c:pt idx="82">
                  <c:v>0.66000000000000203</c:v>
                </c:pt>
                <c:pt idx="83">
                  <c:v>0.65000000000000191</c:v>
                </c:pt>
                <c:pt idx="84">
                  <c:v>0.66000000000000203</c:v>
                </c:pt>
                <c:pt idx="85">
                  <c:v>0.67000000000000204</c:v>
                </c:pt>
                <c:pt idx="86">
                  <c:v>0.67000000000000204</c:v>
                </c:pt>
                <c:pt idx="87">
                  <c:v>0.68</c:v>
                </c:pt>
                <c:pt idx="88">
                  <c:v>0.68</c:v>
                </c:pt>
                <c:pt idx="89">
                  <c:v>0.68</c:v>
                </c:pt>
                <c:pt idx="90">
                  <c:v>0.68</c:v>
                </c:pt>
                <c:pt idx="91">
                  <c:v>0.67000000000000204</c:v>
                </c:pt>
                <c:pt idx="92">
                  <c:v>0.66000000000000203</c:v>
                </c:pt>
                <c:pt idx="93">
                  <c:v>0.65000000000000191</c:v>
                </c:pt>
                <c:pt idx="94">
                  <c:v>0.64000000000000179</c:v>
                </c:pt>
                <c:pt idx="95">
                  <c:v>0.62000000000000155</c:v>
                </c:pt>
                <c:pt idx="96">
                  <c:v>0.61000000000000065</c:v>
                </c:pt>
                <c:pt idx="97">
                  <c:v>0.61000000000000065</c:v>
                </c:pt>
                <c:pt idx="98">
                  <c:v>0.60000000000000064</c:v>
                </c:pt>
                <c:pt idx="99">
                  <c:v>0.60000000000000064</c:v>
                </c:pt>
                <c:pt idx="100">
                  <c:v>0.60000000000000064</c:v>
                </c:pt>
                <c:pt idx="101">
                  <c:v>0.61000000000000065</c:v>
                </c:pt>
                <c:pt idx="102">
                  <c:v>0.62000000000000155</c:v>
                </c:pt>
                <c:pt idx="103">
                  <c:v>0.62000000000000155</c:v>
                </c:pt>
                <c:pt idx="104">
                  <c:v>0.62000000000000155</c:v>
                </c:pt>
                <c:pt idx="105">
                  <c:v>0.62000000000000155</c:v>
                </c:pt>
                <c:pt idx="106">
                  <c:v>0.61000000000000065</c:v>
                </c:pt>
                <c:pt idx="107">
                  <c:v>0.59</c:v>
                </c:pt>
                <c:pt idx="108">
                  <c:v>0.58000000000000007</c:v>
                </c:pt>
                <c:pt idx="109">
                  <c:v>0.56000000000000005</c:v>
                </c:pt>
                <c:pt idx="110">
                  <c:v>0.55000000000000004</c:v>
                </c:pt>
                <c:pt idx="111">
                  <c:v>0.55000000000000004</c:v>
                </c:pt>
                <c:pt idx="112">
                  <c:v>0.56000000000000005</c:v>
                </c:pt>
                <c:pt idx="113">
                  <c:v>0.56000000000000005</c:v>
                </c:pt>
                <c:pt idx="114">
                  <c:v>0.58000000000000007</c:v>
                </c:pt>
                <c:pt idx="115">
                  <c:v>0.58000000000000007</c:v>
                </c:pt>
                <c:pt idx="116">
                  <c:v>0.59</c:v>
                </c:pt>
                <c:pt idx="117">
                  <c:v>0.59</c:v>
                </c:pt>
                <c:pt idx="118">
                  <c:v>0.59</c:v>
                </c:pt>
                <c:pt idx="119">
                  <c:v>0.60000000000000064</c:v>
                </c:pt>
                <c:pt idx="120">
                  <c:v>0.61000000000000065</c:v>
                </c:pt>
                <c:pt idx="121">
                  <c:v>0.64000000000000179</c:v>
                </c:pt>
                <c:pt idx="122">
                  <c:v>0.67000000000000204</c:v>
                </c:pt>
                <c:pt idx="123">
                  <c:v>0.71000000000000063</c:v>
                </c:pt>
                <c:pt idx="124">
                  <c:v>0.75000000000000167</c:v>
                </c:pt>
                <c:pt idx="125">
                  <c:v>0.78</c:v>
                </c:pt>
                <c:pt idx="126">
                  <c:v>0.81</c:v>
                </c:pt>
                <c:pt idx="127">
                  <c:v>0.83000000000000063</c:v>
                </c:pt>
                <c:pt idx="128">
                  <c:v>0.85000000000000064</c:v>
                </c:pt>
                <c:pt idx="129">
                  <c:v>0.87000000000000155</c:v>
                </c:pt>
                <c:pt idx="130">
                  <c:v>0.9</c:v>
                </c:pt>
                <c:pt idx="131">
                  <c:v>0.93</c:v>
                </c:pt>
                <c:pt idx="132">
                  <c:v>0.95000000000000062</c:v>
                </c:pt>
                <c:pt idx="133">
                  <c:v>0.99</c:v>
                </c:pt>
                <c:pt idx="134">
                  <c:v>1.01</c:v>
                </c:pt>
                <c:pt idx="135">
                  <c:v>1.03</c:v>
                </c:pt>
                <c:pt idx="136">
                  <c:v>1.04</c:v>
                </c:pt>
                <c:pt idx="137">
                  <c:v>1.05</c:v>
                </c:pt>
                <c:pt idx="138">
                  <c:v>1.04</c:v>
                </c:pt>
                <c:pt idx="139">
                  <c:v>1.03</c:v>
                </c:pt>
                <c:pt idx="140">
                  <c:v>1.01</c:v>
                </c:pt>
                <c:pt idx="141">
                  <c:v>0.99</c:v>
                </c:pt>
                <c:pt idx="142">
                  <c:v>0.96000000000000063</c:v>
                </c:pt>
                <c:pt idx="143">
                  <c:v>0.92</c:v>
                </c:pt>
                <c:pt idx="144">
                  <c:v>0.88</c:v>
                </c:pt>
                <c:pt idx="145">
                  <c:v>0.84000000000000064</c:v>
                </c:pt>
                <c:pt idx="146">
                  <c:v>0.81</c:v>
                </c:pt>
                <c:pt idx="147">
                  <c:v>0.77000000000000179</c:v>
                </c:pt>
                <c:pt idx="148">
                  <c:v>0.76000000000000179</c:v>
                </c:pt>
                <c:pt idx="149">
                  <c:v>0.74000000000000155</c:v>
                </c:pt>
                <c:pt idx="150">
                  <c:v>0.72000000000000064</c:v>
                </c:pt>
                <c:pt idx="151">
                  <c:v>0.71000000000000063</c:v>
                </c:pt>
                <c:pt idx="152">
                  <c:v>0.69000000000000061</c:v>
                </c:pt>
                <c:pt idx="153">
                  <c:v>0.67000000000000204</c:v>
                </c:pt>
                <c:pt idx="154">
                  <c:v>0.65000000000000191</c:v>
                </c:pt>
                <c:pt idx="155">
                  <c:v>0.63000000000000178</c:v>
                </c:pt>
                <c:pt idx="156">
                  <c:v>0.62000000000000155</c:v>
                </c:pt>
                <c:pt idx="157">
                  <c:v>0.60000000000000064</c:v>
                </c:pt>
                <c:pt idx="158">
                  <c:v>0.59</c:v>
                </c:pt>
                <c:pt idx="159">
                  <c:v>0.56999999999999995</c:v>
                </c:pt>
                <c:pt idx="160">
                  <c:v>0.54</c:v>
                </c:pt>
                <c:pt idx="161">
                  <c:v>0.53</c:v>
                </c:pt>
                <c:pt idx="162">
                  <c:v>0.5</c:v>
                </c:pt>
                <c:pt idx="163">
                  <c:v>0.48000000000000032</c:v>
                </c:pt>
                <c:pt idx="164">
                  <c:v>0.45</c:v>
                </c:pt>
                <c:pt idx="165">
                  <c:v>0.43000000000000038</c:v>
                </c:pt>
                <c:pt idx="166">
                  <c:v>0.42000000000000032</c:v>
                </c:pt>
                <c:pt idx="167">
                  <c:v>0.42000000000000032</c:v>
                </c:pt>
                <c:pt idx="168">
                  <c:v>0.42000000000000032</c:v>
                </c:pt>
                <c:pt idx="169">
                  <c:v>0.43000000000000038</c:v>
                </c:pt>
                <c:pt idx="170">
                  <c:v>0.43000000000000038</c:v>
                </c:pt>
                <c:pt idx="171">
                  <c:v>0.43000000000000038</c:v>
                </c:pt>
                <c:pt idx="172">
                  <c:v>0.41000000000000031</c:v>
                </c:pt>
                <c:pt idx="173">
                  <c:v>0.41000000000000031</c:v>
                </c:pt>
                <c:pt idx="174">
                  <c:v>0.41000000000000031</c:v>
                </c:pt>
                <c:pt idx="175">
                  <c:v>0.42000000000000032</c:v>
                </c:pt>
                <c:pt idx="176">
                  <c:v>0.42000000000000032</c:v>
                </c:pt>
                <c:pt idx="177">
                  <c:v>0.43000000000000038</c:v>
                </c:pt>
                <c:pt idx="178">
                  <c:v>0.44</c:v>
                </c:pt>
                <c:pt idx="179">
                  <c:v>0.46</c:v>
                </c:pt>
                <c:pt idx="180">
                  <c:v>0.47000000000000008</c:v>
                </c:pt>
                <c:pt idx="181">
                  <c:v>0.48000000000000032</c:v>
                </c:pt>
                <c:pt idx="182">
                  <c:v>0.49000000000000032</c:v>
                </c:pt>
                <c:pt idx="183">
                  <c:v>0.48000000000000032</c:v>
                </c:pt>
                <c:pt idx="184">
                  <c:v>0.48000000000000032</c:v>
                </c:pt>
                <c:pt idx="185">
                  <c:v>0.48000000000000032</c:v>
                </c:pt>
                <c:pt idx="186">
                  <c:v>0.48000000000000032</c:v>
                </c:pt>
                <c:pt idx="187">
                  <c:v>0.49000000000000032</c:v>
                </c:pt>
                <c:pt idx="188">
                  <c:v>0.49000000000000032</c:v>
                </c:pt>
                <c:pt idx="189">
                  <c:v>0.49000000000000032</c:v>
                </c:pt>
                <c:pt idx="190">
                  <c:v>0.49000000000000032</c:v>
                </c:pt>
                <c:pt idx="191">
                  <c:v>0.49000000000000032</c:v>
                </c:pt>
                <c:pt idx="192">
                  <c:v>0.49000000000000032</c:v>
                </c:pt>
                <c:pt idx="193">
                  <c:v>0.5</c:v>
                </c:pt>
                <c:pt idx="194">
                  <c:v>0.52</c:v>
                </c:pt>
                <c:pt idx="195">
                  <c:v>0.54</c:v>
                </c:pt>
                <c:pt idx="196">
                  <c:v>0.56000000000000005</c:v>
                </c:pt>
                <c:pt idx="197">
                  <c:v>0.59</c:v>
                </c:pt>
                <c:pt idx="198">
                  <c:v>0.61000000000000065</c:v>
                </c:pt>
                <c:pt idx="199">
                  <c:v>0.62000000000000155</c:v>
                </c:pt>
                <c:pt idx="200">
                  <c:v>0.65000000000000191</c:v>
                </c:pt>
                <c:pt idx="201">
                  <c:v>0.66000000000000203</c:v>
                </c:pt>
                <c:pt idx="202">
                  <c:v>0.67000000000000204</c:v>
                </c:pt>
                <c:pt idx="203">
                  <c:v>0.68</c:v>
                </c:pt>
                <c:pt idx="204">
                  <c:v>0.69000000000000061</c:v>
                </c:pt>
                <c:pt idx="205">
                  <c:v>0.69000000000000061</c:v>
                </c:pt>
                <c:pt idx="206">
                  <c:v>0.72000000000000064</c:v>
                </c:pt>
                <c:pt idx="207">
                  <c:v>0.75000000000000167</c:v>
                </c:pt>
                <c:pt idx="208">
                  <c:v>0.78</c:v>
                </c:pt>
                <c:pt idx="209">
                  <c:v>0.79</c:v>
                </c:pt>
                <c:pt idx="210">
                  <c:v>0.8</c:v>
                </c:pt>
                <c:pt idx="211">
                  <c:v>0.79</c:v>
                </c:pt>
                <c:pt idx="212">
                  <c:v>0.78</c:v>
                </c:pt>
                <c:pt idx="213">
                  <c:v>0.78</c:v>
                </c:pt>
                <c:pt idx="214">
                  <c:v>0.78</c:v>
                </c:pt>
                <c:pt idx="215">
                  <c:v>0.79</c:v>
                </c:pt>
                <c:pt idx="216">
                  <c:v>0.8</c:v>
                </c:pt>
                <c:pt idx="217">
                  <c:v>0.81</c:v>
                </c:pt>
                <c:pt idx="218">
                  <c:v>0.82000000000000062</c:v>
                </c:pt>
                <c:pt idx="219">
                  <c:v>0.83000000000000063</c:v>
                </c:pt>
                <c:pt idx="220">
                  <c:v>0.84000000000000064</c:v>
                </c:pt>
                <c:pt idx="221">
                  <c:v>0.84000000000000064</c:v>
                </c:pt>
                <c:pt idx="222">
                  <c:v>0.84000000000000064</c:v>
                </c:pt>
                <c:pt idx="223">
                  <c:v>0.85000000000000064</c:v>
                </c:pt>
                <c:pt idx="224">
                  <c:v>0.85000000000000064</c:v>
                </c:pt>
                <c:pt idx="225">
                  <c:v>0.86000000000000065</c:v>
                </c:pt>
                <c:pt idx="226">
                  <c:v>0.87000000000000155</c:v>
                </c:pt>
                <c:pt idx="227">
                  <c:v>0.88</c:v>
                </c:pt>
                <c:pt idx="228">
                  <c:v>0.89</c:v>
                </c:pt>
                <c:pt idx="229">
                  <c:v>0.9</c:v>
                </c:pt>
                <c:pt idx="230">
                  <c:v>0.91</c:v>
                </c:pt>
                <c:pt idx="231">
                  <c:v>0.91</c:v>
                </c:pt>
                <c:pt idx="232">
                  <c:v>0.92</c:v>
                </c:pt>
                <c:pt idx="233">
                  <c:v>0.92</c:v>
                </c:pt>
                <c:pt idx="234">
                  <c:v>0.92</c:v>
                </c:pt>
                <c:pt idx="235">
                  <c:v>0.91</c:v>
                </c:pt>
                <c:pt idx="236">
                  <c:v>0.91</c:v>
                </c:pt>
                <c:pt idx="237">
                  <c:v>0.9</c:v>
                </c:pt>
                <c:pt idx="238">
                  <c:v>0.9</c:v>
                </c:pt>
                <c:pt idx="239">
                  <c:v>0.89</c:v>
                </c:pt>
                <c:pt idx="240">
                  <c:v>0.89</c:v>
                </c:pt>
                <c:pt idx="241">
                  <c:v>0.88</c:v>
                </c:pt>
                <c:pt idx="242">
                  <c:v>0.88</c:v>
                </c:pt>
                <c:pt idx="243">
                  <c:v>0.87000000000000155</c:v>
                </c:pt>
                <c:pt idx="244">
                  <c:v>0.87000000000000155</c:v>
                </c:pt>
                <c:pt idx="245">
                  <c:v>0.86000000000000065</c:v>
                </c:pt>
                <c:pt idx="246">
                  <c:v>0.85000000000000064</c:v>
                </c:pt>
                <c:pt idx="247">
                  <c:v>0.84000000000000064</c:v>
                </c:pt>
                <c:pt idx="248">
                  <c:v>0.83000000000000063</c:v>
                </c:pt>
                <c:pt idx="249">
                  <c:v>0.82000000000000062</c:v>
                </c:pt>
                <c:pt idx="250">
                  <c:v>0.81</c:v>
                </c:pt>
                <c:pt idx="251">
                  <c:v>0.81</c:v>
                </c:pt>
                <c:pt idx="252">
                  <c:v>0.82000000000000062</c:v>
                </c:pt>
                <c:pt idx="253">
                  <c:v>0.81</c:v>
                </c:pt>
                <c:pt idx="254">
                  <c:v>0.8</c:v>
                </c:pt>
                <c:pt idx="255">
                  <c:v>0.79</c:v>
                </c:pt>
                <c:pt idx="256">
                  <c:v>0.79</c:v>
                </c:pt>
                <c:pt idx="257">
                  <c:v>0.78</c:v>
                </c:pt>
                <c:pt idx="258">
                  <c:v>0.78</c:v>
                </c:pt>
                <c:pt idx="259">
                  <c:v>0.78</c:v>
                </c:pt>
                <c:pt idx="260">
                  <c:v>0.78</c:v>
                </c:pt>
                <c:pt idx="261">
                  <c:v>0.79</c:v>
                </c:pt>
                <c:pt idx="262">
                  <c:v>0.79</c:v>
                </c:pt>
                <c:pt idx="263">
                  <c:v>0.79</c:v>
                </c:pt>
                <c:pt idx="264">
                  <c:v>0.79</c:v>
                </c:pt>
                <c:pt idx="265">
                  <c:v>0.79</c:v>
                </c:pt>
                <c:pt idx="266">
                  <c:v>0.79</c:v>
                </c:pt>
                <c:pt idx="267">
                  <c:v>0.79</c:v>
                </c:pt>
                <c:pt idx="268">
                  <c:v>0.79</c:v>
                </c:pt>
                <c:pt idx="269">
                  <c:v>0.79</c:v>
                </c:pt>
                <c:pt idx="270">
                  <c:v>0.79</c:v>
                </c:pt>
                <c:pt idx="271">
                  <c:v>0.79</c:v>
                </c:pt>
                <c:pt idx="272">
                  <c:v>0.78</c:v>
                </c:pt>
                <c:pt idx="273">
                  <c:v>0.78</c:v>
                </c:pt>
                <c:pt idx="274">
                  <c:v>0.78</c:v>
                </c:pt>
                <c:pt idx="275">
                  <c:v>0.77000000000000179</c:v>
                </c:pt>
                <c:pt idx="276">
                  <c:v>0.77000000000000179</c:v>
                </c:pt>
                <c:pt idx="277">
                  <c:v>0.77000000000000179</c:v>
                </c:pt>
                <c:pt idx="278">
                  <c:v>0.77000000000000179</c:v>
                </c:pt>
                <c:pt idx="279">
                  <c:v>0.77000000000000179</c:v>
                </c:pt>
                <c:pt idx="280">
                  <c:v>0.78</c:v>
                </c:pt>
                <c:pt idx="281">
                  <c:v>0.77000000000000179</c:v>
                </c:pt>
                <c:pt idx="282">
                  <c:v>0.77000000000000179</c:v>
                </c:pt>
                <c:pt idx="283">
                  <c:v>0.77000000000000179</c:v>
                </c:pt>
                <c:pt idx="284">
                  <c:v>0.76000000000000179</c:v>
                </c:pt>
                <c:pt idx="285">
                  <c:v>0.76000000000000179</c:v>
                </c:pt>
                <c:pt idx="286">
                  <c:v>0.76000000000000179</c:v>
                </c:pt>
                <c:pt idx="287">
                  <c:v>0.76000000000000179</c:v>
                </c:pt>
                <c:pt idx="288">
                  <c:v>0.76000000000000179</c:v>
                </c:pt>
                <c:pt idx="289">
                  <c:v>0.75000000000000167</c:v>
                </c:pt>
                <c:pt idx="290">
                  <c:v>0.75000000000000167</c:v>
                </c:pt>
                <c:pt idx="291">
                  <c:v>0.75000000000000167</c:v>
                </c:pt>
                <c:pt idx="292">
                  <c:v>0.75000000000000167</c:v>
                </c:pt>
                <c:pt idx="293">
                  <c:v>0.75000000000000167</c:v>
                </c:pt>
                <c:pt idx="294">
                  <c:v>0.75000000000000167</c:v>
                </c:pt>
                <c:pt idx="295">
                  <c:v>0.75000000000000167</c:v>
                </c:pt>
                <c:pt idx="296">
                  <c:v>0.74000000000000155</c:v>
                </c:pt>
                <c:pt idx="297">
                  <c:v>0.73000000000000065</c:v>
                </c:pt>
                <c:pt idx="298">
                  <c:v>0.73000000000000065</c:v>
                </c:pt>
                <c:pt idx="299">
                  <c:v>0.72000000000000064</c:v>
                </c:pt>
                <c:pt idx="300">
                  <c:v>0.72000000000000064</c:v>
                </c:pt>
                <c:pt idx="301">
                  <c:v>0.71000000000000063</c:v>
                </c:pt>
                <c:pt idx="302">
                  <c:v>0.71000000000000063</c:v>
                </c:pt>
                <c:pt idx="303">
                  <c:v>0.71000000000000063</c:v>
                </c:pt>
                <c:pt idx="304">
                  <c:v>0.71000000000000063</c:v>
                </c:pt>
                <c:pt idx="305">
                  <c:v>0.71000000000000063</c:v>
                </c:pt>
                <c:pt idx="306">
                  <c:v>0.71000000000000063</c:v>
                </c:pt>
                <c:pt idx="307">
                  <c:v>0.71000000000000063</c:v>
                </c:pt>
                <c:pt idx="308">
                  <c:v>0.71000000000000063</c:v>
                </c:pt>
                <c:pt idx="309">
                  <c:v>0.72000000000000064</c:v>
                </c:pt>
                <c:pt idx="310">
                  <c:v>0.73000000000000065</c:v>
                </c:pt>
                <c:pt idx="311">
                  <c:v>0.73000000000000065</c:v>
                </c:pt>
                <c:pt idx="312">
                  <c:v>0.74000000000000155</c:v>
                </c:pt>
                <c:pt idx="313">
                  <c:v>0.74000000000000155</c:v>
                </c:pt>
                <c:pt idx="314">
                  <c:v>0.74000000000000155</c:v>
                </c:pt>
                <c:pt idx="315">
                  <c:v>0.75000000000000167</c:v>
                </c:pt>
                <c:pt idx="316">
                  <c:v>0.75000000000000167</c:v>
                </c:pt>
                <c:pt idx="317">
                  <c:v>0.76000000000000179</c:v>
                </c:pt>
                <c:pt idx="318">
                  <c:v>0.76000000000000179</c:v>
                </c:pt>
                <c:pt idx="319">
                  <c:v>0.76000000000000179</c:v>
                </c:pt>
                <c:pt idx="320">
                  <c:v>0.76000000000000179</c:v>
                </c:pt>
                <c:pt idx="321">
                  <c:v>0.76000000000000179</c:v>
                </c:pt>
                <c:pt idx="322">
                  <c:v>0.76000000000000179</c:v>
                </c:pt>
                <c:pt idx="323">
                  <c:v>0.76000000000000179</c:v>
                </c:pt>
                <c:pt idx="324">
                  <c:v>0.76000000000000179</c:v>
                </c:pt>
                <c:pt idx="325">
                  <c:v>0.77000000000000179</c:v>
                </c:pt>
                <c:pt idx="326">
                  <c:v>0.77000000000000179</c:v>
                </c:pt>
                <c:pt idx="327">
                  <c:v>0.77000000000000179</c:v>
                </c:pt>
                <c:pt idx="328">
                  <c:v>0.77000000000000179</c:v>
                </c:pt>
                <c:pt idx="329">
                  <c:v>0.77000000000000179</c:v>
                </c:pt>
                <c:pt idx="330">
                  <c:v>0.78</c:v>
                </c:pt>
                <c:pt idx="331">
                  <c:v>0.78</c:v>
                </c:pt>
                <c:pt idx="332">
                  <c:v>0.78</c:v>
                </c:pt>
                <c:pt idx="333">
                  <c:v>0.78</c:v>
                </c:pt>
                <c:pt idx="334">
                  <c:v>0.78</c:v>
                </c:pt>
                <c:pt idx="335">
                  <c:v>0.8</c:v>
                </c:pt>
                <c:pt idx="336">
                  <c:v>0.84000000000000064</c:v>
                </c:pt>
                <c:pt idx="337">
                  <c:v>0.86000000000000065</c:v>
                </c:pt>
                <c:pt idx="338">
                  <c:v>0.91</c:v>
                </c:pt>
                <c:pt idx="339">
                  <c:v>0.96000000000000063</c:v>
                </c:pt>
                <c:pt idx="340">
                  <c:v>1.01</c:v>
                </c:pt>
                <c:pt idx="341">
                  <c:v>1.03</c:v>
                </c:pt>
                <c:pt idx="342">
                  <c:v>1.0900000000000001</c:v>
                </c:pt>
                <c:pt idx="343">
                  <c:v>1.1499999999999966</c:v>
                </c:pt>
                <c:pt idx="344">
                  <c:v>1.23</c:v>
                </c:pt>
                <c:pt idx="345">
                  <c:v>1.32</c:v>
                </c:pt>
                <c:pt idx="346">
                  <c:v>1.41</c:v>
                </c:pt>
                <c:pt idx="347">
                  <c:v>1.53</c:v>
                </c:pt>
                <c:pt idx="348">
                  <c:v>1.62</c:v>
                </c:pt>
                <c:pt idx="349">
                  <c:v>1.6900000000000031</c:v>
                </c:pt>
                <c:pt idx="350">
                  <c:v>1.78</c:v>
                </c:pt>
                <c:pt idx="351">
                  <c:v>1.87</c:v>
                </c:pt>
                <c:pt idx="352">
                  <c:v>1.9400000000000031</c:v>
                </c:pt>
                <c:pt idx="353">
                  <c:v>2.04</c:v>
                </c:pt>
                <c:pt idx="354">
                  <c:v>2.17</c:v>
                </c:pt>
                <c:pt idx="355">
                  <c:v>2.29</c:v>
                </c:pt>
                <c:pt idx="356">
                  <c:v>2.3899999999999997</c:v>
                </c:pt>
                <c:pt idx="357">
                  <c:v>2.44</c:v>
                </c:pt>
                <c:pt idx="358">
                  <c:v>2.46</c:v>
                </c:pt>
                <c:pt idx="359">
                  <c:v>2.44</c:v>
                </c:pt>
                <c:pt idx="360">
                  <c:v>2.4</c:v>
                </c:pt>
                <c:pt idx="361">
                  <c:v>2.3299999999999987</c:v>
                </c:pt>
                <c:pt idx="362">
                  <c:v>2.2799999999999998</c:v>
                </c:pt>
                <c:pt idx="363">
                  <c:v>2.2400000000000002</c:v>
                </c:pt>
                <c:pt idx="364">
                  <c:v>2.19</c:v>
                </c:pt>
                <c:pt idx="365">
                  <c:v>2.15</c:v>
                </c:pt>
                <c:pt idx="366">
                  <c:v>2.16</c:v>
                </c:pt>
                <c:pt idx="367">
                  <c:v>2.1800000000000002</c:v>
                </c:pt>
                <c:pt idx="368">
                  <c:v>2.21</c:v>
                </c:pt>
                <c:pt idx="369">
                  <c:v>2.2200000000000002</c:v>
                </c:pt>
                <c:pt idx="370">
                  <c:v>2.23</c:v>
                </c:pt>
                <c:pt idx="371">
                  <c:v>2.2000000000000002</c:v>
                </c:pt>
                <c:pt idx="372">
                  <c:v>2.16</c:v>
                </c:pt>
                <c:pt idx="373">
                  <c:v>2.12</c:v>
                </c:pt>
                <c:pt idx="374">
                  <c:v>2.08</c:v>
                </c:pt>
                <c:pt idx="375">
                  <c:v>1.9900000000000033</c:v>
                </c:pt>
                <c:pt idx="376">
                  <c:v>1.930000000000003</c:v>
                </c:pt>
                <c:pt idx="377">
                  <c:v>1.87</c:v>
                </c:pt>
                <c:pt idx="378">
                  <c:v>1.82</c:v>
                </c:pt>
                <c:pt idx="379">
                  <c:v>1.78</c:v>
                </c:pt>
                <c:pt idx="380">
                  <c:v>1.79</c:v>
                </c:pt>
                <c:pt idx="381">
                  <c:v>1.79</c:v>
                </c:pt>
                <c:pt idx="382">
                  <c:v>1.81</c:v>
                </c:pt>
                <c:pt idx="383">
                  <c:v>1.84</c:v>
                </c:pt>
                <c:pt idx="384">
                  <c:v>1.85</c:v>
                </c:pt>
                <c:pt idx="385">
                  <c:v>1.87</c:v>
                </c:pt>
                <c:pt idx="386">
                  <c:v>1.87</c:v>
                </c:pt>
                <c:pt idx="387">
                  <c:v>1.8800000000000001</c:v>
                </c:pt>
                <c:pt idx="388">
                  <c:v>1.8900000000000001</c:v>
                </c:pt>
                <c:pt idx="389">
                  <c:v>1.8900000000000001</c:v>
                </c:pt>
                <c:pt idx="390">
                  <c:v>1.8800000000000001</c:v>
                </c:pt>
                <c:pt idx="391">
                  <c:v>1.8900000000000001</c:v>
                </c:pt>
                <c:pt idx="392">
                  <c:v>1.9100000000000001</c:v>
                </c:pt>
                <c:pt idx="393">
                  <c:v>1.930000000000003</c:v>
                </c:pt>
                <c:pt idx="394">
                  <c:v>1.9500000000000031</c:v>
                </c:pt>
                <c:pt idx="395">
                  <c:v>1.9400000000000031</c:v>
                </c:pt>
                <c:pt idx="396">
                  <c:v>1.9200000000000021</c:v>
                </c:pt>
                <c:pt idx="397">
                  <c:v>1.8800000000000001</c:v>
                </c:pt>
                <c:pt idx="398">
                  <c:v>1.83</c:v>
                </c:pt>
                <c:pt idx="399">
                  <c:v>1.76</c:v>
                </c:pt>
                <c:pt idx="400">
                  <c:v>1.72</c:v>
                </c:pt>
                <c:pt idx="401">
                  <c:v>1.680000000000003</c:v>
                </c:pt>
                <c:pt idx="402">
                  <c:v>1.6300000000000001</c:v>
                </c:pt>
                <c:pt idx="403">
                  <c:v>1.59</c:v>
                </c:pt>
                <c:pt idx="404">
                  <c:v>1.55</c:v>
                </c:pt>
                <c:pt idx="405">
                  <c:v>1.53</c:v>
                </c:pt>
                <c:pt idx="406">
                  <c:v>1.5</c:v>
                </c:pt>
                <c:pt idx="407">
                  <c:v>1.49</c:v>
                </c:pt>
                <c:pt idx="408">
                  <c:v>1.47</c:v>
                </c:pt>
                <c:pt idx="409">
                  <c:v>1.46</c:v>
                </c:pt>
                <c:pt idx="410">
                  <c:v>1.45</c:v>
                </c:pt>
                <c:pt idx="411">
                  <c:v>1.44</c:v>
                </c:pt>
                <c:pt idx="412">
                  <c:v>1.43</c:v>
                </c:pt>
                <c:pt idx="413">
                  <c:v>1.42</c:v>
                </c:pt>
                <c:pt idx="414">
                  <c:v>1.42</c:v>
                </c:pt>
                <c:pt idx="415">
                  <c:v>1.4</c:v>
                </c:pt>
                <c:pt idx="416">
                  <c:v>1.3900000000000001</c:v>
                </c:pt>
                <c:pt idx="417">
                  <c:v>1.3800000000000001</c:v>
                </c:pt>
                <c:pt idx="418">
                  <c:v>1.37</c:v>
                </c:pt>
                <c:pt idx="419">
                  <c:v>1.36</c:v>
                </c:pt>
                <c:pt idx="420">
                  <c:v>1.34</c:v>
                </c:pt>
                <c:pt idx="421">
                  <c:v>1.3</c:v>
                </c:pt>
                <c:pt idx="422">
                  <c:v>1.27</c:v>
                </c:pt>
                <c:pt idx="423">
                  <c:v>1.23</c:v>
                </c:pt>
                <c:pt idx="424">
                  <c:v>1.1900000000000031</c:v>
                </c:pt>
                <c:pt idx="425">
                  <c:v>1.1700000000000021</c:v>
                </c:pt>
                <c:pt idx="426">
                  <c:v>1.1599999999999966</c:v>
                </c:pt>
                <c:pt idx="427">
                  <c:v>1.1499999999999966</c:v>
                </c:pt>
                <c:pt idx="428" formatCode="_ * #,##0.00_ ;_ * \-#,##0.00_ ;_ * &quot;-&quot;??_ ;_ @_ ">
                  <c:v>1.153384</c:v>
                </c:pt>
                <c:pt idx="429" formatCode="_ * #,##0.00_ ;_ * \-#,##0.00_ ;_ * &quot;-&quot;??_ ;_ @_ ">
                  <c:v>1.1635426666666697</c:v>
                </c:pt>
                <c:pt idx="430" formatCode="_ * #,##0.00_ ;_ * \-#,##0.00_ ;_ * &quot;-&quot;??_ ;_ @_ ">
                  <c:v>1.1591846666666681</c:v>
                </c:pt>
                <c:pt idx="431" formatCode="_ * #,##0.00_ ;_ * \-#,##0.00_ ;_ * &quot;-&quot;??_ ;_ @_ ">
                  <c:v>1.1594013333333335</c:v>
                </c:pt>
                <c:pt idx="432" formatCode="_ * #,##0.00_ ;_ * \-#,##0.00_ ;_ * &quot;-&quot;??_ ;_ @_ ">
                  <c:v>1.1563186666666707</c:v>
                </c:pt>
                <c:pt idx="433" formatCode="_ * #,##0.00_ ;_ * \-#,##0.00_ ;_ * &quot;-&quot;??_ ;_ @_ ">
                  <c:v>1.1464853333333374</c:v>
                </c:pt>
                <c:pt idx="434" formatCode="_ * #,##0.00_ ;_ * \-#,##0.00_ ;_ * &quot;-&quot;??_ ;_ @_ ">
                  <c:v>1.1313013333333333</c:v>
                </c:pt>
                <c:pt idx="435" formatCode="_ * #,##0.00_ ;_ * \-#,##0.00_ ;_ * &quot;-&quot;??_ ;_ @_ ">
                  <c:v>1.12531</c:v>
                </c:pt>
                <c:pt idx="436" formatCode="_ * #,##0.00_ ;_ * \-#,##0.00_ ;_ * &quot;-&quot;??_ ;_ @_ ">
                  <c:v>1.1208266666666666</c:v>
                </c:pt>
                <c:pt idx="437" formatCode="_ * #,##0.00_ ;_ * \-#,##0.00_ ;_ * &quot;-&quot;??_ ;_ @_ ">
                  <c:v>1.1222426666666707</c:v>
                </c:pt>
                <c:pt idx="438" formatCode="_ * #,##0.00_ ;_ * \-#,##0.00_ ;_ * &quot;-&quot;??_ ;_ @_ ">
                  <c:v>1.1215759999999999</c:v>
                </c:pt>
                <c:pt idx="439" formatCode="_ * #,##0.00_ ;_ * \-#,##0.00_ ;_ * &quot;-&quot;??_ ;_ @_ ">
                  <c:v>1.1242426666666707</c:v>
                </c:pt>
                <c:pt idx="440" formatCode="_ * #,##0.00_ ;_ * \-#,##0.00_ ;_ * &quot;-&quot;??_ ;_ @_ ">
                  <c:v>1.1301833333333369</c:v>
                </c:pt>
                <c:pt idx="441" formatCode="_ * #,##0.00_ ;_ * \-#,##0.00_ ;_ * &quot;-&quot;??_ ;_ @_ ">
                  <c:v>1.134946</c:v>
                </c:pt>
                <c:pt idx="442" formatCode="_ * #,##0.00_ ;_ * \-#,##0.00_ ;_ * &quot;-&quot;??_ ;_ @_ ">
                  <c:v>1.1352800000000001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12 mnd</c:v>
                </c:pt>
              </c:strCache>
            </c:strRef>
          </c:tx>
          <c:spPr>
            <a:ln w="38100">
              <a:noFill/>
            </a:ln>
          </c:spPr>
          <c:marker>
            <c:symbol val="none"/>
          </c:marker>
          <c:cat>
            <c:numRef>
              <c:f>Sheet1!$A$2:$A$440</c:f>
              <c:numCache>
                <c:formatCode>dd/mm/yyyy</c:formatCode>
                <c:ptCount val="439"/>
                <c:pt idx="0">
                  <c:v>39234</c:v>
                </c:pt>
                <c:pt idx="1">
                  <c:v>39237</c:v>
                </c:pt>
                <c:pt idx="2">
                  <c:v>39238</c:v>
                </c:pt>
                <c:pt idx="3">
                  <c:v>39239</c:v>
                </c:pt>
                <c:pt idx="4">
                  <c:v>39240</c:v>
                </c:pt>
                <c:pt idx="5">
                  <c:v>39241</c:v>
                </c:pt>
                <c:pt idx="6">
                  <c:v>39244</c:v>
                </c:pt>
                <c:pt idx="7">
                  <c:v>39245</c:v>
                </c:pt>
                <c:pt idx="8">
                  <c:v>39246</c:v>
                </c:pt>
                <c:pt idx="9">
                  <c:v>39247</c:v>
                </c:pt>
                <c:pt idx="10">
                  <c:v>39248</c:v>
                </c:pt>
                <c:pt idx="11">
                  <c:v>39251</c:v>
                </c:pt>
                <c:pt idx="12">
                  <c:v>39252</c:v>
                </c:pt>
                <c:pt idx="13">
                  <c:v>39253</c:v>
                </c:pt>
                <c:pt idx="14">
                  <c:v>39254</c:v>
                </c:pt>
                <c:pt idx="15">
                  <c:v>39255</c:v>
                </c:pt>
                <c:pt idx="16">
                  <c:v>39258</c:v>
                </c:pt>
                <c:pt idx="17">
                  <c:v>39259</c:v>
                </c:pt>
                <c:pt idx="18">
                  <c:v>39260</c:v>
                </c:pt>
                <c:pt idx="19">
                  <c:v>39261</c:v>
                </c:pt>
                <c:pt idx="20">
                  <c:v>39262</c:v>
                </c:pt>
                <c:pt idx="21">
                  <c:v>39265</c:v>
                </c:pt>
                <c:pt idx="22">
                  <c:v>39266</c:v>
                </c:pt>
                <c:pt idx="23">
                  <c:v>39267</c:v>
                </c:pt>
                <c:pt idx="24">
                  <c:v>39268</c:v>
                </c:pt>
                <c:pt idx="25">
                  <c:v>39269</c:v>
                </c:pt>
                <c:pt idx="26">
                  <c:v>39272</c:v>
                </c:pt>
                <c:pt idx="27">
                  <c:v>39273</c:v>
                </c:pt>
                <c:pt idx="28">
                  <c:v>39274</c:v>
                </c:pt>
                <c:pt idx="29">
                  <c:v>39275</c:v>
                </c:pt>
                <c:pt idx="30">
                  <c:v>39276</c:v>
                </c:pt>
                <c:pt idx="31">
                  <c:v>39279</c:v>
                </c:pt>
                <c:pt idx="32">
                  <c:v>39280</c:v>
                </c:pt>
                <c:pt idx="33">
                  <c:v>39281</c:v>
                </c:pt>
                <c:pt idx="34">
                  <c:v>39282</c:v>
                </c:pt>
                <c:pt idx="35">
                  <c:v>39283</c:v>
                </c:pt>
                <c:pt idx="36">
                  <c:v>39286</c:v>
                </c:pt>
                <c:pt idx="37">
                  <c:v>39287</c:v>
                </c:pt>
                <c:pt idx="38">
                  <c:v>39288</c:v>
                </c:pt>
                <c:pt idx="39">
                  <c:v>39289</c:v>
                </c:pt>
                <c:pt idx="40">
                  <c:v>39290</c:v>
                </c:pt>
                <c:pt idx="41">
                  <c:v>39293</c:v>
                </c:pt>
                <c:pt idx="42">
                  <c:v>39294</c:v>
                </c:pt>
                <c:pt idx="43">
                  <c:v>39295</c:v>
                </c:pt>
                <c:pt idx="44">
                  <c:v>39296</c:v>
                </c:pt>
                <c:pt idx="45">
                  <c:v>39297</c:v>
                </c:pt>
                <c:pt idx="46">
                  <c:v>39300</c:v>
                </c:pt>
                <c:pt idx="47">
                  <c:v>39301</c:v>
                </c:pt>
                <c:pt idx="48">
                  <c:v>39302</c:v>
                </c:pt>
                <c:pt idx="49">
                  <c:v>39303</c:v>
                </c:pt>
                <c:pt idx="50">
                  <c:v>39304</c:v>
                </c:pt>
                <c:pt idx="51">
                  <c:v>39307</c:v>
                </c:pt>
                <c:pt idx="52">
                  <c:v>39308</c:v>
                </c:pt>
                <c:pt idx="53">
                  <c:v>39309</c:v>
                </c:pt>
                <c:pt idx="54">
                  <c:v>39310</c:v>
                </c:pt>
                <c:pt idx="55">
                  <c:v>39311</c:v>
                </c:pt>
                <c:pt idx="56">
                  <c:v>39314</c:v>
                </c:pt>
                <c:pt idx="57">
                  <c:v>39315</c:v>
                </c:pt>
                <c:pt idx="58">
                  <c:v>39316</c:v>
                </c:pt>
                <c:pt idx="59">
                  <c:v>39317</c:v>
                </c:pt>
                <c:pt idx="60">
                  <c:v>39318</c:v>
                </c:pt>
                <c:pt idx="61">
                  <c:v>39321</c:v>
                </c:pt>
                <c:pt idx="62">
                  <c:v>39322</c:v>
                </c:pt>
                <c:pt idx="63">
                  <c:v>39323</c:v>
                </c:pt>
                <c:pt idx="64">
                  <c:v>39324</c:v>
                </c:pt>
                <c:pt idx="65">
                  <c:v>39325</c:v>
                </c:pt>
                <c:pt idx="66">
                  <c:v>39328</c:v>
                </c:pt>
                <c:pt idx="67">
                  <c:v>39329</c:v>
                </c:pt>
                <c:pt idx="68">
                  <c:v>39330</c:v>
                </c:pt>
                <c:pt idx="69">
                  <c:v>39331</c:v>
                </c:pt>
                <c:pt idx="70">
                  <c:v>39332</c:v>
                </c:pt>
                <c:pt idx="71">
                  <c:v>39335</c:v>
                </c:pt>
                <c:pt idx="72">
                  <c:v>39336</c:v>
                </c:pt>
                <c:pt idx="73">
                  <c:v>39337</c:v>
                </c:pt>
                <c:pt idx="74">
                  <c:v>39338</c:v>
                </c:pt>
                <c:pt idx="75">
                  <c:v>39339</c:v>
                </c:pt>
                <c:pt idx="76">
                  <c:v>39342</c:v>
                </c:pt>
                <c:pt idx="77">
                  <c:v>39343</c:v>
                </c:pt>
                <c:pt idx="78">
                  <c:v>39344</c:v>
                </c:pt>
                <c:pt idx="79">
                  <c:v>39345</c:v>
                </c:pt>
                <c:pt idx="80">
                  <c:v>39346</c:v>
                </c:pt>
                <c:pt idx="81">
                  <c:v>39349</c:v>
                </c:pt>
                <c:pt idx="82">
                  <c:v>39350</c:v>
                </c:pt>
                <c:pt idx="83">
                  <c:v>39351</c:v>
                </c:pt>
                <c:pt idx="84">
                  <c:v>39352</c:v>
                </c:pt>
                <c:pt idx="85">
                  <c:v>39353</c:v>
                </c:pt>
                <c:pt idx="86">
                  <c:v>39356</c:v>
                </c:pt>
                <c:pt idx="87">
                  <c:v>39357</c:v>
                </c:pt>
                <c:pt idx="88">
                  <c:v>39358</c:v>
                </c:pt>
                <c:pt idx="89">
                  <c:v>39359</c:v>
                </c:pt>
                <c:pt idx="90">
                  <c:v>39360</c:v>
                </c:pt>
                <c:pt idx="91">
                  <c:v>39363</c:v>
                </c:pt>
                <c:pt idx="92">
                  <c:v>39364</c:v>
                </c:pt>
                <c:pt idx="93">
                  <c:v>39365</c:v>
                </c:pt>
                <c:pt idx="94">
                  <c:v>39366</c:v>
                </c:pt>
                <c:pt idx="95">
                  <c:v>39367</c:v>
                </c:pt>
                <c:pt idx="96">
                  <c:v>39370</c:v>
                </c:pt>
                <c:pt idx="97">
                  <c:v>39371</c:v>
                </c:pt>
                <c:pt idx="98">
                  <c:v>39372</c:v>
                </c:pt>
                <c:pt idx="99">
                  <c:v>39373</c:v>
                </c:pt>
                <c:pt idx="100">
                  <c:v>39374</c:v>
                </c:pt>
                <c:pt idx="101">
                  <c:v>39377</c:v>
                </c:pt>
                <c:pt idx="102">
                  <c:v>39378</c:v>
                </c:pt>
                <c:pt idx="103">
                  <c:v>39379</c:v>
                </c:pt>
                <c:pt idx="104">
                  <c:v>39380</c:v>
                </c:pt>
                <c:pt idx="105">
                  <c:v>39381</c:v>
                </c:pt>
                <c:pt idx="106">
                  <c:v>39384</c:v>
                </c:pt>
                <c:pt idx="107">
                  <c:v>39385</c:v>
                </c:pt>
                <c:pt idx="108">
                  <c:v>39386</c:v>
                </c:pt>
                <c:pt idx="109">
                  <c:v>39387</c:v>
                </c:pt>
                <c:pt idx="110">
                  <c:v>39388</c:v>
                </c:pt>
                <c:pt idx="111">
                  <c:v>39391</c:v>
                </c:pt>
                <c:pt idx="112">
                  <c:v>39392</c:v>
                </c:pt>
                <c:pt idx="113">
                  <c:v>39393</c:v>
                </c:pt>
                <c:pt idx="114">
                  <c:v>39394</c:v>
                </c:pt>
                <c:pt idx="115">
                  <c:v>39395</c:v>
                </c:pt>
                <c:pt idx="116">
                  <c:v>39398</c:v>
                </c:pt>
                <c:pt idx="117">
                  <c:v>39399</c:v>
                </c:pt>
                <c:pt idx="118">
                  <c:v>39400</c:v>
                </c:pt>
                <c:pt idx="119">
                  <c:v>39401</c:v>
                </c:pt>
                <c:pt idx="120">
                  <c:v>39402</c:v>
                </c:pt>
                <c:pt idx="121">
                  <c:v>39405</c:v>
                </c:pt>
                <c:pt idx="122">
                  <c:v>39406</c:v>
                </c:pt>
                <c:pt idx="123">
                  <c:v>39407</c:v>
                </c:pt>
                <c:pt idx="124">
                  <c:v>39408</c:v>
                </c:pt>
                <c:pt idx="125">
                  <c:v>39409</c:v>
                </c:pt>
                <c:pt idx="126">
                  <c:v>39412</c:v>
                </c:pt>
                <c:pt idx="127">
                  <c:v>39413</c:v>
                </c:pt>
                <c:pt idx="128">
                  <c:v>39414</c:v>
                </c:pt>
                <c:pt idx="129">
                  <c:v>39415</c:v>
                </c:pt>
                <c:pt idx="130">
                  <c:v>39416</c:v>
                </c:pt>
                <c:pt idx="131">
                  <c:v>39419</c:v>
                </c:pt>
                <c:pt idx="132">
                  <c:v>39420</c:v>
                </c:pt>
                <c:pt idx="133">
                  <c:v>39421</c:v>
                </c:pt>
                <c:pt idx="134">
                  <c:v>39422</c:v>
                </c:pt>
                <c:pt idx="135">
                  <c:v>39423</c:v>
                </c:pt>
                <c:pt idx="136">
                  <c:v>39426</c:v>
                </c:pt>
                <c:pt idx="137">
                  <c:v>39427</c:v>
                </c:pt>
                <c:pt idx="138">
                  <c:v>39428</c:v>
                </c:pt>
                <c:pt idx="139">
                  <c:v>39429</c:v>
                </c:pt>
                <c:pt idx="140">
                  <c:v>39430</c:v>
                </c:pt>
                <c:pt idx="141">
                  <c:v>39433</c:v>
                </c:pt>
                <c:pt idx="142">
                  <c:v>39434</c:v>
                </c:pt>
                <c:pt idx="143">
                  <c:v>39435</c:v>
                </c:pt>
                <c:pt idx="144">
                  <c:v>39436</c:v>
                </c:pt>
                <c:pt idx="145">
                  <c:v>39437</c:v>
                </c:pt>
                <c:pt idx="146">
                  <c:v>39440</c:v>
                </c:pt>
                <c:pt idx="147">
                  <c:v>39441</c:v>
                </c:pt>
                <c:pt idx="148">
                  <c:v>39442</c:v>
                </c:pt>
                <c:pt idx="149">
                  <c:v>39443</c:v>
                </c:pt>
                <c:pt idx="150">
                  <c:v>39444</c:v>
                </c:pt>
                <c:pt idx="151">
                  <c:v>39447</c:v>
                </c:pt>
                <c:pt idx="152">
                  <c:v>39448</c:v>
                </c:pt>
                <c:pt idx="153">
                  <c:v>39449</c:v>
                </c:pt>
                <c:pt idx="154">
                  <c:v>39450</c:v>
                </c:pt>
                <c:pt idx="155">
                  <c:v>39451</c:v>
                </c:pt>
                <c:pt idx="156">
                  <c:v>39454</c:v>
                </c:pt>
                <c:pt idx="157">
                  <c:v>39455</c:v>
                </c:pt>
                <c:pt idx="158">
                  <c:v>39456</c:v>
                </c:pt>
                <c:pt idx="159">
                  <c:v>39457</c:v>
                </c:pt>
                <c:pt idx="160">
                  <c:v>39458</c:v>
                </c:pt>
                <c:pt idx="161">
                  <c:v>39461</c:v>
                </c:pt>
                <c:pt idx="162">
                  <c:v>39462</c:v>
                </c:pt>
                <c:pt idx="163">
                  <c:v>39463</c:v>
                </c:pt>
                <c:pt idx="164">
                  <c:v>39464</c:v>
                </c:pt>
                <c:pt idx="165">
                  <c:v>39465</c:v>
                </c:pt>
                <c:pt idx="166">
                  <c:v>39468</c:v>
                </c:pt>
                <c:pt idx="167">
                  <c:v>39469</c:v>
                </c:pt>
                <c:pt idx="168">
                  <c:v>39470</c:v>
                </c:pt>
                <c:pt idx="169">
                  <c:v>39471</c:v>
                </c:pt>
                <c:pt idx="170">
                  <c:v>39472</c:v>
                </c:pt>
                <c:pt idx="171">
                  <c:v>39475</c:v>
                </c:pt>
                <c:pt idx="172">
                  <c:v>39476</c:v>
                </c:pt>
                <c:pt idx="173">
                  <c:v>39477</c:v>
                </c:pt>
                <c:pt idx="174">
                  <c:v>39478</c:v>
                </c:pt>
                <c:pt idx="175">
                  <c:v>39479</c:v>
                </c:pt>
                <c:pt idx="176">
                  <c:v>39482</c:v>
                </c:pt>
                <c:pt idx="177">
                  <c:v>39483</c:v>
                </c:pt>
                <c:pt idx="178">
                  <c:v>39484</c:v>
                </c:pt>
                <c:pt idx="179">
                  <c:v>39485</c:v>
                </c:pt>
                <c:pt idx="180">
                  <c:v>39486</c:v>
                </c:pt>
                <c:pt idx="181">
                  <c:v>39489</c:v>
                </c:pt>
                <c:pt idx="182">
                  <c:v>39490</c:v>
                </c:pt>
                <c:pt idx="183">
                  <c:v>39491</c:v>
                </c:pt>
                <c:pt idx="184">
                  <c:v>39492</c:v>
                </c:pt>
                <c:pt idx="185">
                  <c:v>39493</c:v>
                </c:pt>
                <c:pt idx="186">
                  <c:v>39496</c:v>
                </c:pt>
                <c:pt idx="187">
                  <c:v>39497</c:v>
                </c:pt>
                <c:pt idx="188">
                  <c:v>39498</c:v>
                </c:pt>
                <c:pt idx="189">
                  <c:v>39499</c:v>
                </c:pt>
                <c:pt idx="190">
                  <c:v>39500</c:v>
                </c:pt>
                <c:pt idx="191">
                  <c:v>39503</c:v>
                </c:pt>
                <c:pt idx="192">
                  <c:v>39504</c:v>
                </c:pt>
                <c:pt idx="193">
                  <c:v>39505</c:v>
                </c:pt>
                <c:pt idx="194">
                  <c:v>39506</c:v>
                </c:pt>
                <c:pt idx="195">
                  <c:v>39507</c:v>
                </c:pt>
                <c:pt idx="196">
                  <c:v>39510</c:v>
                </c:pt>
                <c:pt idx="197">
                  <c:v>39511</c:v>
                </c:pt>
                <c:pt idx="198">
                  <c:v>39512</c:v>
                </c:pt>
                <c:pt idx="199">
                  <c:v>39513</c:v>
                </c:pt>
                <c:pt idx="200">
                  <c:v>39514</c:v>
                </c:pt>
                <c:pt idx="201">
                  <c:v>39517</c:v>
                </c:pt>
                <c:pt idx="202">
                  <c:v>39518</c:v>
                </c:pt>
                <c:pt idx="203">
                  <c:v>39519</c:v>
                </c:pt>
                <c:pt idx="204">
                  <c:v>39520</c:v>
                </c:pt>
                <c:pt idx="205">
                  <c:v>39521</c:v>
                </c:pt>
                <c:pt idx="206">
                  <c:v>39524</c:v>
                </c:pt>
                <c:pt idx="207">
                  <c:v>39525</c:v>
                </c:pt>
                <c:pt idx="208">
                  <c:v>39526</c:v>
                </c:pt>
                <c:pt idx="209">
                  <c:v>39527</c:v>
                </c:pt>
                <c:pt idx="210">
                  <c:v>39528</c:v>
                </c:pt>
                <c:pt idx="211">
                  <c:v>39531</c:v>
                </c:pt>
                <c:pt idx="212">
                  <c:v>39532</c:v>
                </c:pt>
                <c:pt idx="213">
                  <c:v>39533</c:v>
                </c:pt>
                <c:pt idx="214">
                  <c:v>39534</c:v>
                </c:pt>
                <c:pt idx="215">
                  <c:v>39535</c:v>
                </c:pt>
                <c:pt idx="216">
                  <c:v>39538</c:v>
                </c:pt>
                <c:pt idx="217">
                  <c:v>39539</c:v>
                </c:pt>
                <c:pt idx="218">
                  <c:v>39540</c:v>
                </c:pt>
                <c:pt idx="219">
                  <c:v>39541</c:v>
                </c:pt>
                <c:pt idx="220">
                  <c:v>39542</c:v>
                </c:pt>
                <c:pt idx="221">
                  <c:v>39545</c:v>
                </c:pt>
                <c:pt idx="222">
                  <c:v>39546</c:v>
                </c:pt>
                <c:pt idx="223">
                  <c:v>39547</c:v>
                </c:pt>
                <c:pt idx="224">
                  <c:v>39548</c:v>
                </c:pt>
                <c:pt idx="225">
                  <c:v>39549</c:v>
                </c:pt>
                <c:pt idx="226">
                  <c:v>39552</c:v>
                </c:pt>
                <c:pt idx="227">
                  <c:v>39553</c:v>
                </c:pt>
                <c:pt idx="228">
                  <c:v>39554</c:v>
                </c:pt>
                <c:pt idx="229">
                  <c:v>39555</c:v>
                </c:pt>
                <c:pt idx="230">
                  <c:v>39556</c:v>
                </c:pt>
                <c:pt idx="231">
                  <c:v>39559</c:v>
                </c:pt>
                <c:pt idx="232">
                  <c:v>39560</c:v>
                </c:pt>
                <c:pt idx="233">
                  <c:v>39561</c:v>
                </c:pt>
                <c:pt idx="234">
                  <c:v>39562</c:v>
                </c:pt>
                <c:pt idx="235">
                  <c:v>39563</c:v>
                </c:pt>
                <c:pt idx="236">
                  <c:v>39566</c:v>
                </c:pt>
                <c:pt idx="237">
                  <c:v>39567</c:v>
                </c:pt>
                <c:pt idx="238">
                  <c:v>39568</c:v>
                </c:pt>
                <c:pt idx="239">
                  <c:v>39569</c:v>
                </c:pt>
                <c:pt idx="240">
                  <c:v>39570</c:v>
                </c:pt>
                <c:pt idx="241">
                  <c:v>39573</c:v>
                </c:pt>
                <c:pt idx="242">
                  <c:v>39574</c:v>
                </c:pt>
                <c:pt idx="243">
                  <c:v>39575</c:v>
                </c:pt>
                <c:pt idx="244">
                  <c:v>39576</c:v>
                </c:pt>
                <c:pt idx="245">
                  <c:v>39577</c:v>
                </c:pt>
                <c:pt idx="246">
                  <c:v>39580</c:v>
                </c:pt>
                <c:pt idx="247">
                  <c:v>39581</c:v>
                </c:pt>
                <c:pt idx="248">
                  <c:v>39582</c:v>
                </c:pt>
                <c:pt idx="249">
                  <c:v>39583</c:v>
                </c:pt>
                <c:pt idx="250">
                  <c:v>39584</c:v>
                </c:pt>
                <c:pt idx="251">
                  <c:v>39587</c:v>
                </c:pt>
                <c:pt idx="252">
                  <c:v>39588</c:v>
                </c:pt>
                <c:pt idx="253">
                  <c:v>39589</c:v>
                </c:pt>
                <c:pt idx="254">
                  <c:v>39590</c:v>
                </c:pt>
                <c:pt idx="255">
                  <c:v>39591</c:v>
                </c:pt>
                <c:pt idx="256">
                  <c:v>39594</c:v>
                </c:pt>
                <c:pt idx="257">
                  <c:v>39595</c:v>
                </c:pt>
                <c:pt idx="258">
                  <c:v>39596</c:v>
                </c:pt>
                <c:pt idx="259">
                  <c:v>39597</c:v>
                </c:pt>
                <c:pt idx="260">
                  <c:v>39598</c:v>
                </c:pt>
                <c:pt idx="261">
                  <c:v>39601</c:v>
                </c:pt>
                <c:pt idx="262">
                  <c:v>39602</c:v>
                </c:pt>
                <c:pt idx="263">
                  <c:v>39603</c:v>
                </c:pt>
                <c:pt idx="264">
                  <c:v>39604</c:v>
                </c:pt>
                <c:pt idx="265">
                  <c:v>39605</c:v>
                </c:pt>
                <c:pt idx="266">
                  <c:v>39608</c:v>
                </c:pt>
                <c:pt idx="267">
                  <c:v>39609</c:v>
                </c:pt>
                <c:pt idx="268">
                  <c:v>39610</c:v>
                </c:pt>
                <c:pt idx="269">
                  <c:v>39611</c:v>
                </c:pt>
                <c:pt idx="270">
                  <c:v>39612</c:v>
                </c:pt>
                <c:pt idx="271">
                  <c:v>39615</c:v>
                </c:pt>
                <c:pt idx="272">
                  <c:v>39616</c:v>
                </c:pt>
                <c:pt idx="273">
                  <c:v>39617</c:v>
                </c:pt>
                <c:pt idx="274">
                  <c:v>39618</c:v>
                </c:pt>
                <c:pt idx="275">
                  <c:v>39619</c:v>
                </c:pt>
                <c:pt idx="276">
                  <c:v>39622</c:v>
                </c:pt>
                <c:pt idx="277">
                  <c:v>39623</c:v>
                </c:pt>
                <c:pt idx="278">
                  <c:v>39624</c:v>
                </c:pt>
                <c:pt idx="279">
                  <c:v>39625</c:v>
                </c:pt>
                <c:pt idx="280">
                  <c:v>39626</c:v>
                </c:pt>
                <c:pt idx="281">
                  <c:v>39629</c:v>
                </c:pt>
                <c:pt idx="282">
                  <c:v>39630</c:v>
                </c:pt>
                <c:pt idx="283">
                  <c:v>39631</c:v>
                </c:pt>
                <c:pt idx="284">
                  <c:v>39632</c:v>
                </c:pt>
                <c:pt idx="285">
                  <c:v>39633</c:v>
                </c:pt>
                <c:pt idx="286">
                  <c:v>39636</c:v>
                </c:pt>
                <c:pt idx="287">
                  <c:v>39637</c:v>
                </c:pt>
                <c:pt idx="288">
                  <c:v>39638</c:v>
                </c:pt>
                <c:pt idx="289">
                  <c:v>39639</c:v>
                </c:pt>
                <c:pt idx="290">
                  <c:v>39640</c:v>
                </c:pt>
                <c:pt idx="291">
                  <c:v>39643</c:v>
                </c:pt>
                <c:pt idx="292">
                  <c:v>39644</c:v>
                </c:pt>
                <c:pt idx="293">
                  <c:v>39645</c:v>
                </c:pt>
                <c:pt idx="294">
                  <c:v>39646</c:v>
                </c:pt>
                <c:pt idx="295">
                  <c:v>39647</c:v>
                </c:pt>
                <c:pt idx="296">
                  <c:v>39650</c:v>
                </c:pt>
                <c:pt idx="297">
                  <c:v>39651</c:v>
                </c:pt>
                <c:pt idx="298">
                  <c:v>39652</c:v>
                </c:pt>
                <c:pt idx="299">
                  <c:v>39653</c:v>
                </c:pt>
                <c:pt idx="300">
                  <c:v>39654</c:v>
                </c:pt>
                <c:pt idx="301">
                  <c:v>39657</c:v>
                </c:pt>
                <c:pt idx="302">
                  <c:v>39658</c:v>
                </c:pt>
                <c:pt idx="303">
                  <c:v>39659</c:v>
                </c:pt>
                <c:pt idx="304">
                  <c:v>39660</c:v>
                </c:pt>
                <c:pt idx="305">
                  <c:v>39661</c:v>
                </c:pt>
                <c:pt idx="306">
                  <c:v>39664</c:v>
                </c:pt>
                <c:pt idx="307">
                  <c:v>39665</c:v>
                </c:pt>
                <c:pt idx="308">
                  <c:v>39666</c:v>
                </c:pt>
                <c:pt idx="309">
                  <c:v>39667</c:v>
                </c:pt>
                <c:pt idx="310">
                  <c:v>39668</c:v>
                </c:pt>
                <c:pt idx="311">
                  <c:v>39671</c:v>
                </c:pt>
                <c:pt idx="312">
                  <c:v>39672</c:v>
                </c:pt>
                <c:pt idx="313">
                  <c:v>39673</c:v>
                </c:pt>
                <c:pt idx="314">
                  <c:v>39674</c:v>
                </c:pt>
                <c:pt idx="315">
                  <c:v>39675</c:v>
                </c:pt>
                <c:pt idx="316">
                  <c:v>39678</c:v>
                </c:pt>
                <c:pt idx="317">
                  <c:v>39679</c:v>
                </c:pt>
                <c:pt idx="318">
                  <c:v>39680</c:v>
                </c:pt>
                <c:pt idx="319">
                  <c:v>39681</c:v>
                </c:pt>
                <c:pt idx="320">
                  <c:v>39682</c:v>
                </c:pt>
                <c:pt idx="321">
                  <c:v>39685</c:v>
                </c:pt>
                <c:pt idx="322">
                  <c:v>39686</c:v>
                </c:pt>
                <c:pt idx="323">
                  <c:v>39687</c:v>
                </c:pt>
                <c:pt idx="324">
                  <c:v>39688</c:v>
                </c:pt>
                <c:pt idx="325">
                  <c:v>39689</c:v>
                </c:pt>
                <c:pt idx="326">
                  <c:v>39692</c:v>
                </c:pt>
                <c:pt idx="327">
                  <c:v>39693</c:v>
                </c:pt>
                <c:pt idx="328">
                  <c:v>39694</c:v>
                </c:pt>
                <c:pt idx="329">
                  <c:v>39695</c:v>
                </c:pt>
                <c:pt idx="330">
                  <c:v>39696</c:v>
                </c:pt>
                <c:pt idx="331">
                  <c:v>39699</c:v>
                </c:pt>
                <c:pt idx="332">
                  <c:v>39700</c:v>
                </c:pt>
                <c:pt idx="333">
                  <c:v>39701</c:v>
                </c:pt>
                <c:pt idx="334">
                  <c:v>39702</c:v>
                </c:pt>
                <c:pt idx="335">
                  <c:v>39703</c:v>
                </c:pt>
                <c:pt idx="336">
                  <c:v>39706</c:v>
                </c:pt>
                <c:pt idx="337">
                  <c:v>39707</c:v>
                </c:pt>
                <c:pt idx="338">
                  <c:v>39708</c:v>
                </c:pt>
                <c:pt idx="339">
                  <c:v>39709</c:v>
                </c:pt>
                <c:pt idx="340">
                  <c:v>39710</c:v>
                </c:pt>
                <c:pt idx="341">
                  <c:v>39713</c:v>
                </c:pt>
                <c:pt idx="342">
                  <c:v>39714</c:v>
                </c:pt>
                <c:pt idx="343">
                  <c:v>39715</c:v>
                </c:pt>
                <c:pt idx="344">
                  <c:v>39716</c:v>
                </c:pt>
                <c:pt idx="345">
                  <c:v>39717</c:v>
                </c:pt>
                <c:pt idx="346">
                  <c:v>39720</c:v>
                </c:pt>
                <c:pt idx="347">
                  <c:v>39721</c:v>
                </c:pt>
                <c:pt idx="348">
                  <c:v>39722</c:v>
                </c:pt>
                <c:pt idx="349">
                  <c:v>39723</c:v>
                </c:pt>
                <c:pt idx="350">
                  <c:v>39724</c:v>
                </c:pt>
                <c:pt idx="351">
                  <c:v>39727</c:v>
                </c:pt>
                <c:pt idx="352">
                  <c:v>39728</c:v>
                </c:pt>
                <c:pt idx="353">
                  <c:v>39729</c:v>
                </c:pt>
                <c:pt idx="354">
                  <c:v>39730</c:v>
                </c:pt>
                <c:pt idx="355">
                  <c:v>39731</c:v>
                </c:pt>
                <c:pt idx="356">
                  <c:v>39734</c:v>
                </c:pt>
                <c:pt idx="357">
                  <c:v>39735</c:v>
                </c:pt>
                <c:pt idx="358">
                  <c:v>39736</c:v>
                </c:pt>
                <c:pt idx="359">
                  <c:v>39737</c:v>
                </c:pt>
                <c:pt idx="360">
                  <c:v>39738</c:v>
                </c:pt>
                <c:pt idx="361">
                  <c:v>39741</c:v>
                </c:pt>
                <c:pt idx="362">
                  <c:v>39742</c:v>
                </c:pt>
                <c:pt idx="363">
                  <c:v>39743</c:v>
                </c:pt>
                <c:pt idx="364">
                  <c:v>39744</c:v>
                </c:pt>
                <c:pt idx="365">
                  <c:v>39745</c:v>
                </c:pt>
                <c:pt idx="366">
                  <c:v>39748</c:v>
                </c:pt>
                <c:pt idx="367">
                  <c:v>39749</c:v>
                </c:pt>
                <c:pt idx="368">
                  <c:v>39750</c:v>
                </c:pt>
                <c:pt idx="369">
                  <c:v>39751</c:v>
                </c:pt>
                <c:pt idx="370">
                  <c:v>39752</c:v>
                </c:pt>
                <c:pt idx="371">
                  <c:v>39755</c:v>
                </c:pt>
                <c:pt idx="372">
                  <c:v>39756</c:v>
                </c:pt>
                <c:pt idx="373">
                  <c:v>39757</c:v>
                </c:pt>
                <c:pt idx="374">
                  <c:v>39758</c:v>
                </c:pt>
                <c:pt idx="375">
                  <c:v>39759</c:v>
                </c:pt>
                <c:pt idx="376">
                  <c:v>39762</c:v>
                </c:pt>
                <c:pt idx="377">
                  <c:v>39763</c:v>
                </c:pt>
                <c:pt idx="378">
                  <c:v>39764</c:v>
                </c:pt>
                <c:pt idx="379">
                  <c:v>39765</c:v>
                </c:pt>
                <c:pt idx="380">
                  <c:v>39766</c:v>
                </c:pt>
                <c:pt idx="381">
                  <c:v>39769</c:v>
                </c:pt>
                <c:pt idx="382">
                  <c:v>39770</c:v>
                </c:pt>
                <c:pt idx="383">
                  <c:v>39771</c:v>
                </c:pt>
                <c:pt idx="384">
                  <c:v>39772</c:v>
                </c:pt>
                <c:pt idx="385">
                  <c:v>39773</c:v>
                </c:pt>
                <c:pt idx="386">
                  <c:v>39776</c:v>
                </c:pt>
                <c:pt idx="387">
                  <c:v>39777</c:v>
                </c:pt>
                <c:pt idx="388">
                  <c:v>39778</c:v>
                </c:pt>
                <c:pt idx="389">
                  <c:v>39779</c:v>
                </c:pt>
                <c:pt idx="390">
                  <c:v>39780</c:v>
                </c:pt>
                <c:pt idx="391">
                  <c:v>39783</c:v>
                </c:pt>
                <c:pt idx="392">
                  <c:v>39784</c:v>
                </c:pt>
                <c:pt idx="393">
                  <c:v>39785</c:v>
                </c:pt>
                <c:pt idx="394">
                  <c:v>39786</c:v>
                </c:pt>
                <c:pt idx="395">
                  <c:v>39787</c:v>
                </c:pt>
                <c:pt idx="396">
                  <c:v>39790</c:v>
                </c:pt>
                <c:pt idx="397">
                  <c:v>39791</c:v>
                </c:pt>
                <c:pt idx="398">
                  <c:v>39792</c:v>
                </c:pt>
                <c:pt idx="399">
                  <c:v>39793</c:v>
                </c:pt>
                <c:pt idx="400">
                  <c:v>39794</c:v>
                </c:pt>
                <c:pt idx="401">
                  <c:v>39797</c:v>
                </c:pt>
                <c:pt idx="402">
                  <c:v>39798</c:v>
                </c:pt>
                <c:pt idx="403">
                  <c:v>39799</c:v>
                </c:pt>
                <c:pt idx="404">
                  <c:v>39800</c:v>
                </c:pt>
                <c:pt idx="405">
                  <c:v>39801</c:v>
                </c:pt>
                <c:pt idx="406">
                  <c:v>39804</c:v>
                </c:pt>
                <c:pt idx="407">
                  <c:v>39805</c:v>
                </c:pt>
                <c:pt idx="408">
                  <c:v>39806</c:v>
                </c:pt>
                <c:pt idx="409">
                  <c:v>39807</c:v>
                </c:pt>
                <c:pt idx="410">
                  <c:v>39808</c:v>
                </c:pt>
                <c:pt idx="411">
                  <c:v>39811</c:v>
                </c:pt>
                <c:pt idx="412">
                  <c:v>39812</c:v>
                </c:pt>
                <c:pt idx="413">
                  <c:v>39813</c:v>
                </c:pt>
                <c:pt idx="414">
                  <c:v>39814</c:v>
                </c:pt>
                <c:pt idx="415">
                  <c:v>39815</c:v>
                </c:pt>
                <c:pt idx="416">
                  <c:v>39818</c:v>
                </c:pt>
                <c:pt idx="417">
                  <c:v>39819</c:v>
                </c:pt>
                <c:pt idx="418">
                  <c:v>39820</c:v>
                </c:pt>
                <c:pt idx="419">
                  <c:v>39821</c:v>
                </c:pt>
                <c:pt idx="420">
                  <c:v>39822</c:v>
                </c:pt>
                <c:pt idx="421">
                  <c:v>39825</c:v>
                </c:pt>
                <c:pt idx="422">
                  <c:v>39826</c:v>
                </c:pt>
                <c:pt idx="423">
                  <c:v>39827</c:v>
                </c:pt>
                <c:pt idx="424">
                  <c:v>39828</c:v>
                </c:pt>
                <c:pt idx="425">
                  <c:v>39829</c:v>
                </c:pt>
                <c:pt idx="426">
                  <c:v>39832</c:v>
                </c:pt>
                <c:pt idx="427">
                  <c:v>39833</c:v>
                </c:pt>
                <c:pt idx="428">
                  <c:v>39834</c:v>
                </c:pt>
                <c:pt idx="429">
                  <c:v>39835</c:v>
                </c:pt>
                <c:pt idx="430">
                  <c:v>39836</c:v>
                </c:pt>
                <c:pt idx="431">
                  <c:v>39839</c:v>
                </c:pt>
                <c:pt idx="432">
                  <c:v>39840</c:v>
                </c:pt>
                <c:pt idx="433">
                  <c:v>39841</c:v>
                </c:pt>
                <c:pt idx="434">
                  <c:v>39842</c:v>
                </c:pt>
                <c:pt idx="435">
                  <c:v>39843</c:v>
                </c:pt>
                <c:pt idx="436">
                  <c:v>39846</c:v>
                </c:pt>
                <c:pt idx="437">
                  <c:v>39847</c:v>
                </c:pt>
                <c:pt idx="438">
                  <c:v>39848</c:v>
                </c:pt>
              </c:numCache>
            </c:numRef>
          </c:cat>
          <c:val>
            <c:numRef>
              <c:f>Sheet1!$D$2:$D$440</c:f>
              <c:numCache>
                <c:formatCode>General</c:formatCode>
                <c:ptCount val="439"/>
                <c:pt idx="0">
                  <c:v>0.12000000000000002</c:v>
                </c:pt>
                <c:pt idx="1">
                  <c:v>0.12000000000000002</c:v>
                </c:pt>
                <c:pt idx="2">
                  <c:v>0.12000000000000002</c:v>
                </c:pt>
                <c:pt idx="3">
                  <c:v>0.12000000000000002</c:v>
                </c:pt>
                <c:pt idx="4">
                  <c:v>0.12000000000000002</c:v>
                </c:pt>
                <c:pt idx="5">
                  <c:v>0.12000000000000002</c:v>
                </c:pt>
                <c:pt idx="6">
                  <c:v>0.12000000000000002</c:v>
                </c:pt>
                <c:pt idx="7">
                  <c:v>0.12000000000000002</c:v>
                </c:pt>
                <c:pt idx="8">
                  <c:v>0.12000000000000002</c:v>
                </c:pt>
                <c:pt idx="9">
                  <c:v>0.12000000000000002</c:v>
                </c:pt>
                <c:pt idx="10">
                  <c:v>0.12000000000000002</c:v>
                </c:pt>
                <c:pt idx="11">
                  <c:v>0.12000000000000002</c:v>
                </c:pt>
                <c:pt idx="12">
                  <c:v>0.13</c:v>
                </c:pt>
                <c:pt idx="13">
                  <c:v>0.12000000000000002</c:v>
                </c:pt>
                <c:pt idx="14">
                  <c:v>0.12000000000000002</c:v>
                </c:pt>
                <c:pt idx="15">
                  <c:v>0.12000000000000002</c:v>
                </c:pt>
                <c:pt idx="16">
                  <c:v>0.12000000000000002</c:v>
                </c:pt>
                <c:pt idx="17">
                  <c:v>0.12000000000000002</c:v>
                </c:pt>
                <c:pt idx="18">
                  <c:v>0.13</c:v>
                </c:pt>
                <c:pt idx="19">
                  <c:v>0.13</c:v>
                </c:pt>
                <c:pt idx="20">
                  <c:v>0.12000000000000002</c:v>
                </c:pt>
                <c:pt idx="21">
                  <c:v>0.12000000000000002</c:v>
                </c:pt>
                <c:pt idx="22">
                  <c:v>0.12000000000000002</c:v>
                </c:pt>
                <c:pt idx="23">
                  <c:v>0.12000000000000002</c:v>
                </c:pt>
                <c:pt idx="24">
                  <c:v>0.12000000000000002</c:v>
                </c:pt>
                <c:pt idx="25">
                  <c:v>0.12000000000000002</c:v>
                </c:pt>
                <c:pt idx="26">
                  <c:v>0.12000000000000002</c:v>
                </c:pt>
                <c:pt idx="27">
                  <c:v>0.12000000000000002</c:v>
                </c:pt>
                <c:pt idx="28">
                  <c:v>0.13</c:v>
                </c:pt>
                <c:pt idx="29">
                  <c:v>0.13</c:v>
                </c:pt>
                <c:pt idx="30">
                  <c:v>0.13</c:v>
                </c:pt>
                <c:pt idx="31">
                  <c:v>0.13</c:v>
                </c:pt>
                <c:pt idx="32">
                  <c:v>0.12000000000000002</c:v>
                </c:pt>
                <c:pt idx="33">
                  <c:v>0.12000000000000002</c:v>
                </c:pt>
                <c:pt idx="34">
                  <c:v>0.12000000000000002</c:v>
                </c:pt>
                <c:pt idx="35">
                  <c:v>0.13</c:v>
                </c:pt>
                <c:pt idx="36">
                  <c:v>0.13</c:v>
                </c:pt>
                <c:pt idx="37">
                  <c:v>0.13</c:v>
                </c:pt>
                <c:pt idx="38">
                  <c:v>0.13</c:v>
                </c:pt>
                <c:pt idx="39">
                  <c:v>0.13</c:v>
                </c:pt>
                <c:pt idx="40">
                  <c:v>0.13</c:v>
                </c:pt>
                <c:pt idx="41">
                  <c:v>0.14000000000000001</c:v>
                </c:pt>
                <c:pt idx="42">
                  <c:v>0.14000000000000001</c:v>
                </c:pt>
                <c:pt idx="43">
                  <c:v>0.14000000000000001</c:v>
                </c:pt>
                <c:pt idx="44">
                  <c:v>0.14000000000000001</c:v>
                </c:pt>
                <c:pt idx="45">
                  <c:v>0.15000000000000024</c:v>
                </c:pt>
                <c:pt idx="46">
                  <c:v>0.15000000000000024</c:v>
                </c:pt>
                <c:pt idx="47">
                  <c:v>0.16</c:v>
                </c:pt>
                <c:pt idx="48">
                  <c:v>0.17</c:v>
                </c:pt>
                <c:pt idx="49">
                  <c:v>0.19</c:v>
                </c:pt>
                <c:pt idx="50">
                  <c:v>0.23</c:v>
                </c:pt>
                <c:pt idx="51">
                  <c:v>0.27</c:v>
                </c:pt>
                <c:pt idx="52">
                  <c:v>0.30000000000000032</c:v>
                </c:pt>
                <c:pt idx="53">
                  <c:v>0.34</c:v>
                </c:pt>
                <c:pt idx="54">
                  <c:v>0.4</c:v>
                </c:pt>
                <c:pt idx="55">
                  <c:v>0.44</c:v>
                </c:pt>
                <c:pt idx="56">
                  <c:v>0.48000000000000032</c:v>
                </c:pt>
                <c:pt idx="57">
                  <c:v>0.53</c:v>
                </c:pt>
                <c:pt idx="58">
                  <c:v>0.56999999999999995</c:v>
                </c:pt>
                <c:pt idx="59">
                  <c:v>0.56999999999999995</c:v>
                </c:pt>
                <c:pt idx="60">
                  <c:v>0.56999999999999995</c:v>
                </c:pt>
                <c:pt idx="61">
                  <c:v>0.56000000000000005</c:v>
                </c:pt>
                <c:pt idx="62">
                  <c:v>0.54</c:v>
                </c:pt>
                <c:pt idx="63">
                  <c:v>0.54</c:v>
                </c:pt>
                <c:pt idx="64">
                  <c:v>0.55000000000000004</c:v>
                </c:pt>
                <c:pt idx="65">
                  <c:v>0.56000000000000005</c:v>
                </c:pt>
                <c:pt idx="66">
                  <c:v>0.58000000000000007</c:v>
                </c:pt>
                <c:pt idx="67">
                  <c:v>0.60000000000000064</c:v>
                </c:pt>
                <c:pt idx="68">
                  <c:v>0.62000000000000155</c:v>
                </c:pt>
                <c:pt idx="69">
                  <c:v>0.64000000000000179</c:v>
                </c:pt>
                <c:pt idx="70">
                  <c:v>0.67000000000000204</c:v>
                </c:pt>
                <c:pt idx="71">
                  <c:v>0.71000000000000063</c:v>
                </c:pt>
                <c:pt idx="72">
                  <c:v>0.73000000000000065</c:v>
                </c:pt>
                <c:pt idx="73">
                  <c:v>0.76000000000000179</c:v>
                </c:pt>
                <c:pt idx="74">
                  <c:v>0.76000000000000179</c:v>
                </c:pt>
                <c:pt idx="75">
                  <c:v>0.76000000000000179</c:v>
                </c:pt>
                <c:pt idx="76">
                  <c:v>0.74000000000000155</c:v>
                </c:pt>
                <c:pt idx="77">
                  <c:v>0.72000000000000064</c:v>
                </c:pt>
                <c:pt idx="78">
                  <c:v>0.68</c:v>
                </c:pt>
                <c:pt idx="79">
                  <c:v>0.64000000000000179</c:v>
                </c:pt>
                <c:pt idx="80">
                  <c:v>0.61000000000000065</c:v>
                </c:pt>
                <c:pt idx="81">
                  <c:v>0.59</c:v>
                </c:pt>
                <c:pt idx="82">
                  <c:v>0.58000000000000007</c:v>
                </c:pt>
                <c:pt idx="83">
                  <c:v>0.58000000000000007</c:v>
                </c:pt>
                <c:pt idx="84">
                  <c:v>0.59</c:v>
                </c:pt>
                <c:pt idx="85">
                  <c:v>0.60000000000000064</c:v>
                </c:pt>
                <c:pt idx="86">
                  <c:v>0.61000000000000065</c:v>
                </c:pt>
                <c:pt idx="87">
                  <c:v>0.61000000000000065</c:v>
                </c:pt>
                <c:pt idx="88">
                  <c:v>0.61000000000000065</c:v>
                </c:pt>
                <c:pt idx="89">
                  <c:v>0.61000000000000065</c:v>
                </c:pt>
                <c:pt idx="90">
                  <c:v>0.61000000000000065</c:v>
                </c:pt>
                <c:pt idx="91">
                  <c:v>0.60000000000000064</c:v>
                </c:pt>
                <c:pt idx="92">
                  <c:v>0.59</c:v>
                </c:pt>
                <c:pt idx="93">
                  <c:v>0.58000000000000007</c:v>
                </c:pt>
                <c:pt idx="94">
                  <c:v>0.56999999999999995</c:v>
                </c:pt>
                <c:pt idx="95">
                  <c:v>0.55000000000000004</c:v>
                </c:pt>
                <c:pt idx="96">
                  <c:v>0.53</c:v>
                </c:pt>
                <c:pt idx="97">
                  <c:v>0.52</c:v>
                </c:pt>
                <c:pt idx="98">
                  <c:v>0.51</c:v>
                </c:pt>
                <c:pt idx="99">
                  <c:v>0.5</c:v>
                </c:pt>
                <c:pt idx="100">
                  <c:v>0.5</c:v>
                </c:pt>
                <c:pt idx="101">
                  <c:v>0.52</c:v>
                </c:pt>
                <c:pt idx="102">
                  <c:v>0.52</c:v>
                </c:pt>
                <c:pt idx="103">
                  <c:v>0.53</c:v>
                </c:pt>
                <c:pt idx="104">
                  <c:v>0.53</c:v>
                </c:pt>
                <c:pt idx="105">
                  <c:v>0.53</c:v>
                </c:pt>
                <c:pt idx="106">
                  <c:v>0.52</c:v>
                </c:pt>
                <c:pt idx="107">
                  <c:v>0.52</c:v>
                </c:pt>
                <c:pt idx="108">
                  <c:v>0.5</c:v>
                </c:pt>
                <c:pt idx="109">
                  <c:v>0.49000000000000032</c:v>
                </c:pt>
                <c:pt idx="110">
                  <c:v>0.48000000000000032</c:v>
                </c:pt>
                <c:pt idx="111">
                  <c:v>0.49000000000000032</c:v>
                </c:pt>
                <c:pt idx="112">
                  <c:v>0.5</c:v>
                </c:pt>
                <c:pt idx="113">
                  <c:v>0.52</c:v>
                </c:pt>
                <c:pt idx="114">
                  <c:v>0.53</c:v>
                </c:pt>
                <c:pt idx="115">
                  <c:v>0.55000000000000004</c:v>
                </c:pt>
                <c:pt idx="116">
                  <c:v>0.55000000000000004</c:v>
                </c:pt>
                <c:pt idx="117">
                  <c:v>0.55000000000000004</c:v>
                </c:pt>
                <c:pt idx="118">
                  <c:v>0.55000000000000004</c:v>
                </c:pt>
                <c:pt idx="119">
                  <c:v>0.55000000000000004</c:v>
                </c:pt>
                <c:pt idx="120">
                  <c:v>0.56000000000000005</c:v>
                </c:pt>
                <c:pt idx="121">
                  <c:v>0.56999999999999995</c:v>
                </c:pt>
                <c:pt idx="122">
                  <c:v>0.59</c:v>
                </c:pt>
                <c:pt idx="123">
                  <c:v>0.62000000000000155</c:v>
                </c:pt>
                <c:pt idx="124">
                  <c:v>0.64000000000000179</c:v>
                </c:pt>
                <c:pt idx="125">
                  <c:v>0.66000000000000203</c:v>
                </c:pt>
                <c:pt idx="126">
                  <c:v>0.67000000000000204</c:v>
                </c:pt>
                <c:pt idx="127">
                  <c:v>0.68</c:v>
                </c:pt>
                <c:pt idx="128">
                  <c:v>0.69000000000000061</c:v>
                </c:pt>
                <c:pt idx="129">
                  <c:v>0.69000000000000061</c:v>
                </c:pt>
                <c:pt idx="130">
                  <c:v>0.70000000000000062</c:v>
                </c:pt>
                <c:pt idx="131">
                  <c:v>0.71000000000000063</c:v>
                </c:pt>
                <c:pt idx="132">
                  <c:v>0.73000000000000065</c:v>
                </c:pt>
                <c:pt idx="133">
                  <c:v>0.75000000000000167</c:v>
                </c:pt>
                <c:pt idx="134">
                  <c:v>0.77000000000000179</c:v>
                </c:pt>
                <c:pt idx="135">
                  <c:v>0.78</c:v>
                </c:pt>
                <c:pt idx="136">
                  <c:v>0.79</c:v>
                </c:pt>
                <c:pt idx="137">
                  <c:v>0.79</c:v>
                </c:pt>
                <c:pt idx="138">
                  <c:v>0.78</c:v>
                </c:pt>
                <c:pt idx="139">
                  <c:v>0.76000000000000179</c:v>
                </c:pt>
                <c:pt idx="140">
                  <c:v>0.75000000000000167</c:v>
                </c:pt>
                <c:pt idx="141">
                  <c:v>0.73000000000000065</c:v>
                </c:pt>
                <c:pt idx="142">
                  <c:v>0.72000000000000064</c:v>
                </c:pt>
                <c:pt idx="143">
                  <c:v>0.70000000000000062</c:v>
                </c:pt>
                <c:pt idx="144">
                  <c:v>0.69000000000000061</c:v>
                </c:pt>
                <c:pt idx="145">
                  <c:v>0.67000000000000204</c:v>
                </c:pt>
                <c:pt idx="146">
                  <c:v>0.66000000000000203</c:v>
                </c:pt>
                <c:pt idx="147">
                  <c:v>0.64000000000000179</c:v>
                </c:pt>
                <c:pt idx="148">
                  <c:v>0.63000000000000178</c:v>
                </c:pt>
                <c:pt idx="149">
                  <c:v>0.63000000000000178</c:v>
                </c:pt>
                <c:pt idx="150">
                  <c:v>0.62000000000000155</c:v>
                </c:pt>
                <c:pt idx="151">
                  <c:v>0.62000000000000155</c:v>
                </c:pt>
                <c:pt idx="152">
                  <c:v>0.62000000000000155</c:v>
                </c:pt>
                <c:pt idx="153">
                  <c:v>0.61000000000000065</c:v>
                </c:pt>
                <c:pt idx="154">
                  <c:v>0.61000000000000065</c:v>
                </c:pt>
                <c:pt idx="155">
                  <c:v>0.61000000000000065</c:v>
                </c:pt>
                <c:pt idx="156">
                  <c:v>0.61000000000000065</c:v>
                </c:pt>
                <c:pt idx="157">
                  <c:v>0.60000000000000064</c:v>
                </c:pt>
                <c:pt idx="158">
                  <c:v>0.60000000000000064</c:v>
                </c:pt>
                <c:pt idx="159">
                  <c:v>0.59</c:v>
                </c:pt>
                <c:pt idx="160">
                  <c:v>0.58000000000000007</c:v>
                </c:pt>
                <c:pt idx="161">
                  <c:v>0.58000000000000007</c:v>
                </c:pt>
                <c:pt idx="162">
                  <c:v>0.58000000000000007</c:v>
                </c:pt>
                <c:pt idx="163">
                  <c:v>0.56999999999999995</c:v>
                </c:pt>
                <c:pt idx="164">
                  <c:v>0.56000000000000005</c:v>
                </c:pt>
                <c:pt idx="165">
                  <c:v>0.55000000000000004</c:v>
                </c:pt>
                <c:pt idx="166">
                  <c:v>0.54</c:v>
                </c:pt>
                <c:pt idx="167">
                  <c:v>0.55000000000000004</c:v>
                </c:pt>
                <c:pt idx="168">
                  <c:v>0.56000000000000005</c:v>
                </c:pt>
                <c:pt idx="169">
                  <c:v>0.56999999999999995</c:v>
                </c:pt>
                <c:pt idx="170">
                  <c:v>0.56999999999999995</c:v>
                </c:pt>
                <c:pt idx="171">
                  <c:v>0.56999999999999995</c:v>
                </c:pt>
                <c:pt idx="172">
                  <c:v>0.56000000000000005</c:v>
                </c:pt>
                <c:pt idx="173">
                  <c:v>0.55000000000000004</c:v>
                </c:pt>
                <c:pt idx="174">
                  <c:v>0.55000000000000004</c:v>
                </c:pt>
                <c:pt idx="175">
                  <c:v>0.55000000000000004</c:v>
                </c:pt>
                <c:pt idx="176">
                  <c:v>0.56000000000000005</c:v>
                </c:pt>
                <c:pt idx="177">
                  <c:v>0.56999999999999995</c:v>
                </c:pt>
                <c:pt idx="178">
                  <c:v>0.60000000000000064</c:v>
                </c:pt>
                <c:pt idx="179">
                  <c:v>0.62000000000000155</c:v>
                </c:pt>
                <c:pt idx="180">
                  <c:v>0.65000000000000191</c:v>
                </c:pt>
                <c:pt idx="181">
                  <c:v>0.66000000000000203</c:v>
                </c:pt>
                <c:pt idx="182">
                  <c:v>0.68</c:v>
                </c:pt>
                <c:pt idx="183">
                  <c:v>0.68</c:v>
                </c:pt>
                <c:pt idx="184">
                  <c:v>0.68</c:v>
                </c:pt>
                <c:pt idx="185">
                  <c:v>0.68</c:v>
                </c:pt>
                <c:pt idx="186">
                  <c:v>0.69000000000000061</c:v>
                </c:pt>
                <c:pt idx="187">
                  <c:v>0.69000000000000061</c:v>
                </c:pt>
                <c:pt idx="188">
                  <c:v>0.69000000000000061</c:v>
                </c:pt>
                <c:pt idx="189">
                  <c:v>0.68</c:v>
                </c:pt>
                <c:pt idx="190">
                  <c:v>0.68</c:v>
                </c:pt>
                <c:pt idx="191">
                  <c:v>0.67000000000000204</c:v>
                </c:pt>
                <c:pt idx="192">
                  <c:v>0.66000000000000203</c:v>
                </c:pt>
                <c:pt idx="193">
                  <c:v>0.66000000000000203</c:v>
                </c:pt>
                <c:pt idx="194">
                  <c:v>0.68</c:v>
                </c:pt>
                <c:pt idx="195">
                  <c:v>0.70000000000000062</c:v>
                </c:pt>
                <c:pt idx="196">
                  <c:v>0.73000000000000065</c:v>
                </c:pt>
                <c:pt idx="197">
                  <c:v>0.76000000000000179</c:v>
                </c:pt>
                <c:pt idx="198">
                  <c:v>0.78</c:v>
                </c:pt>
                <c:pt idx="199">
                  <c:v>0.79</c:v>
                </c:pt>
                <c:pt idx="200">
                  <c:v>0.81</c:v>
                </c:pt>
                <c:pt idx="201">
                  <c:v>0.82000000000000062</c:v>
                </c:pt>
                <c:pt idx="202">
                  <c:v>0.83000000000000063</c:v>
                </c:pt>
                <c:pt idx="203">
                  <c:v>0.82000000000000062</c:v>
                </c:pt>
                <c:pt idx="204">
                  <c:v>0.83000000000000063</c:v>
                </c:pt>
                <c:pt idx="205">
                  <c:v>0.82000000000000062</c:v>
                </c:pt>
                <c:pt idx="206">
                  <c:v>0.86000000000000065</c:v>
                </c:pt>
                <c:pt idx="207">
                  <c:v>0.88</c:v>
                </c:pt>
                <c:pt idx="208">
                  <c:v>0.91</c:v>
                </c:pt>
                <c:pt idx="209">
                  <c:v>0.93</c:v>
                </c:pt>
                <c:pt idx="210">
                  <c:v>0.94000000000000061</c:v>
                </c:pt>
                <c:pt idx="211">
                  <c:v>0.9</c:v>
                </c:pt>
                <c:pt idx="212">
                  <c:v>0.87000000000000155</c:v>
                </c:pt>
                <c:pt idx="213">
                  <c:v>0.84000000000000064</c:v>
                </c:pt>
                <c:pt idx="214">
                  <c:v>0.84000000000000064</c:v>
                </c:pt>
                <c:pt idx="215">
                  <c:v>0.84000000000000064</c:v>
                </c:pt>
                <c:pt idx="216">
                  <c:v>0.86000000000000065</c:v>
                </c:pt>
                <c:pt idx="217">
                  <c:v>0.87000000000000155</c:v>
                </c:pt>
                <c:pt idx="218">
                  <c:v>0.88</c:v>
                </c:pt>
                <c:pt idx="219">
                  <c:v>0.89</c:v>
                </c:pt>
                <c:pt idx="220">
                  <c:v>0.9</c:v>
                </c:pt>
                <c:pt idx="221">
                  <c:v>0.9</c:v>
                </c:pt>
                <c:pt idx="222">
                  <c:v>0.9</c:v>
                </c:pt>
                <c:pt idx="223">
                  <c:v>0.91</c:v>
                </c:pt>
                <c:pt idx="224">
                  <c:v>0.92</c:v>
                </c:pt>
                <c:pt idx="225">
                  <c:v>0.93</c:v>
                </c:pt>
                <c:pt idx="226">
                  <c:v>0.95000000000000062</c:v>
                </c:pt>
                <c:pt idx="227">
                  <c:v>0.96000000000000063</c:v>
                </c:pt>
                <c:pt idx="228">
                  <c:v>0.98</c:v>
                </c:pt>
                <c:pt idx="229">
                  <c:v>0.98</c:v>
                </c:pt>
                <c:pt idx="230">
                  <c:v>0.98</c:v>
                </c:pt>
                <c:pt idx="231">
                  <c:v>0.98</c:v>
                </c:pt>
                <c:pt idx="232">
                  <c:v>0.97000000000000064</c:v>
                </c:pt>
                <c:pt idx="233">
                  <c:v>0.97000000000000064</c:v>
                </c:pt>
                <c:pt idx="234">
                  <c:v>0.97000000000000064</c:v>
                </c:pt>
                <c:pt idx="235">
                  <c:v>0.97000000000000064</c:v>
                </c:pt>
                <c:pt idx="236">
                  <c:v>0.97000000000000064</c:v>
                </c:pt>
                <c:pt idx="237">
                  <c:v>0.99</c:v>
                </c:pt>
                <c:pt idx="238">
                  <c:v>0.99</c:v>
                </c:pt>
                <c:pt idx="239">
                  <c:v>0.99</c:v>
                </c:pt>
                <c:pt idx="240">
                  <c:v>0.99</c:v>
                </c:pt>
                <c:pt idx="241">
                  <c:v>0.98</c:v>
                </c:pt>
                <c:pt idx="242">
                  <c:v>0.97000000000000064</c:v>
                </c:pt>
                <c:pt idx="243">
                  <c:v>0.97000000000000064</c:v>
                </c:pt>
                <c:pt idx="244">
                  <c:v>0.97000000000000064</c:v>
                </c:pt>
                <c:pt idx="245">
                  <c:v>0.97000000000000064</c:v>
                </c:pt>
                <c:pt idx="246">
                  <c:v>0.97000000000000064</c:v>
                </c:pt>
                <c:pt idx="247">
                  <c:v>0.95000000000000062</c:v>
                </c:pt>
                <c:pt idx="248">
                  <c:v>0.93</c:v>
                </c:pt>
                <c:pt idx="249">
                  <c:v>0.92</c:v>
                </c:pt>
                <c:pt idx="250">
                  <c:v>0.91</c:v>
                </c:pt>
                <c:pt idx="251">
                  <c:v>0.9</c:v>
                </c:pt>
                <c:pt idx="252">
                  <c:v>0.89</c:v>
                </c:pt>
                <c:pt idx="253">
                  <c:v>0.88</c:v>
                </c:pt>
                <c:pt idx="254">
                  <c:v>0.86000000000000065</c:v>
                </c:pt>
                <c:pt idx="255">
                  <c:v>0.84000000000000064</c:v>
                </c:pt>
                <c:pt idx="256">
                  <c:v>0.83000000000000063</c:v>
                </c:pt>
                <c:pt idx="257">
                  <c:v>0.82000000000000062</c:v>
                </c:pt>
                <c:pt idx="258">
                  <c:v>0.82000000000000062</c:v>
                </c:pt>
                <c:pt idx="259">
                  <c:v>0.84000000000000064</c:v>
                </c:pt>
                <c:pt idx="260">
                  <c:v>0.84000000000000064</c:v>
                </c:pt>
                <c:pt idx="261">
                  <c:v>0.85000000000000064</c:v>
                </c:pt>
                <c:pt idx="262">
                  <c:v>0.86000000000000065</c:v>
                </c:pt>
                <c:pt idx="263">
                  <c:v>0.86000000000000065</c:v>
                </c:pt>
                <c:pt idx="264">
                  <c:v>0.87000000000000155</c:v>
                </c:pt>
                <c:pt idx="265">
                  <c:v>0.9</c:v>
                </c:pt>
                <c:pt idx="266">
                  <c:v>0.92</c:v>
                </c:pt>
                <c:pt idx="267">
                  <c:v>0.93</c:v>
                </c:pt>
                <c:pt idx="268">
                  <c:v>0.95000000000000062</c:v>
                </c:pt>
                <c:pt idx="269">
                  <c:v>0.95000000000000062</c:v>
                </c:pt>
                <c:pt idx="270">
                  <c:v>0.93</c:v>
                </c:pt>
                <c:pt idx="271">
                  <c:v>0.92</c:v>
                </c:pt>
                <c:pt idx="272">
                  <c:v>0.92</c:v>
                </c:pt>
                <c:pt idx="273">
                  <c:v>0.91</c:v>
                </c:pt>
                <c:pt idx="274">
                  <c:v>0.91</c:v>
                </c:pt>
                <c:pt idx="275">
                  <c:v>0.91</c:v>
                </c:pt>
                <c:pt idx="276">
                  <c:v>0.92</c:v>
                </c:pt>
                <c:pt idx="277">
                  <c:v>0.92</c:v>
                </c:pt>
                <c:pt idx="278">
                  <c:v>0.92</c:v>
                </c:pt>
                <c:pt idx="279">
                  <c:v>0.92</c:v>
                </c:pt>
                <c:pt idx="280">
                  <c:v>0.93</c:v>
                </c:pt>
                <c:pt idx="281">
                  <c:v>0.92</c:v>
                </c:pt>
                <c:pt idx="282">
                  <c:v>0.92</c:v>
                </c:pt>
                <c:pt idx="283">
                  <c:v>0.91</c:v>
                </c:pt>
                <c:pt idx="284">
                  <c:v>0.91</c:v>
                </c:pt>
                <c:pt idx="285">
                  <c:v>0.91</c:v>
                </c:pt>
                <c:pt idx="286">
                  <c:v>0.93</c:v>
                </c:pt>
                <c:pt idx="287">
                  <c:v>0.95000000000000062</c:v>
                </c:pt>
                <c:pt idx="288">
                  <c:v>0.96000000000000063</c:v>
                </c:pt>
                <c:pt idx="289">
                  <c:v>0.98</c:v>
                </c:pt>
                <c:pt idx="290">
                  <c:v>0.99</c:v>
                </c:pt>
                <c:pt idx="291">
                  <c:v>1</c:v>
                </c:pt>
                <c:pt idx="292">
                  <c:v>1.01</c:v>
                </c:pt>
                <c:pt idx="293">
                  <c:v>1.02</c:v>
                </c:pt>
                <c:pt idx="294">
                  <c:v>1.02</c:v>
                </c:pt>
                <c:pt idx="295">
                  <c:v>1.02</c:v>
                </c:pt>
                <c:pt idx="296">
                  <c:v>1.02</c:v>
                </c:pt>
                <c:pt idx="297">
                  <c:v>1.01</c:v>
                </c:pt>
                <c:pt idx="298">
                  <c:v>0.99</c:v>
                </c:pt>
                <c:pt idx="299">
                  <c:v>0.98</c:v>
                </c:pt>
                <c:pt idx="300">
                  <c:v>0.99</c:v>
                </c:pt>
                <c:pt idx="301">
                  <c:v>1</c:v>
                </c:pt>
                <c:pt idx="302">
                  <c:v>1</c:v>
                </c:pt>
                <c:pt idx="303">
                  <c:v>1.02</c:v>
                </c:pt>
                <c:pt idx="304">
                  <c:v>1.02</c:v>
                </c:pt>
                <c:pt idx="305">
                  <c:v>1.01</c:v>
                </c:pt>
                <c:pt idx="306">
                  <c:v>1.01</c:v>
                </c:pt>
                <c:pt idx="307">
                  <c:v>1.01</c:v>
                </c:pt>
                <c:pt idx="308">
                  <c:v>1.01</c:v>
                </c:pt>
                <c:pt idx="309">
                  <c:v>1.03</c:v>
                </c:pt>
                <c:pt idx="310">
                  <c:v>1.06</c:v>
                </c:pt>
                <c:pt idx="311">
                  <c:v>1.08</c:v>
                </c:pt>
                <c:pt idx="312">
                  <c:v>1.08</c:v>
                </c:pt>
                <c:pt idx="313">
                  <c:v>1.1000000000000001</c:v>
                </c:pt>
                <c:pt idx="314">
                  <c:v>1.1000000000000001</c:v>
                </c:pt>
                <c:pt idx="315">
                  <c:v>1.1000000000000001</c:v>
                </c:pt>
                <c:pt idx="316">
                  <c:v>1.1200000000000001</c:v>
                </c:pt>
                <c:pt idx="317">
                  <c:v>1.1399999999999966</c:v>
                </c:pt>
                <c:pt idx="318">
                  <c:v>1.1499999999999966</c:v>
                </c:pt>
                <c:pt idx="319">
                  <c:v>1.1499999999999966</c:v>
                </c:pt>
                <c:pt idx="320">
                  <c:v>1.1499999999999966</c:v>
                </c:pt>
                <c:pt idx="321">
                  <c:v>1.1399999999999966</c:v>
                </c:pt>
                <c:pt idx="322">
                  <c:v>1.1399999999999966</c:v>
                </c:pt>
                <c:pt idx="323">
                  <c:v>1.1299999999999966</c:v>
                </c:pt>
                <c:pt idx="324">
                  <c:v>1.1299999999999966</c:v>
                </c:pt>
                <c:pt idx="325">
                  <c:v>1.1299999999999966</c:v>
                </c:pt>
                <c:pt idx="326">
                  <c:v>1.1399999999999966</c:v>
                </c:pt>
                <c:pt idx="327">
                  <c:v>1.1399999999999966</c:v>
                </c:pt>
                <c:pt idx="328">
                  <c:v>1.1499999999999966</c:v>
                </c:pt>
                <c:pt idx="329">
                  <c:v>1.1700000000000021</c:v>
                </c:pt>
                <c:pt idx="330">
                  <c:v>1.180000000000003</c:v>
                </c:pt>
                <c:pt idx="331">
                  <c:v>1.180000000000003</c:v>
                </c:pt>
                <c:pt idx="332">
                  <c:v>1.1900000000000031</c:v>
                </c:pt>
                <c:pt idx="333">
                  <c:v>1.1900000000000031</c:v>
                </c:pt>
                <c:pt idx="334">
                  <c:v>1.1900000000000031</c:v>
                </c:pt>
                <c:pt idx="335">
                  <c:v>1.2</c:v>
                </c:pt>
                <c:pt idx="336">
                  <c:v>1.24</c:v>
                </c:pt>
                <c:pt idx="337">
                  <c:v>1.27</c:v>
                </c:pt>
                <c:pt idx="338">
                  <c:v>1.31</c:v>
                </c:pt>
                <c:pt idx="339">
                  <c:v>1.36</c:v>
                </c:pt>
                <c:pt idx="340">
                  <c:v>1.41</c:v>
                </c:pt>
                <c:pt idx="341">
                  <c:v>1.42</c:v>
                </c:pt>
                <c:pt idx="342">
                  <c:v>1.47</c:v>
                </c:pt>
                <c:pt idx="343">
                  <c:v>1.52</c:v>
                </c:pt>
                <c:pt idx="344">
                  <c:v>1.6</c:v>
                </c:pt>
                <c:pt idx="345">
                  <c:v>1.680000000000003</c:v>
                </c:pt>
                <c:pt idx="346">
                  <c:v>1.77</c:v>
                </c:pt>
                <c:pt idx="347">
                  <c:v>1.87</c:v>
                </c:pt>
                <c:pt idx="348">
                  <c:v>1.930000000000003</c:v>
                </c:pt>
                <c:pt idx="349">
                  <c:v>1.9800000000000033</c:v>
                </c:pt>
                <c:pt idx="350">
                  <c:v>2.0699999999999998</c:v>
                </c:pt>
                <c:pt idx="351">
                  <c:v>2.15</c:v>
                </c:pt>
                <c:pt idx="352">
                  <c:v>2.2200000000000002</c:v>
                </c:pt>
                <c:pt idx="353">
                  <c:v>2.34</c:v>
                </c:pt>
                <c:pt idx="354">
                  <c:v>2.4499999999999997</c:v>
                </c:pt>
                <c:pt idx="355">
                  <c:v>2.54</c:v>
                </c:pt>
                <c:pt idx="356">
                  <c:v>2.61</c:v>
                </c:pt>
                <c:pt idx="357">
                  <c:v>2.62</c:v>
                </c:pt>
                <c:pt idx="358">
                  <c:v>2.59</c:v>
                </c:pt>
                <c:pt idx="359">
                  <c:v>2.57</c:v>
                </c:pt>
                <c:pt idx="360">
                  <c:v>2.54</c:v>
                </c:pt>
                <c:pt idx="361">
                  <c:v>2.4899999999999998</c:v>
                </c:pt>
                <c:pt idx="362">
                  <c:v>2.4699999999999998</c:v>
                </c:pt>
                <c:pt idx="363">
                  <c:v>2.4499999999999997</c:v>
                </c:pt>
                <c:pt idx="364">
                  <c:v>2.44</c:v>
                </c:pt>
                <c:pt idx="365">
                  <c:v>2.42</c:v>
                </c:pt>
                <c:pt idx="366">
                  <c:v>2.46</c:v>
                </c:pt>
                <c:pt idx="367">
                  <c:v>2.5099999999999998</c:v>
                </c:pt>
                <c:pt idx="368">
                  <c:v>2.56</c:v>
                </c:pt>
                <c:pt idx="369">
                  <c:v>2.58</c:v>
                </c:pt>
                <c:pt idx="370">
                  <c:v>2.59</c:v>
                </c:pt>
                <c:pt idx="371">
                  <c:v>2.57</c:v>
                </c:pt>
                <c:pt idx="372">
                  <c:v>2.5499999999999998</c:v>
                </c:pt>
                <c:pt idx="373">
                  <c:v>2.5</c:v>
                </c:pt>
                <c:pt idx="374">
                  <c:v>2.4699999999999998</c:v>
                </c:pt>
                <c:pt idx="375">
                  <c:v>2.3899999999999997</c:v>
                </c:pt>
                <c:pt idx="376">
                  <c:v>2.3199999999999967</c:v>
                </c:pt>
                <c:pt idx="377">
                  <c:v>2.25</c:v>
                </c:pt>
                <c:pt idx="378">
                  <c:v>2.2000000000000002</c:v>
                </c:pt>
                <c:pt idx="379">
                  <c:v>2.16</c:v>
                </c:pt>
                <c:pt idx="380">
                  <c:v>2.1800000000000002</c:v>
                </c:pt>
                <c:pt idx="381">
                  <c:v>2.2000000000000002</c:v>
                </c:pt>
                <c:pt idx="382">
                  <c:v>2.3499999999999988</c:v>
                </c:pt>
                <c:pt idx="383">
                  <c:v>2.3699999999999997</c:v>
                </c:pt>
                <c:pt idx="384">
                  <c:v>2.38</c:v>
                </c:pt>
                <c:pt idx="385">
                  <c:v>2.38</c:v>
                </c:pt>
                <c:pt idx="386">
                  <c:v>2.38</c:v>
                </c:pt>
                <c:pt idx="387">
                  <c:v>2.27</c:v>
                </c:pt>
                <c:pt idx="388">
                  <c:v>2.2799999999999998</c:v>
                </c:pt>
                <c:pt idx="389">
                  <c:v>2.27</c:v>
                </c:pt>
                <c:pt idx="390">
                  <c:v>2.2799999999999998</c:v>
                </c:pt>
                <c:pt idx="391">
                  <c:v>2.29</c:v>
                </c:pt>
                <c:pt idx="392">
                  <c:v>2.3099999999999987</c:v>
                </c:pt>
                <c:pt idx="393">
                  <c:v>2.3299999999999987</c:v>
                </c:pt>
                <c:pt idx="394">
                  <c:v>2.3499999999999988</c:v>
                </c:pt>
                <c:pt idx="395">
                  <c:v>2.3299999999999987</c:v>
                </c:pt>
                <c:pt idx="396">
                  <c:v>2.29</c:v>
                </c:pt>
                <c:pt idx="397">
                  <c:v>2.2400000000000002</c:v>
                </c:pt>
                <c:pt idx="398">
                  <c:v>2.17</c:v>
                </c:pt>
                <c:pt idx="399">
                  <c:v>2.11</c:v>
                </c:pt>
                <c:pt idx="400">
                  <c:v>2.08</c:v>
                </c:pt>
                <c:pt idx="401">
                  <c:v>2.04</c:v>
                </c:pt>
                <c:pt idx="402">
                  <c:v>2</c:v>
                </c:pt>
                <c:pt idx="403">
                  <c:v>1.9700000000000031</c:v>
                </c:pt>
                <c:pt idx="404">
                  <c:v>1.9500000000000031</c:v>
                </c:pt>
                <c:pt idx="405">
                  <c:v>1.9200000000000021</c:v>
                </c:pt>
                <c:pt idx="406">
                  <c:v>1.8900000000000001</c:v>
                </c:pt>
                <c:pt idx="407">
                  <c:v>1.8800000000000001</c:v>
                </c:pt>
                <c:pt idx="408">
                  <c:v>1.86</c:v>
                </c:pt>
                <c:pt idx="409">
                  <c:v>1.85</c:v>
                </c:pt>
                <c:pt idx="410">
                  <c:v>1.85</c:v>
                </c:pt>
                <c:pt idx="411">
                  <c:v>1.85</c:v>
                </c:pt>
                <c:pt idx="412">
                  <c:v>1.85</c:v>
                </c:pt>
                <c:pt idx="413">
                  <c:v>1.84</c:v>
                </c:pt>
                <c:pt idx="414">
                  <c:v>1.83</c:v>
                </c:pt>
                <c:pt idx="415">
                  <c:v>1.81</c:v>
                </c:pt>
                <c:pt idx="416">
                  <c:v>1.8</c:v>
                </c:pt>
                <c:pt idx="417">
                  <c:v>1.78</c:v>
                </c:pt>
                <c:pt idx="418">
                  <c:v>1.78</c:v>
                </c:pt>
                <c:pt idx="419">
                  <c:v>1.76</c:v>
                </c:pt>
                <c:pt idx="420">
                  <c:v>1.74</c:v>
                </c:pt>
                <c:pt idx="421">
                  <c:v>1.71</c:v>
                </c:pt>
                <c:pt idx="422">
                  <c:v>1.6700000000000021</c:v>
                </c:pt>
                <c:pt idx="423">
                  <c:v>1.6300000000000001</c:v>
                </c:pt>
                <c:pt idx="424">
                  <c:v>1.59</c:v>
                </c:pt>
                <c:pt idx="425">
                  <c:v>1.58</c:v>
                </c:pt>
                <c:pt idx="426">
                  <c:v>1.57</c:v>
                </c:pt>
                <c:pt idx="427">
                  <c:v>1.56</c:v>
                </c:pt>
                <c:pt idx="428" formatCode="_ * #,##0.00_ ;_ * \-#,##0.00_ ;_ * &quot;-&quot;??_ ;_ @_ ">
                  <c:v>1.5679593333333333</c:v>
                </c:pt>
                <c:pt idx="429" formatCode="_ * #,##0.00_ ;_ * \-#,##0.00_ ;_ * &quot;-&quot;??_ ;_ @_ ">
                  <c:v>1.5868673333333341</c:v>
                </c:pt>
                <c:pt idx="430" formatCode="_ * #,##0.00_ ;_ * \-#,##0.00_ ;_ * &quot;-&quot;??_ ;_ @_ ">
                  <c:v>1.5734673333333333</c:v>
                </c:pt>
                <c:pt idx="431" formatCode="_ * #,##0.00_ ;_ * \-#,##0.00_ ;_ * &quot;-&quot;??_ ;_ @_ ">
                  <c:v>1.5613506666666681</c:v>
                </c:pt>
                <c:pt idx="432" formatCode="_ * #,##0.00_ ;_ * \-#,##0.00_ ;_ * &quot;-&quot;??_ ;_ @_ ">
                  <c:v>1.5477093333333334</c:v>
                </c:pt>
                <c:pt idx="433" formatCode="_ * #,##0.00_ ;_ * \-#,##0.00_ ;_ * &quot;-&quot;??_ ;_ @_ ">
                  <c:v>1.5269173333333341</c:v>
                </c:pt>
                <c:pt idx="434" formatCode="_ * #,##0.00_ ;_ * \-#,##0.00_ ;_ * &quot;-&quot;??_ ;_ @_ ">
                  <c:v>1.4993839999999998</c:v>
                </c:pt>
                <c:pt idx="435" formatCode="_ * #,##0.00_ ;_ * \-#,##0.00_ ;_ * &quot;-&quot;??_ ;_ @_ ">
                  <c:v>1.4929086666666667</c:v>
                </c:pt>
                <c:pt idx="436" formatCode="_ * #,##0.00_ ;_ * \-#,##0.00_ ;_ * &quot;-&quot;??_ ;_ @_ ">
                  <c:v>1.4968253333333335</c:v>
                </c:pt>
                <c:pt idx="437" formatCode="_ * #,##0.00_ ;_ * \-#,##0.00_ ;_ * &quot;-&quot;??_ ;_ @_ ">
                  <c:v>1.5023666666666664</c:v>
                </c:pt>
                <c:pt idx="438" formatCode="_ * #,##0.00_ ;_ * \-#,##0.00_ ;_ * &quot;-&quot;??_ ;_ @_ ">
                  <c:v>1.5070333333333332</c:v>
                </c:pt>
              </c:numCache>
            </c:numRef>
          </c:val>
        </c:ser>
        <c:marker val="1"/>
        <c:axId val="108312832"/>
        <c:axId val="108417024"/>
      </c:lineChart>
      <c:dateAx>
        <c:axId val="108297216"/>
        <c:scaling>
          <c:orientation val="minMax"/>
          <c:max val="39859"/>
          <c:min val="39234"/>
        </c:scaling>
        <c:axPos val="b"/>
        <c:numFmt formatCode="mmm/yy" sourceLinked="0"/>
        <c:majorTickMark val="in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8311296"/>
        <c:crossesAt val="0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108311296"/>
        <c:scaling>
          <c:orientation val="minMax"/>
          <c:max val="2.8"/>
          <c:min val="0"/>
        </c:scaling>
        <c:axPos val="l"/>
        <c:numFmt formatCode="General" sourceLinked="0"/>
        <c:majorTickMark val="in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8297216"/>
        <c:crossesAt val="39234"/>
        <c:crossBetween val="between"/>
        <c:majorUnit val="0.4"/>
        <c:minorUnit val="0.1"/>
      </c:valAx>
      <c:dateAx>
        <c:axId val="108312832"/>
        <c:scaling>
          <c:orientation val="minMax"/>
          <c:max val="39859"/>
          <c:min val="39234"/>
        </c:scaling>
        <c:axPos val="t"/>
        <c:numFmt formatCode="dd/mm/yyyy" sourceLinked="1"/>
        <c:majorTickMark val="none"/>
        <c:tickLblPos val="none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crossAx val="108417024"/>
        <c:crosses val="max"/>
        <c:auto val="1"/>
        <c:lblOffset val="100"/>
        <c:baseTimeUnit val="days"/>
        <c:majorUnit val="3"/>
        <c:majorTimeUnit val="months"/>
        <c:minorUnit val="1"/>
        <c:minorTimeUnit val="months"/>
      </c:dateAx>
      <c:valAx>
        <c:axId val="108417024"/>
        <c:scaling>
          <c:orientation val="minMax"/>
          <c:max val="2.8"/>
          <c:min val="0"/>
        </c:scaling>
        <c:axPos val="l"/>
        <c:numFmt formatCode="General" sourceLinked="0"/>
        <c:tickLblPos val="high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8312832"/>
        <c:crossesAt val="39859"/>
        <c:crossBetween val="midCat"/>
        <c:majorUnit val="0.4"/>
        <c:minorUnit val="0.1"/>
      </c:valAx>
      <c:spPr>
        <a:noFill/>
        <a:ln w="12700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plotVisOnly val="1"/>
    <c:dispBlanksAs val="span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rgbClr val="000080"/>
          </a:solidFill>
          <a:latin typeface="Arial"/>
          <a:ea typeface="Arial"/>
          <a:cs typeface="Arial"/>
        </a:defRPr>
      </a:pPr>
      <a:endParaRPr lang="nb-NO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</c:numCache>
            </c:numRef>
          </c:cat>
          <c:val>
            <c:numRef>
              <c:f>Sheet1!$C$2:$C$33</c:f>
              <c:numCache>
                <c:formatCode>General</c:formatCode>
                <c:ptCount val="32"/>
                <c:pt idx="0">
                  <c:v>0.94282520700000294</c:v>
                </c:pt>
                <c:pt idx="1">
                  <c:v>0.98465343100000002</c:v>
                </c:pt>
                <c:pt idx="2">
                  <c:v>0.95718569800000064</c:v>
                </c:pt>
                <c:pt idx="3">
                  <c:v>0.92007919199999999</c:v>
                </c:pt>
                <c:pt idx="4">
                  <c:v>0.92279431000000245</c:v>
                </c:pt>
                <c:pt idx="5">
                  <c:v>0.91334438200000001</c:v>
                </c:pt>
                <c:pt idx="6">
                  <c:v>0.96279699200000246</c:v>
                </c:pt>
                <c:pt idx="7">
                  <c:v>0.94905642199999996</c:v>
                </c:pt>
                <c:pt idx="8">
                  <c:v>0.92860072500000002</c:v>
                </c:pt>
                <c:pt idx="9">
                  <c:v>0.90107085899999995</c:v>
                </c:pt>
                <c:pt idx="10">
                  <c:v>0.9677290920000049</c:v>
                </c:pt>
                <c:pt idx="11">
                  <c:v>0.98662676399999949</c:v>
                </c:pt>
                <c:pt idx="12">
                  <c:v>0.90037281000000002</c:v>
                </c:pt>
                <c:pt idx="13">
                  <c:v>0.921703987</c:v>
                </c:pt>
                <c:pt idx="14">
                  <c:v>0.88062165700000328</c:v>
                </c:pt>
                <c:pt idx="15">
                  <c:v>0.87079969200000573</c:v>
                </c:pt>
                <c:pt idx="16">
                  <c:v>0.88423506899999949</c:v>
                </c:pt>
                <c:pt idx="17">
                  <c:v>0.92851115399999951</c:v>
                </c:pt>
                <c:pt idx="18">
                  <c:v>0.91873241700000063</c:v>
                </c:pt>
                <c:pt idx="19">
                  <c:v>0.92531301099999996</c:v>
                </c:pt>
                <c:pt idx="20">
                  <c:v>0.93116977300000003</c:v>
                </c:pt>
                <c:pt idx="21">
                  <c:v>0.95039507800000245</c:v>
                </c:pt>
                <c:pt idx="22">
                  <c:v>0.97172695400000064</c:v>
                </c:pt>
                <c:pt idx="23">
                  <c:v>0.99048510499999742</c:v>
                </c:pt>
                <c:pt idx="24">
                  <c:v>0.97954766000000004</c:v>
                </c:pt>
                <c:pt idx="25">
                  <c:v>0.96228095999999996</c:v>
                </c:pt>
                <c:pt idx="26">
                  <c:v>0.98189731300000005</c:v>
                </c:pt>
                <c:pt idx="27">
                  <c:v>0.99996733099999957</c:v>
                </c:pt>
                <c:pt idx="28">
                  <c:v>1.06306543</c:v>
                </c:pt>
                <c:pt idx="29">
                  <c:v>1.058585237</c:v>
                </c:pt>
                <c:pt idx="30">
                  <c:v>1.0444959610000044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>
              <a:solidFill>
                <a:schemeClr val="accent1"/>
              </a:solidFill>
              <a:prstDash val="dash"/>
            </a:ln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</c:numCache>
            </c:numRef>
          </c:cat>
          <c:val>
            <c:numRef>
              <c:f>Sheet1!$D$2:$D$33</c:f>
              <c:numCache>
                <c:formatCode>General</c:formatCode>
                <c:ptCount val="32"/>
                <c:pt idx="30">
                  <c:v>1.1889600229999999</c:v>
                </c:pt>
                <c:pt idx="31">
                  <c:v>0.94049416171401057</c:v>
                </c:pt>
              </c:numCache>
            </c:numRef>
          </c:val>
        </c:ser>
        <c:marker val="1"/>
        <c:axId val="108558208"/>
        <c:axId val="108559744"/>
      </c:lineChar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1978</c:v>
                </c:pt>
                <c:pt idx="1">
                  <c:v>1979</c:v>
                </c:pt>
                <c:pt idx="2">
                  <c:v>1980</c:v>
                </c:pt>
                <c:pt idx="3">
                  <c:v>1981</c:v>
                </c:pt>
                <c:pt idx="4">
                  <c:v>1982</c:v>
                </c:pt>
                <c:pt idx="5">
                  <c:v>1983</c:v>
                </c:pt>
                <c:pt idx="6">
                  <c:v>1984</c:v>
                </c:pt>
                <c:pt idx="7">
                  <c:v>1985</c:v>
                </c:pt>
                <c:pt idx="8">
                  <c:v>1986</c:v>
                </c:pt>
                <c:pt idx="9">
                  <c:v>1987</c:v>
                </c:pt>
                <c:pt idx="10">
                  <c:v>1988</c:v>
                </c:pt>
                <c:pt idx="11">
                  <c:v>1989</c:v>
                </c:pt>
                <c:pt idx="12">
                  <c:v>1990</c:v>
                </c:pt>
                <c:pt idx="13">
                  <c:v>1991</c:v>
                </c:pt>
                <c:pt idx="14">
                  <c:v>1992</c:v>
                </c:pt>
                <c:pt idx="15">
                  <c:v>1993</c:v>
                </c:pt>
                <c:pt idx="16">
                  <c:v>1994</c:v>
                </c:pt>
                <c:pt idx="17">
                  <c:v>1995</c:v>
                </c:pt>
                <c:pt idx="18">
                  <c:v>1996</c:v>
                </c:pt>
                <c:pt idx="19">
                  <c:v>1997</c:v>
                </c:pt>
                <c:pt idx="20">
                  <c:v>1998</c:v>
                </c:pt>
                <c:pt idx="21">
                  <c:v>1999</c:v>
                </c:pt>
                <c:pt idx="22">
                  <c:v>2000</c:v>
                </c:pt>
                <c:pt idx="23">
                  <c:v>2001</c:v>
                </c:pt>
                <c:pt idx="24">
                  <c:v>2002</c:v>
                </c:pt>
                <c:pt idx="25">
                  <c:v>2003</c:v>
                </c:pt>
                <c:pt idx="26">
                  <c:v>2004</c:v>
                </c:pt>
                <c:pt idx="27">
                  <c:v>2005</c:v>
                </c:pt>
                <c:pt idx="28">
                  <c:v>2006</c:v>
                </c:pt>
                <c:pt idx="29">
                  <c:v>2007</c:v>
                </c:pt>
                <c:pt idx="30">
                  <c:v>2008</c:v>
                </c:pt>
                <c:pt idx="31">
                  <c:v>2009</c:v>
                </c:pt>
              </c:numCache>
            </c:num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0.95187583500000328</c:v>
                </c:pt>
                <c:pt idx="1">
                  <c:v>0.99564146499999995</c:v>
                </c:pt>
                <c:pt idx="2">
                  <c:v>1.005776320999995</c:v>
                </c:pt>
                <c:pt idx="3">
                  <c:v>1.0272591999999998</c:v>
                </c:pt>
                <c:pt idx="4">
                  <c:v>1.044697666</c:v>
                </c:pt>
                <c:pt idx="5">
                  <c:v>1.027949526</c:v>
                </c:pt>
                <c:pt idx="6">
                  <c:v>1.027635260999995</c:v>
                </c:pt>
                <c:pt idx="7">
                  <c:v>0.98591552099999957</c:v>
                </c:pt>
                <c:pt idx="8">
                  <c:v>0.8101523309999995</c:v>
                </c:pt>
                <c:pt idx="9">
                  <c:v>0.73879016300000222</c:v>
                </c:pt>
                <c:pt idx="10">
                  <c:v>0.69789197500000222</c:v>
                </c:pt>
                <c:pt idx="11">
                  <c:v>0.68782946199999995</c:v>
                </c:pt>
                <c:pt idx="12">
                  <c:v>0.71099710400000005</c:v>
                </c:pt>
                <c:pt idx="13">
                  <c:v>0.70925286200000004</c:v>
                </c:pt>
                <c:pt idx="14">
                  <c:v>0.66328809400000222</c:v>
                </c:pt>
                <c:pt idx="15">
                  <c:v>0.65887868600000421</c:v>
                </c:pt>
                <c:pt idx="16">
                  <c:v>0.62118496000000001</c:v>
                </c:pt>
                <c:pt idx="17">
                  <c:v>0.61063290299999995</c:v>
                </c:pt>
                <c:pt idx="18">
                  <c:v>0.64102686800000064</c:v>
                </c:pt>
                <c:pt idx="19">
                  <c:v>0.65567657999999995</c:v>
                </c:pt>
                <c:pt idx="20">
                  <c:v>0.60367439900000064</c:v>
                </c:pt>
                <c:pt idx="21">
                  <c:v>0.68153904600000004</c:v>
                </c:pt>
                <c:pt idx="22">
                  <c:v>0.85756698399999742</c:v>
                </c:pt>
                <c:pt idx="23">
                  <c:v>0.84643896600000001</c:v>
                </c:pt>
                <c:pt idx="24">
                  <c:v>0.79649135700000062</c:v>
                </c:pt>
                <c:pt idx="25">
                  <c:v>0.80390938300000003</c:v>
                </c:pt>
                <c:pt idx="26">
                  <c:v>0.86354257700000003</c:v>
                </c:pt>
                <c:pt idx="27">
                  <c:v>0.99983853499999997</c:v>
                </c:pt>
                <c:pt idx="28">
                  <c:v>1.1256950519999998</c:v>
                </c:pt>
                <c:pt idx="29">
                  <c:v>1.1059609260000001</c:v>
                </c:pt>
                <c:pt idx="30">
                  <c:v>1.1889600229999999</c:v>
                </c:pt>
              </c:numCache>
            </c:numRef>
          </c:val>
        </c:ser>
        <c:marker val="1"/>
        <c:axId val="108571264"/>
        <c:axId val="108569728"/>
      </c:lineChart>
      <c:catAx>
        <c:axId val="108558208"/>
        <c:scaling>
          <c:orientation val="minMax"/>
        </c:scaling>
        <c:axPos val="b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nb-NO"/>
          </a:p>
        </c:txPr>
        <c:crossAx val="108559744"/>
        <c:crosses val="autoZero"/>
        <c:auto val="1"/>
        <c:lblAlgn val="ctr"/>
        <c:lblOffset val="100"/>
        <c:tickLblSkip val="5"/>
        <c:tickMarkSkip val="5"/>
      </c:catAx>
      <c:valAx>
        <c:axId val="108559744"/>
        <c:scaling>
          <c:orientation val="minMax"/>
          <c:max val="1.3"/>
          <c:min val="0.5"/>
        </c:scaling>
        <c:axPos val="l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nb-NO"/>
          </a:p>
        </c:txPr>
        <c:crossAx val="108558208"/>
        <c:crosses val="autoZero"/>
        <c:crossBetween val="between"/>
      </c:valAx>
      <c:valAx>
        <c:axId val="108569728"/>
        <c:scaling>
          <c:orientation val="minMax"/>
          <c:max val="1.3"/>
          <c:min val="0.5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2"/>
                </a:solidFill>
              </a:defRPr>
            </a:pPr>
            <a:endParaRPr lang="nb-NO"/>
          </a:p>
        </c:txPr>
        <c:crossAx val="108571264"/>
        <c:crosses val="max"/>
        <c:crossBetween val="between"/>
      </c:valAx>
      <c:catAx>
        <c:axId val="108571264"/>
        <c:scaling>
          <c:orientation val="minMax"/>
        </c:scaling>
        <c:axPos val="b"/>
        <c:numFmt formatCode="General" sourceLinked="1"/>
        <c:majorTickMark val="none"/>
        <c:tickLblPos val="none"/>
        <c:crossAx val="108569728"/>
        <c:crossesAt val="1"/>
        <c:auto val="1"/>
        <c:lblAlgn val="ctr"/>
        <c:lblOffset val="100"/>
      </c:cat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Relative konsumpriser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Sheet1!$A$2:$A$43</c:f>
              <c:numCache>
                <c:formatCode>[$-414]mmm/\ yy;@</c:formatCode>
                <c:ptCount val="42"/>
                <c:pt idx="1">
                  <c:v>25569</c:v>
                </c:pt>
                <c:pt idx="2">
                  <c:v>25934</c:v>
                </c:pt>
                <c:pt idx="3">
                  <c:v>26299</c:v>
                </c:pt>
                <c:pt idx="4">
                  <c:v>26665</c:v>
                </c:pt>
                <c:pt idx="5">
                  <c:v>27030</c:v>
                </c:pt>
                <c:pt idx="6">
                  <c:v>27395</c:v>
                </c:pt>
                <c:pt idx="7">
                  <c:v>27760</c:v>
                </c:pt>
                <c:pt idx="8">
                  <c:v>28126</c:v>
                </c:pt>
                <c:pt idx="9">
                  <c:v>28491</c:v>
                </c:pt>
                <c:pt idx="10">
                  <c:v>28856</c:v>
                </c:pt>
                <c:pt idx="11">
                  <c:v>29221</c:v>
                </c:pt>
                <c:pt idx="12">
                  <c:v>29587</c:v>
                </c:pt>
                <c:pt idx="13">
                  <c:v>29952</c:v>
                </c:pt>
                <c:pt idx="14">
                  <c:v>30317</c:v>
                </c:pt>
                <c:pt idx="15">
                  <c:v>30682</c:v>
                </c:pt>
                <c:pt idx="16">
                  <c:v>31048</c:v>
                </c:pt>
                <c:pt idx="17">
                  <c:v>31413</c:v>
                </c:pt>
                <c:pt idx="18">
                  <c:v>31778</c:v>
                </c:pt>
                <c:pt idx="19">
                  <c:v>32143</c:v>
                </c:pt>
                <c:pt idx="20">
                  <c:v>32509</c:v>
                </c:pt>
                <c:pt idx="21">
                  <c:v>32874</c:v>
                </c:pt>
                <c:pt idx="22">
                  <c:v>33239</c:v>
                </c:pt>
                <c:pt idx="23">
                  <c:v>33604</c:v>
                </c:pt>
                <c:pt idx="24">
                  <c:v>33970</c:v>
                </c:pt>
                <c:pt idx="25">
                  <c:v>34335</c:v>
                </c:pt>
                <c:pt idx="26">
                  <c:v>34700</c:v>
                </c:pt>
                <c:pt idx="27">
                  <c:v>35065</c:v>
                </c:pt>
                <c:pt idx="28">
                  <c:v>35431</c:v>
                </c:pt>
                <c:pt idx="29">
                  <c:v>35796</c:v>
                </c:pt>
                <c:pt idx="30">
                  <c:v>36161</c:v>
                </c:pt>
                <c:pt idx="31">
                  <c:v>36526</c:v>
                </c:pt>
                <c:pt idx="32">
                  <c:v>36892</c:v>
                </c:pt>
                <c:pt idx="33">
                  <c:v>37257</c:v>
                </c:pt>
                <c:pt idx="34">
                  <c:v>37622</c:v>
                </c:pt>
                <c:pt idx="35">
                  <c:v>37987</c:v>
                </c:pt>
                <c:pt idx="36">
                  <c:v>38353</c:v>
                </c:pt>
                <c:pt idx="37">
                  <c:v>38718</c:v>
                </c:pt>
                <c:pt idx="38">
                  <c:v>39083</c:v>
                </c:pt>
                <c:pt idx="39">
                  <c:v>39448</c:v>
                </c:pt>
                <c:pt idx="40">
                  <c:v>39814</c:v>
                </c:pt>
                <c:pt idx="41">
                  <c:v>40179</c:v>
                </c:pt>
              </c:numCache>
            </c:numRef>
          </c:cat>
          <c:val>
            <c:numRef>
              <c:f>Sheet1!$B$2:$B$43</c:f>
              <c:numCache>
                <c:formatCode>General</c:formatCode>
                <c:ptCount val="42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Sheet1!$A$3:$A$42</c:f>
              <c:numCache>
                <c:formatCode>[$-414]mmm/\ yy;@</c:formatCode>
                <c:ptCount val="40"/>
                <c:pt idx="0">
                  <c:v>25569</c:v>
                </c:pt>
                <c:pt idx="1">
                  <c:v>25934</c:v>
                </c:pt>
                <c:pt idx="2">
                  <c:v>26299</c:v>
                </c:pt>
                <c:pt idx="3">
                  <c:v>26665</c:v>
                </c:pt>
                <c:pt idx="4">
                  <c:v>27030</c:v>
                </c:pt>
                <c:pt idx="5">
                  <c:v>27395</c:v>
                </c:pt>
                <c:pt idx="6">
                  <c:v>27760</c:v>
                </c:pt>
                <c:pt idx="7">
                  <c:v>28126</c:v>
                </c:pt>
                <c:pt idx="8">
                  <c:v>28491</c:v>
                </c:pt>
                <c:pt idx="9">
                  <c:v>28856</c:v>
                </c:pt>
                <c:pt idx="10">
                  <c:v>29221</c:v>
                </c:pt>
                <c:pt idx="11">
                  <c:v>29587</c:v>
                </c:pt>
                <c:pt idx="12">
                  <c:v>29952</c:v>
                </c:pt>
                <c:pt idx="13">
                  <c:v>30317</c:v>
                </c:pt>
                <c:pt idx="14">
                  <c:v>30682</c:v>
                </c:pt>
                <c:pt idx="15">
                  <c:v>31048</c:v>
                </c:pt>
                <c:pt idx="16">
                  <c:v>31413</c:v>
                </c:pt>
                <c:pt idx="17">
                  <c:v>31778</c:v>
                </c:pt>
                <c:pt idx="18">
                  <c:v>32143</c:v>
                </c:pt>
                <c:pt idx="19">
                  <c:v>32509</c:v>
                </c:pt>
                <c:pt idx="20">
                  <c:v>32874</c:v>
                </c:pt>
                <c:pt idx="21">
                  <c:v>33239</c:v>
                </c:pt>
                <c:pt idx="22">
                  <c:v>33604</c:v>
                </c:pt>
                <c:pt idx="23">
                  <c:v>33970</c:v>
                </c:pt>
                <c:pt idx="24">
                  <c:v>34335</c:v>
                </c:pt>
                <c:pt idx="25">
                  <c:v>34700</c:v>
                </c:pt>
                <c:pt idx="26">
                  <c:v>35065</c:v>
                </c:pt>
                <c:pt idx="27">
                  <c:v>35431</c:v>
                </c:pt>
                <c:pt idx="28">
                  <c:v>35796</c:v>
                </c:pt>
                <c:pt idx="29">
                  <c:v>36161</c:v>
                </c:pt>
                <c:pt idx="30">
                  <c:v>36526</c:v>
                </c:pt>
                <c:pt idx="31">
                  <c:v>36892</c:v>
                </c:pt>
                <c:pt idx="32">
                  <c:v>37257</c:v>
                </c:pt>
                <c:pt idx="33">
                  <c:v>37622</c:v>
                </c:pt>
                <c:pt idx="34">
                  <c:v>37987</c:v>
                </c:pt>
                <c:pt idx="35">
                  <c:v>38353</c:v>
                </c:pt>
                <c:pt idx="36">
                  <c:v>38718</c:v>
                </c:pt>
                <c:pt idx="37">
                  <c:v>39083</c:v>
                </c:pt>
                <c:pt idx="38">
                  <c:v>39448</c:v>
                </c:pt>
                <c:pt idx="39">
                  <c:v>39814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marker val="1"/>
        <c:axId val="109684992"/>
        <c:axId val="109686784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Relative lønninger 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dPt>
            <c:idx val="39"/>
            <c:marker>
              <c:symbol val="square"/>
              <c:size val="8"/>
              <c:spPr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c:spPr>
            </c:marker>
            <c:spPr>
              <a:ln w="38100" cmpd="sng">
                <a:solidFill>
                  <a:schemeClr val="accent1"/>
                </a:solidFill>
                <a:prstDash val="dash"/>
              </a:ln>
            </c:spPr>
          </c:dPt>
          <c:cat>
            <c:numRef>
              <c:f>Sheet1!$A$3:$A$42</c:f>
              <c:numCache>
                <c:formatCode>[$-414]mmm/\ yy;@</c:formatCode>
                <c:ptCount val="40"/>
                <c:pt idx="0">
                  <c:v>25569</c:v>
                </c:pt>
                <c:pt idx="1">
                  <c:v>25934</c:v>
                </c:pt>
                <c:pt idx="2">
                  <c:v>26299</c:v>
                </c:pt>
                <c:pt idx="3">
                  <c:v>26665</c:v>
                </c:pt>
                <c:pt idx="4">
                  <c:v>27030</c:v>
                </c:pt>
                <c:pt idx="5">
                  <c:v>27395</c:v>
                </c:pt>
                <c:pt idx="6">
                  <c:v>27760</c:v>
                </c:pt>
                <c:pt idx="7">
                  <c:v>28126</c:v>
                </c:pt>
                <c:pt idx="8">
                  <c:v>28491</c:v>
                </c:pt>
                <c:pt idx="9">
                  <c:v>28856</c:v>
                </c:pt>
                <c:pt idx="10">
                  <c:v>29221</c:v>
                </c:pt>
                <c:pt idx="11">
                  <c:v>29587</c:v>
                </c:pt>
                <c:pt idx="12">
                  <c:v>29952</c:v>
                </c:pt>
                <c:pt idx="13">
                  <c:v>30317</c:v>
                </c:pt>
                <c:pt idx="14">
                  <c:v>30682</c:v>
                </c:pt>
                <c:pt idx="15">
                  <c:v>31048</c:v>
                </c:pt>
                <c:pt idx="16">
                  <c:v>31413</c:v>
                </c:pt>
                <c:pt idx="17">
                  <c:v>31778</c:v>
                </c:pt>
                <c:pt idx="18">
                  <c:v>32143</c:v>
                </c:pt>
                <c:pt idx="19">
                  <c:v>32509</c:v>
                </c:pt>
                <c:pt idx="20">
                  <c:v>32874</c:v>
                </c:pt>
                <c:pt idx="21">
                  <c:v>33239</c:v>
                </c:pt>
                <c:pt idx="22">
                  <c:v>33604</c:v>
                </c:pt>
                <c:pt idx="23">
                  <c:v>33970</c:v>
                </c:pt>
                <c:pt idx="24">
                  <c:v>34335</c:v>
                </c:pt>
                <c:pt idx="25">
                  <c:v>34700</c:v>
                </c:pt>
                <c:pt idx="26">
                  <c:v>35065</c:v>
                </c:pt>
                <c:pt idx="27">
                  <c:v>35431</c:v>
                </c:pt>
                <c:pt idx="28">
                  <c:v>35796</c:v>
                </c:pt>
                <c:pt idx="29">
                  <c:v>36161</c:v>
                </c:pt>
                <c:pt idx="30">
                  <c:v>36526</c:v>
                </c:pt>
                <c:pt idx="31">
                  <c:v>36892</c:v>
                </c:pt>
                <c:pt idx="32">
                  <c:v>37257</c:v>
                </c:pt>
                <c:pt idx="33">
                  <c:v>37622</c:v>
                </c:pt>
                <c:pt idx="34">
                  <c:v>37987</c:v>
                </c:pt>
                <c:pt idx="35">
                  <c:v>38353</c:v>
                </c:pt>
                <c:pt idx="36">
                  <c:v>38718</c:v>
                </c:pt>
                <c:pt idx="37">
                  <c:v>39083</c:v>
                </c:pt>
                <c:pt idx="38">
                  <c:v>39448</c:v>
                </c:pt>
                <c:pt idx="39">
                  <c:v>39814</c:v>
                </c:pt>
              </c:numCache>
            </c:numRef>
          </c:cat>
          <c:val>
            <c:numRef>
              <c:f>Sheet1!$C$3:$C$42</c:f>
              <c:numCache>
                <c:formatCode>General</c:formatCode>
                <c:ptCount val="40"/>
                <c:pt idx="0">
                  <c:v>-9.3717519881808418</c:v>
                </c:pt>
                <c:pt idx="1">
                  <c:v>-5.368085123452575</c:v>
                </c:pt>
                <c:pt idx="2">
                  <c:v>-5.0999577288428144</c:v>
                </c:pt>
                <c:pt idx="3">
                  <c:v>-7.5718522668941723</c:v>
                </c:pt>
                <c:pt idx="4">
                  <c:v>-1.8786132684201495</c:v>
                </c:pt>
                <c:pt idx="5">
                  <c:v>3.931046559343101</c:v>
                </c:pt>
                <c:pt idx="6">
                  <c:v>6.6916251457417824</c:v>
                </c:pt>
                <c:pt idx="7">
                  <c:v>12.071423327639895</c:v>
                </c:pt>
                <c:pt idx="8">
                  <c:v>5.4028821486248404</c:v>
                </c:pt>
                <c:pt idx="9">
                  <c:v>-2.0019140299519882</c:v>
                </c:pt>
                <c:pt idx="10">
                  <c:v>-3.682603096254212</c:v>
                </c:pt>
                <c:pt idx="11">
                  <c:v>-2.3651319495233412</c:v>
                </c:pt>
                <c:pt idx="12">
                  <c:v>1.7668628203308823</c:v>
                </c:pt>
                <c:pt idx="13">
                  <c:v>4.8348969457074498</c:v>
                </c:pt>
                <c:pt idx="14">
                  <c:v>5.2044692274773086</c:v>
                </c:pt>
                <c:pt idx="15">
                  <c:v>5.9585961291000507</c:v>
                </c:pt>
                <c:pt idx="16">
                  <c:v>1.104738781062105</c:v>
                </c:pt>
                <c:pt idx="17">
                  <c:v>3.6321699004435377</c:v>
                </c:pt>
                <c:pt idx="18">
                  <c:v>5.1332378873416324</c:v>
                </c:pt>
                <c:pt idx="19">
                  <c:v>2.5718782742170987</c:v>
                </c:pt>
                <c:pt idx="20">
                  <c:v>-0.27080977075634488</c:v>
                </c:pt>
                <c:pt idx="21">
                  <c:v>-3.4424321396155562</c:v>
                </c:pt>
                <c:pt idx="22">
                  <c:v>-3.6913452421574444</c:v>
                </c:pt>
                <c:pt idx="23">
                  <c:v>-8.7881439007418063</c:v>
                </c:pt>
                <c:pt idx="24">
                  <c:v>-11.584035069149945</c:v>
                </c:pt>
                <c:pt idx="25">
                  <c:v>-8.860889923710527</c:v>
                </c:pt>
                <c:pt idx="26">
                  <c:v>-8.4511038644797676</c:v>
                </c:pt>
                <c:pt idx="27">
                  <c:v>-6.944183330987344</c:v>
                </c:pt>
                <c:pt idx="28">
                  <c:v>-5.5131148936553007</c:v>
                </c:pt>
                <c:pt idx="29">
                  <c:v>-5.1636560886869844</c:v>
                </c:pt>
                <c:pt idx="30">
                  <c:v>-8.7512361343981464</c:v>
                </c:pt>
                <c:pt idx="31">
                  <c:v>-2.9536939998439578</c:v>
                </c:pt>
                <c:pt idx="32">
                  <c:v>6.0886469971146848</c:v>
                </c:pt>
                <c:pt idx="33">
                  <c:v>3.6884093882870652</c:v>
                </c:pt>
                <c:pt idx="34">
                  <c:v>2.8111151483285739</c:v>
                </c:pt>
                <c:pt idx="35">
                  <c:v>7.2256023348935381</c:v>
                </c:pt>
                <c:pt idx="36">
                  <c:v>8.3401105971088167</c:v>
                </c:pt>
                <c:pt idx="37">
                  <c:v>11.604371253884118</c:v>
                </c:pt>
                <c:pt idx="38">
                  <c:v>13.692470943056843</c:v>
                </c:pt>
                <c:pt idx="39" formatCode="0.0">
                  <c:v>2.433786746435056</c:v>
                </c:pt>
              </c:numCache>
            </c:numRef>
          </c:val>
        </c:ser>
        <c:marker val="1"/>
        <c:axId val="109689856"/>
        <c:axId val="109688320"/>
      </c:lineChart>
      <c:dateAx>
        <c:axId val="109684992"/>
        <c:scaling>
          <c:orientation val="minMax"/>
          <c:max val="40179"/>
          <c:min val="25569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9686784"/>
        <c:crossesAt val="-20"/>
        <c:lblOffset val="100"/>
        <c:baseTimeUnit val="months"/>
        <c:majorUnit val="5"/>
        <c:majorTimeUnit val="years"/>
      </c:dateAx>
      <c:valAx>
        <c:axId val="109686784"/>
        <c:scaling>
          <c:orientation val="minMax"/>
          <c:max val="20"/>
          <c:min val="-20"/>
        </c:scaling>
        <c:axPos val="l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9684992"/>
        <c:crosses val="autoZero"/>
        <c:crossBetween val="between"/>
        <c:majorUnit val="10"/>
      </c:valAx>
      <c:valAx>
        <c:axId val="109688320"/>
        <c:scaling>
          <c:orientation val="minMax"/>
          <c:max val="20"/>
          <c:min val="-20"/>
        </c:scaling>
        <c:axPos val="r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9689856"/>
        <c:crosses val="max"/>
        <c:crossBetween val="between"/>
        <c:majorUnit val="10"/>
      </c:valAx>
      <c:dateAx>
        <c:axId val="109689856"/>
        <c:scaling>
          <c:orientation val="minMax"/>
          <c:max val="40179"/>
          <c:min val="25569"/>
        </c:scaling>
        <c:axPos val="b"/>
        <c:numFmt formatCode="[$-414]mmm/\ yy;@" sourceLinked="1"/>
        <c:majorTickMark val="none"/>
        <c:tickLblPos val="none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9688320"/>
        <c:crossesAt val="0"/>
        <c:lblOffset val="100"/>
        <c:baseTimeUnit val="months"/>
        <c:majorUnit val="1"/>
        <c:minorUnit val="1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9982782272739999"/>
          <c:y val="3.9198268451515222E-2"/>
          <c:w val="0.75128363056076664"/>
          <c:h val="0.8564188871331286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USA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Sheet1!$A$2:$A$64</c:f>
              <c:numCache>
                <c:formatCode>dd\.mm\.yyyy</c:formatCode>
                <c:ptCount val="63"/>
                <c:pt idx="0">
                  <c:v>38016</c:v>
                </c:pt>
                <c:pt idx="1">
                  <c:v>38044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38198</c:v>
                </c:pt>
                <c:pt idx="7">
                  <c:v>38230</c:v>
                </c:pt>
                <c:pt idx="8">
                  <c:v>38260</c:v>
                </c:pt>
                <c:pt idx="9">
                  <c:v>38289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38471</c:v>
                </c:pt>
                <c:pt idx="16">
                  <c:v>38503</c:v>
                </c:pt>
                <c:pt idx="17">
                  <c:v>38533</c:v>
                </c:pt>
                <c:pt idx="18">
                  <c:v>38562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38716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38835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38989</c:v>
                </c:pt>
                <c:pt idx="33">
                  <c:v>39021</c:v>
                </c:pt>
                <c:pt idx="34">
                  <c:v>39051</c:v>
                </c:pt>
                <c:pt idx="35">
                  <c:v>39080</c:v>
                </c:pt>
                <c:pt idx="36">
                  <c:v>39113</c:v>
                </c:pt>
                <c:pt idx="37">
                  <c:v>39141</c:v>
                </c:pt>
                <c:pt idx="38">
                  <c:v>39171</c:v>
                </c:pt>
                <c:pt idx="39">
                  <c:v>39202</c:v>
                </c:pt>
                <c:pt idx="40">
                  <c:v>39233</c:v>
                </c:pt>
                <c:pt idx="41">
                  <c:v>39262</c:v>
                </c:pt>
                <c:pt idx="42">
                  <c:v>39294</c:v>
                </c:pt>
                <c:pt idx="43">
                  <c:v>39325</c:v>
                </c:pt>
                <c:pt idx="44">
                  <c:v>39353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39598</c:v>
                </c:pt>
                <c:pt idx="53">
                  <c:v>39629</c:v>
                </c:pt>
                <c:pt idx="54">
                  <c:v>39660</c:v>
                </c:pt>
                <c:pt idx="55">
                  <c:v>39689</c:v>
                </c:pt>
                <c:pt idx="56">
                  <c:v>39721</c:v>
                </c:pt>
                <c:pt idx="57">
                  <c:v>39752</c:v>
                </c:pt>
                <c:pt idx="58">
                  <c:v>39780</c:v>
                </c:pt>
                <c:pt idx="59">
                  <c:v>39813</c:v>
                </c:pt>
                <c:pt idx="60" formatCode="dd/mm/yyyy">
                  <c:v>39844</c:v>
                </c:pt>
                <c:pt idx="61" formatCode="dd/mm/yyyy">
                  <c:v>39872</c:v>
                </c:pt>
                <c:pt idx="62" formatCode="dd/mm/yyyy">
                  <c:v>39903</c:v>
                </c:pt>
              </c:numCache>
            </c:numRef>
          </c:cat>
          <c:val>
            <c:numRef>
              <c:f>Sheet1!$B$2:$B$61</c:f>
              <c:numCache>
                <c:formatCode>#,##0.00</c:formatCode>
                <c:ptCount val="60"/>
                <c:pt idx="0">
                  <c:v>100</c:v>
                </c:pt>
                <c:pt idx="1">
                  <c:v>100.62674067505944</c:v>
                </c:pt>
                <c:pt idx="2">
                  <c:v>100.47781896588766</c:v>
                </c:pt>
                <c:pt idx="3">
                  <c:v>100.97712171932812</c:v>
                </c:pt>
                <c:pt idx="4">
                  <c:v>101.66382169237562</c:v>
                </c:pt>
                <c:pt idx="5">
                  <c:v>100.90769002410107</c:v>
                </c:pt>
                <c:pt idx="6">
                  <c:v>101.76499080103279</c:v>
                </c:pt>
                <c:pt idx="7">
                  <c:v>102.4351873190966</c:v>
                </c:pt>
                <c:pt idx="8">
                  <c:v>102.23157960524549</c:v>
                </c:pt>
                <c:pt idx="9">
                  <c:v>103.26358263641228</c:v>
                </c:pt>
                <c:pt idx="10">
                  <c:v>103.36113856261743</c:v>
                </c:pt>
                <c:pt idx="11">
                  <c:v>103.86542164862678</c:v>
                </c:pt>
                <c:pt idx="12">
                  <c:v>104.57643736304068</c:v>
                </c:pt>
                <c:pt idx="13">
                  <c:v>105.28501173796028</c:v>
                </c:pt>
                <c:pt idx="14">
                  <c:v>105.00621076767433</c:v>
                </c:pt>
                <c:pt idx="15">
                  <c:v>105.04908068920014</c:v>
                </c:pt>
                <c:pt idx="16">
                  <c:v>105.63939657899957</c:v>
                </c:pt>
                <c:pt idx="17">
                  <c:v>105.86624584484019</c:v>
                </c:pt>
                <c:pt idx="18">
                  <c:v>105.89681141531292</c:v>
                </c:pt>
                <c:pt idx="19">
                  <c:v>106.25285636720871</c:v>
                </c:pt>
                <c:pt idx="20">
                  <c:v>105.18765111891457</c:v>
                </c:pt>
                <c:pt idx="21">
                  <c:v>106.8008882569614</c:v>
                </c:pt>
                <c:pt idx="22">
                  <c:v>107.62654927404328</c:v>
                </c:pt>
                <c:pt idx="23">
                  <c:v>107.56492986519923</c:v>
                </c:pt>
                <c:pt idx="24">
                  <c:v>108.33385415242523</c:v>
                </c:pt>
                <c:pt idx="25">
                  <c:v>107.88806556070733</c:v>
                </c:pt>
                <c:pt idx="26">
                  <c:v>107.90710800876539</c:v>
                </c:pt>
                <c:pt idx="27">
                  <c:v>108.47222927498076</c:v>
                </c:pt>
                <c:pt idx="28">
                  <c:v>108.19518606913093</c:v>
                </c:pt>
                <c:pt idx="29">
                  <c:v>108.60757713656237</c:v>
                </c:pt>
                <c:pt idx="30">
                  <c:v>108.70249641611358</c:v>
                </c:pt>
                <c:pt idx="31">
                  <c:v>109.042330873765</c:v>
                </c:pt>
                <c:pt idx="32">
                  <c:v>108.83696539547749</c:v>
                </c:pt>
                <c:pt idx="33">
                  <c:v>108.28395317315541</c:v>
                </c:pt>
                <c:pt idx="34">
                  <c:v>108.15690586585524</c:v>
                </c:pt>
                <c:pt idx="35">
                  <c:v>109.19945548363913</c:v>
                </c:pt>
                <c:pt idx="36">
                  <c:v>108.52476690090506</c:v>
                </c:pt>
                <c:pt idx="37">
                  <c:v>108.6419511966468</c:v>
                </c:pt>
                <c:pt idx="38">
                  <c:v>109.37581784873043</c:v>
                </c:pt>
                <c:pt idx="39">
                  <c:v>109.8009038815345</c:v>
                </c:pt>
                <c:pt idx="40">
                  <c:v>109.97316479627526</c:v>
                </c:pt>
                <c:pt idx="41">
                  <c:v>110.54971153132531</c:v>
                </c:pt>
                <c:pt idx="42">
                  <c:v>111.38328248836946</c:v>
                </c:pt>
                <c:pt idx="43">
                  <c:v>110.91054150863063</c:v>
                </c:pt>
                <c:pt idx="44">
                  <c:v>111.29890979543529</c:v>
                </c:pt>
                <c:pt idx="45">
                  <c:v>110.83642244157386</c:v>
                </c:pt>
                <c:pt idx="46">
                  <c:v>111.09871995687618</c:v>
                </c:pt>
                <c:pt idx="47">
                  <c:v>111.14686317171019</c:v>
                </c:pt>
                <c:pt idx="48">
                  <c:v>111.16571031260831</c:v>
                </c:pt>
                <c:pt idx="49">
                  <c:v>110.49033815481593</c:v>
                </c:pt>
                <c:pt idx="50">
                  <c:v>110.62890858453061</c:v>
                </c:pt>
                <c:pt idx="51">
                  <c:v>109.67844629248373</c:v>
                </c:pt>
                <c:pt idx="52">
                  <c:v>109.66692317006958</c:v>
                </c:pt>
                <c:pt idx="53">
                  <c:v>109.4795259504623</c:v>
                </c:pt>
                <c:pt idx="54">
                  <c:v>109.28558594100943</c:v>
                </c:pt>
                <c:pt idx="55">
                  <c:v>108.185030096833</c:v>
                </c:pt>
                <c:pt idx="56">
                  <c:v>103.91864284960958</c:v>
                </c:pt>
                <c:pt idx="57">
                  <c:v>104.83600057810918</c:v>
                </c:pt>
                <c:pt idx="58">
                  <c:v>102.50520493580262</c:v>
                </c:pt>
                <c:pt idx="59">
                  <c:v>100.122066974731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Japan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Sheet1!$A$2:$A$64</c:f>
              <c:numCache>
                <c:formatCode>dd\.mm\.yyyy</c:formatCode>
                <c:ptCount val="63"/>
                <c:pt idx="0">
                  <c:v>38016</c:v>
                </c:pt>
                <c:pt idx="1">
                  <c:v>38044</c:v>
                </c:pt>
                <c:pt idx="2">
                  <c:v>38077</c:v>
                </c:pt>
                <c:pt idx="3">
                  <c:v>38107</c:v>
                </c:pt>
                <c:pt idx="4">
                  <c:v>38138</c:v>
                </c:pt>
                <c:pt idx="5">
                  <c:v>38168</c:v>
                </c:pt>
                <c:pt idx="6">
                  <c:v>38198</c:v>
                </c:pt>
                <c:pt idx="7">
                  <c:v>38230</c:v>
                </c:pt>
                <c:pt idx="8">
                  <c:v>38260</c:v>
                </c:pt>
                <c:pt idx="9">
                  <c:v>38289</c:v>
                </c:pt>
                <c:pt idx="10">
                  <c:v>38321</c:v>
                </c:pt>
                <c:pt idx="11">
                  <c:v>38352</c:v>
                </c:pt>
                <c:pt idx="12">
                  <c:v>38383</c:v>
                </c:pt>
                <c:pt idx="13">
                  <c:v>38411</c:v>
                </c:pt>
                <c:pt idx="14">
                  <c:v>38442</c:v>
                </c:pt>
                <c:pt idx="15">
                  <c:v>38471</c:v>
                </c:pt>
                <c:pt idx="16">
                  <c:v>38503</c:v>
                </c:pt>
                <c:pt idx="17">
                  <c:v>38533</c:v>
                </c:pt>
                <c:pt idx="18">
                  <c:v>38562</c:v>
                </c:pt>
                <c:pt idx="19">
                  <c:v>38595</c:v>
                </c:pt>
                <c:pt idx="20">
                  <c:v>38625</c:v>
                </c:pt>
                <c:pt idx="21">
                  <c:v>38656</c:v>
                </c:pt>
                <c:pt idx="22">
                  <c:v>38686</c:v>
                </c:pt>
                <c:pt idx="23">
                  <c:v>38716</c:v>
                </c:pt>
                <c:pt idx="24">
                  <c:v>38748</c:v>
                </c:pt>
                <c:pt idx="25">
                  <c:v>38776</c:v>
                </c:pt>
                <c:pt idx="26">
                  <c:v>38807</c:v>
                </c:pt>
                <c:pt idx="27">
                  <c:v>38835</c:v>
                </c:pt>
                <c:pt idx="28">
                  <c:v>38868</c:v>
                </c:pt>
                <c:pt idx="29">
                  <c:v>38898</c:v>
                </c:pt>
                <c:pt idx="30">
                  <c:v>38929</c:v>
                </c:pt>
                <c:pt idx="31">
                  <c:v>38960</c:v>
                </c:pt>
                <c:pt idx="32">
                  <c:v>38989</c:v>
                </c:pt>
                <c:pt idx="33">
                  <c:v>39021</c:v>
                </c:pt>
                <c:pt idx="34">
                  <c:v>39051</c:v>
                </c:pt>
                <c:pt idx="35">
                  <c:v>39080</c:v>
                </c:pt>
                <c:pt idx="36">
                  <c:v>39113</c:v>
                </c:pt>
                <c:pt idx="37">
                  <c:v>39141</c:v>
                </c:pt>
                <c:pt idx="38">
                  <c:v>39171</c:v>
                </c:pt>
                <c:pt idx="39">
                  <c:v>39202</c:v>
                </c:pt>
                <c:pt idx="40">
                  <c:v>39233</c:v>
                </c:pt>
                <c:pt idx="41">
                  <c:v>39262</c:v>
                </c:pt>
                <c:pt idx="42">
                  <c:v>39294</c:v>
                </c:pt>
                <c:pt idx="43">
                  <c:v>39325</c:v>
                </c:pt>
                <c:pt idx="44">
                  <c:v>39353</c:v>
                </c:pt>
                <c:pt idx="45">
                  <c:v>39386</c:v>
                </c:pt>
                <c:pt idx="46">
                  <c:v>39416</c:v>
                </c:pt>
                <c:pt idx="47">
                  <c:v>39447</c:v>
                </c:pt>
                <c:pt idx="48">
                  <c:v>39478</c:v>
                </c:pt>
                <c:pt idx="49">
                  <c:v>39507</c:v>
                </c:pt>
                <c:pt idx="50">
                  <c:v>39538</c:v>
                </c:pt>
                <c:pt idx="51">
                  <c:v>39568</c:v>
                </c:pt>
                <c:pt idx="52">
                  <c:v>39598</c:v>
                </c:pt>
                <c:pt idx="53">
                  <c:v>39629</c:v>
                </c:pt>
                <c:pt idx="54">
                  <c:v>39660</c:v>
                </c:pt>
                <c:pt idx="55">
                  <c:v>39689</c:v>
                </c:pt>
                <c:pt idx="56">
                  <c:v>39721</c:v>
                </c:pt>
                <c:pt idx="57">
                  <c:v>39752</c:v>
                </c:pt>
                <c:pt idx="58">
                  <c:v>39780</c:v>
                </c:pt>
                <c:pt idx="59">
                  <c:v>39813</c:v>
                </c:pt>
                <c:pt idx="60" formatCode="dd/mm/yyyy">
                  <c:v>39844</c:v>
                </c:pt>
                <c:pt idx="61" formatCode="dd/mm/yyyy">
                  <c:v>39872</c:v>
                </c:pt>
                <c:pt idx="62" formatCode="dd/mm/yyyy">
                  <c:v>39903</c:v>
                </c:pt>
              </c:numCache>
            </c:numRef>
          </c:cat>
          <c:val>
            <c:numRef>
              <c:f>Sheet1!$D$2:$D$61</c:f>
              <c:numCache>
                <c:formatCode>#,##0.00</c:formatCode>
                <c:ptCount val="60"/>
                <c:pt idx="0">
                  <c:v>100</c:v>
                </c:pt>
                <c:pt idx="1">
                  <c:v>99.795709908069455</c:v>
                </c:pt>
                <c:pt idx="2">
                  <c:v>99.182839632277819</c:v>
                </c:pt>
                <c:pt idx="3">
                  <c:v>101.0214504596527</c:v>
                </c:pt>
                <c:pt idx="4">
                  <c:v>101.0214504596527</c:v>
                </c:pt>
                <c:pt idx="5">
                  <c:v>101.22574055158292</c:v>
                </c:pt>
                <c:pt idx="6">
                  <c:v>102.55362614913176</c:v>
                </c:pt>
                <c:pt idx="7">
                  <c:v>101.43003064351377</c:v>
                </c:pt>
                <c:pt idx="8">
                  <c:v>101.63432073544431</c:v>
                </c:pt>
                <c:pt idx="9">
                  <c:v>100.10214504596526</c:v>
                </c:pt>
                <c:pt idx="10">
                  <c:v>101.0214504596527</c:v>
                </c:pt>
                <c:pt idx="11">
                  <c:v>99.693564862104168</c:v>
                </c:pt>
                <c:pt idx="12">
                  <c:v>101.94075587334019</c:v>
                </c:pt>
                <c:pt idx="13">
                  <c:v>101.83861082737485</c:v>
                </c:pt>
                <c:pt idx="14">
                  <c:v>102.04290091930542</c:v>
                </c:pt>
                <c:pt idx="15">
                  <c:v>102.65577119509665</c:v>
                </c:pt>
                <c:pt idx="16">
                  <c:v>101.94075587334019</c:v>
                </c:pt>
                <c:pt idx="17">
                  <c:v>102.2471910112361</c:v>
                </c:pt>
                <c:pt idx="18">
                  <c:v>101.43003064351377</c:v>
                </c:pt>
                <c:pt idx="19">
                  <c:v>101.53217568947906</c:v>
                </c:pt>
                <c:pt idx="20">
                  <c:v>102.45148110316633</c:v>
                </c:pt>
                <c:pt idx="21">
                  <c:v>101.94075587334019</c:v>
                </c:pt>
                <c:pt idx="22">
                  <c:v>103.57507660878416</c:v>
                </c:pt>
                <c:pt idx="23">
                  <c:v>103.88151174668025</c:v>
                </c:pt>
                <c:pt idx="24">
                  <c:v>104.18794688457608</c:v>
                </c:pt>
                <c:pt idx="25">
                  <c:v>104.08580183861054</c:v>
                </c:pt>
                <c:pt idx="26">
                  <c:v>104.69867211440213</c:v>
                </c:pt>
                <c:pt idx="27">
                  <c:v>106.84371807967311</c:v>
                </c:pt>
                <c:pt idx="28">
                  <c:v>105.10725229826353</c:v>
                </c:pt>
                <c:pt idx="29">
                  <c:v>106.53728294177758</c:v>
                </c:pt>
                <c:pt idx="30">
                  <c:v>106.94586312563852</c:v>
                </c:pt>
                <c:pt idx="31">
                  <c:v>107.35444330949935</c:v>
                </c:pt>
                <c:pt idx="32">
                  <c:v>107.35444330949935</c:v>
                </c:pt>
                <c:pt idx="33">
                  <c:v>108.17160367722165</c:v>
                </c:pt>
                <c:pt idx="34">
                  <c:v>108.58018386108273</c:v>
                </c:pt>
                <c:pt idx="35">
                  <c:v>108.88661899897853</c:v>
                </c:pt>
                <c:pt idx="36">
                  <c:v>107.66087844739528</c:v>
                </c:pt>
                <c:pt idx="37">
                  <c:v>108.2737487231866</c:v>
                </c:pt>
                <c:pt idx="38">
                  <c:v>108.17160367722165</c:v>
                </c:pt>
                <c:pt idx="39">
                  <c:v>107.86516853932581</c:v>
                </c:pt>
                <c:pt idx="40">
                  <c:v>109.19305413687417</c:v>
                </c:pt>
                <c:pt idx="41">
                  <c:v>109.19305413687417</c:v>
                </c:pt>
                <c:pt idx="42">
                  <c:v>109.29519918283961</c:v>
                </c:pt>
                <c:pt idx="43">
                  <c:v>112.05311542390193</c:v>
                </c:pt>
                <c:pt idx="44">
                  <c:v>110.31664964249239</c:v>
                </c:pt>
                <c:pt idx="45">
                  <c:v>112.35955056179776</c:v>
                </c:pt>
                <c:pt idx="46">
                  <c:v>110.72522982635341</c:v>
                </c:pt>
                <c:pt idx="47">
                  <c:v>111.54239019407558</c:v>
                </c:pt>
                <c:pt idx="48">
                  <c:v>110.82737487231853</c:v>
                </c:pt>
                <c:pt idx="49">
                  <c:v>112.56384065372828</c:v>
                </c:pt>
                <c:pt idx="50">
                  <c:v>108.88661899897853</c:v>
                </c:pt>
                <c:pt idx="51">
                  <c:v>108.58018386108273</c:v>
                </c:pt>
                <c:pt idx="52">
                  <c:v>111.64453524004092</c:v>
                </c:pt>
                <c:pt idx="53">
                  <c:v>109.29519918283961</c:v>
                </c:pt>
                <c:pt idx="54">
                  <c:v>110.62308478038814</c:v>
                </c:pt>
                <c:pt idx="55">
                  <c:v>106.74157303370789</c:v>
                </c:pt>
                <c:pt idx="56">
                  <c:v>107.96731358529138</c:v>
                </c:pt>
                <c:pt idx="57">
                  <c:v>104.49438202247174</c:v>
                </c:pt>
                <c:pt idx="58">
                  <c:v>95.607763023493348</c:v>
                </c:pt>
                <c:pt idx="59">
                  <c:v>86.414708886618982</c:v>
                </c:pt>
              </c:numCache>
            </c:numRef>
          </c:val>
        </c:ser>
        <c:marker val="1"/>
        <c:axId val="99109888"/>
        <c:axId val="99446784"/>
      </c:lineChart>
      <c:dateAx>
        <c:axId val="99109888"/>
        <c:scaling>
          <c:orientation val="minMax"/>
          <c:max val="39814"/>
        </c:scaling>
        <c:axPos val="b"/>
        <c:numFmt formatCode="yyyy" sourceLinked="0"/>
        <c:majorTickMark val="in"/>
        <c:tickLblPos val="nextTo"/>
        <c:spPr>
          <a:ln>
            <a:solidFill>
              <a:schemeClr val="tx2">
                <a:lumMod val="50000"/>
                <a:lumOff val="50000"/>
              </a:schemeClr>
            </a:solidFill>
          </a:ln>
        </c:spPr>
        <c:txPr>
          <a:bodyPr/>
          <a:lstStyle/>
          <a:p>
            <a:pPr algn="ctr">
              <a:defRPr/>
            </a:pPr>
            <a:endParaRPr lang="nb-NO"/>
          </a:p>
        </c:txPr>
        <c:crossAx val="99446784"/>
        <c:crossesAt val="85"/>
        <c:lblOffset val="100"/>
        <c:baseTimeUnit val="months"/>
        <c:majorUnit val="2"/>
        <c:majorTimeUnit val="years"/>
      </c:dateAx>
      <c:valAx>
        <c:axId val="99446784"/>
        <c:scaling>
          <c:orientation val="minMax"/>
          <c:max val="115"/>
          <c:min val="85"/>
        </c:scaling>
        <c:axPos val="l"/>
        <c:numFmt formatCode="#,##0" sourceLinked="0"/>
        <c:majorTickMark val="in"/>
        <c:tickLblPos val="nextTo"/>
        <c:spPr>
          <a:ln>
            <a:solidFill>
              <a:schemeClr val="tx2">
                <a:lumMod val="50000"/>
                <a:lumOff val="50000"/>
              </a:schemeClr>
            </a:solidFill>
          </a:ln>
        </c:spPr>
        <c:crossAx val="99109888"/>
        <c:crosses val="autoZero"/>
        <c:crossBetween val="between"/>
        <c:majorUnit val="5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 algn="ctr">
        <a:defRPr sz="1400"/>
      </a:pPr>
      <a:endParaRPr lang="nb-NO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Gjeldsbelastning (høyre akse)</c:v>
                </c:pt>
              </c:strCache>
            </c:strRef>
          </c:tx>
          <c:marker>
            <c:symbol val="none"/>
          </c:marker>
          <c:cat>
            <c:numRef>
              <c:f>Sheet1!$A$2:$A$101</c:f>
              <c:numCache>
                <c:formatCode>mmm/yy</c:formatCode>
                <c:ptCount val="100"/>
                <c:pt idx="0">
                  <c:v>31837</c:v>
                </c:pt>
                <c:pt idx="1">
                  <c:v>31929</c:v>
                </c:pt>
                <c:pt idx="2">
                  <c:v>32021</c:v>
                </c:pt>
                <c:pt idx="3">
                  <c:v>32112</c:v>
                </c:pt>
                <c:pt idx="4">
                  <c:v>32203</c:v>
                </c:pt>
                <c:pt idx="5">
                  <c:v>32295</c:v>
                </c:pt>
                <c:pt idx="6">
                  <c:v>32387</c:v>
                </c:pt>
                <c:pt idx="7">
                  <c:v>32478</c:v>
                </c:pt>
                <c:pt idx="8">
                  <c:v>32568</c:v>
                </c:pt>
                <c:pt idx="9">
                  <c:v>32660</c:v>
                </c:pt>
                <c:pt idx="10">
                  <c:v>32752</c:v>
                </c:pt>
                <c:pt idx="11">
                  <c:v>32843</c:v>
                </c:pt>
                <c:pt idx="12">
                  <c:v>32933</c:v>
                </c:pt>
                <c:pt idx="13">
                  <c:v>33025</c:v>
                </c:pt>
                <c:pt idx="14">
                  <c:v>33117</c:v>
                </c:pt>
                <c:pt idx="15">
                  <c:v>33208</c:v>
                </c:pt>
                <c:pt idx="16">
                  <c:v>33298</c:v>
                </c:pt>
                <c:pt idx="17">
                  <c:v>33390</c:v>
                </c:pt>
                <c:pt idx="18">
                  <c:v>33482</c:v>
                </c:pt>
                <c:pt idx="19">
                  <c:v>33573</c:v>
                </c:pt>
                <c:pt idx="20">
                  <c:v>33664</c:v>
                </c:pt>
                <c:pt idx="21">
                  <c:v>33756</c:v>
                </c:pt>
                <c:pt idx="22">
                  <c:v>33848</c:v>
                </c:pt>
                <c:pt idx="23">
                  <c:v>33939</c:v>
                </c:pt>
                <c:pt idx="24">
                  <c:v>34029</c:v>
                </c:pt>
                <c:pt idx="25">
                  <c:v>34121</c:v>
                </c:pt>
                <c:pt idx="26">
                  <c:v>34213</c:v>
                </c:pt>
                <c:pt idx="27">
                  <c:v>34304</c:v>
                </c:pt>
                <c:pt idx="28">
                  <c:v>34394</c:v>
                </c:pt>
                <c:pt idx="29">
                  <c:v>34486</c:v>
                </c:pt>
                <c:pt idx="30">
                  <c:v>34578</c:v>
                </c:pt>
                <c:pt idx="31">
                  <c:v>34669</c:v>
                </c:pt>
                <c:pt idx="32">
                  <c:v>34759</c:v>
                </c:pt>
                <c:pt idx="33">
                  <c:v>34851</c:v>
                </c:pt>
                <c:pt idx="34">
                  <c:v>34943</c:v>
                </c:pt>
                <c:pt idx="35">
                  <c:v>35034</c:v>
                </c:pt>
                <c:pt idx="36">
                  <c:v>35125</c:v>
                </c:pt>
                <c:pt idx="37">
                  <c:v>35217</c:v>
                </c:pt>
                <c:pt idx="38" formatCode="dd\.mm\.yyyy">
                  <c:v>35309</c:v>
                </c:pt>
                <c:pt idx="39" formatCode="dd\.mm\.yyyy">
                  <c:v>35400</c:v>
                </c:pt>
                <c:pt idx="40" formatCode="dd\.mm\.yyyy">
                  <c:v>35490</c:v>
                </c:pt>
                <c:pt idx="41" formatCode="dd\.mm\.yyyy">
                  <c:v>35582</c:v>
                </c:pt>
                <c:pt idx="42" formatCode="dd\.mm\.yyyy">
                  <c:v>35674</c:v>
                </c:pt>
                <c:pt idx="43" formatCode="dd\.mm\.yyyy">
                  <c:v>35765</c:v>
                </c:pt>
                <c:pt idx="44" formatCode="dd\.mm\.yyyy">
                  <c:v>35855</c:v>
                </c:pt>
                <c:pt idx="45" formatCode="dd\.mm\.yyyy">
                  <c:v>35947</c:v>
                </c:pt>
                <c:pt idx="46" formatCode="dd\.mm\.yyyy">
                  <c:v>36039</c:v>
                </c:pt>
                <c:pt idx="47" formatCode="dd\.mm\.yyyy">
                  <c:v>36130</c:v>
                </c:pt>
                <c:pt idx="48" formatCode="dd\.mm\.yyyy">
                  <c:v>36220</c:v>
                </c:pt>
                <c:pt idx="49" formatCode="dd\.mm\.yyyy">
                  <c:v>36312</c:v>
                </c:pt>
                <c:pt idx="50" formatCode="dd\.mm\.yyyy">
                  <c:v>36404</c:v>
                </c:pt>
                <c:pt idx="51" formatCode="dd\.mm\.yyyy">
                  <c:v>36495</c:v>
                </c:pt>
                <c:pt idx="52" formatCode="dd\.mm\.yyyy">
                  <c:v>36586</c:v>
                </c:pt>
                <c:pt idx="53" formatCode="dd\.mm\.yyyy">
                  <c:v>36678</c:v>
                </c:pt>
                <c:pt idx="54" formatCode="dd\.mm\.yyyy">
                  <c:v>36770</c:v>
                </c:pt>
                <c:pt idx="55" formatCode="dd\.mm\.yyyy">
                  <c:v>36861</c:v>
                </c:pt>
                <c:pt idx="56" formatCode="dd\.mm\.yyyy">
                  <c:v>36951</c:v>
                </c:pt>
                <c:pt idx="57" formatCode="dd\.mm\.yyyy">
                  <c:v>37043</c:v>
                </c:pt>
                <c:pt idx="58" formatCode="dd\.mm\.yyyy">
                  <c:v>37135</c:v>
                </c:pt>
                <c:pt idx="59" formatCode="dd\.mm\.yyyy">
                  <c:v>37226</c:v>
                </c:pt>
                <c:pt idx="60" formatCode="dd\.mm\.yyyy">
                  <c:v>37316</c:v>
                </c:pt>
                <c:pt idx="61" formatCode="dd\.mm\.yyyy">
                  <c:v>37408</c:v>
                </c:pt>
                <c:pt idx="62" formatCode="dd\.mm\.yyyy">
                  <c:v>37500</c:v>
                </c:pt>
                <c:pt idx="63" formatCode="dd\.mm\.yyyy">
                  <c:v>37591</c:v>
                </c:pt>
                <c:pt idx="64" formatCode="dd\.mm\.yyyy">
                  <c:v>37681</c:v>
                </c:pt>
                <c:pt idx="65" formatCode="dd\.mm\.yyyy">
                  <c:v>37773</c:v>
                </c:pt>
                <c:pt idx="66" formatCode="dd\.mm\.yyyy">
                  <c:v>37865</c:v>
                </c:pt>
                <c:pt idx="67" formatCode="dd\.mm\.yyyy">
                  <c:v>37956</c:v>
                </c:pt>
                <c:pt idx="68" formatCode="dd\.mm\.yyyy">
                  <c:v>38047</c:v>
                </c:pt>
                <c:pt idx="69" formatCode="dd\.mm\.yyyy">
                  <c:v>38139</c:v>
                </c:pt>
                <c:pt idx="70" formatCode="dd\.mm\.yyyy">
                  <c:v>38231</c:v>
                </c:pt>
                <c:pt idx="71" formatCode="dd\.mm\.yyyy">
                  <c:v>38322</c:v>
                </c:pt>
                <c:pt idx="72" formatCode="dd\.mm\.yyyy">
                  <c:v>38412</c:v>
                </c:pt>
                <c:pt idx="73" formatCode="dd\.mm\.yyyy">
                  <c:v>38504</c:v>
                </c:pt>
                <c:pt idx="74" formatCode="dd\.mm\.yyyy">
                  <c:v>38596</c:v>
                </c:pt>
                <c:pt idx="75" formatCode="dd\.mm\.yyyy">
                  <c:v>38687</c:v>
                </c:pt>
                <c:pt idx="76" formatCode="dd\.mm\.yyyy">
                  <c:v>38777</c:v>
                </c:pt>
                <c:pt idx="77" formatCode="dd\.mm\.yyyy">
                  <c:v>38869</c:v>
                </c:pt>
                <c:pt idx="78" formatCode="dd\.mm\.yyyy">
                  <c:v>38961</c:v>
                </c:pt>
                <c:pt idx="79" formatCode="dd\.mm\.yyyy">
                  <c:v>39052</c:v>
                </c:pt>
                <c:pt idx="80" formatCode="dd\.mm\.yyyy">
                  <c:v>39142</c:v>
                </c:pt>
                <c:pt idx="81" formatCode="dd\.mm\.yyyy">
                  <c:v>39234</c:v>
                </c:pt>
                <c:pt idx="82" formatCode="dd\.mm\.yyyy">
                  <c:v>39326</c:v>
                </c:pt>
                <c:pt idx="83" formatCode="dd\.mm\.yyyy">
                  <c:v>39417</c:v>
                </c:pt>
                <c:pt idx="84" formatCode="dd\.mm\.yyyy">
                  <c:v>39508</c:v>
                </c:pt>
                <c:pt idx="85" formatCode="dd\.mm\.yyyy">
                  <c:v>39600</c:v>
                </c:pt>
                <c:pt idx="86" formatCode="dd\.mm\.yyyy">
                  <c:v>39692</c:v>
                </c:pt>
                <c:pt idx="87" formatCode="dd\.mm\.yyyy">
                  <c:v>39783</c:v>
                </c:pt>
                <c:pt idx="88" formatCode="dd\.mm\.yyyy">
                  <c:v>39873</c:v>
                </c:pt>
                <c:pt idx="89" formatCode="dd\.mm\.yyyy">
                  <c:v>39965</c:v>
                </c:pt>
                <c:pt idx="90" formatCode="dd\.mm\.yyyy">
                  <c:v>40057</c:v>
                </c:pt>
                <c:pt idx="91" formatCode="dd\.mm\.yyyy">
                  <c:v>40148</c:v>
                </c:pt>
                <c:pt idx="92" formatCode="dd\.mm\.yyyy">
                  <c:v>40238</c:v>
                </c:pt>
                <c:pt idx="93" formatCode="dd\.mm\.yyyy">
                  <c:v>40330</c:v>
                </c:pt>
                <c:pt idx="94" formatCode="dd\.mm\.yyyy">
                  <c:v>40422</c:v>
                </c:pt>
                <c:pt idx="95" formatCode="dd\.mm\.yyyy">
                  <c:v>40513</c:v>
                </c:pt>
                <c:pt idx="96" formatCode="dd\.mm\.yyyy">
                  <c:v>40603</c:v>
                </c:pt>
                <c:pt idx="97" formatCode="dd\.mm\.yyyy">
                  <c:v>40695</c:v>
                </c:pt>
                <c:pt idx="98" formatCode="dd\.mm\.yyyy">
                  <c:v>40787</c:v>
                </c:pt>
                <c:pt idx="99" formatCode="dd\.mm\.yyyy">
                  <c:v>40878</c:v>
                </c:pt>
              </c:numCache>
            </c:numRef>
          </c:cat>
          <c:val>
            <c:numRef>
              <c:f>Sheet1!$B$2:$B$101</c:f>
              <c:numCache>
                <c:formatCode>0.00</c:formatCode>
                <c:ptCount val="100"/>
                <c:pt idx="0">
                  <c:v>1.405999999999985</c:v>
                </c:pt>
                <c:pt idx="1">
                  <c:v>1.4390999999999905</c:v>
                </c:pt>
                <c:pt idx="2">
                  <c:v>1.476</c:v>
                </c:pt>
                <c:pt idx="3">
                  <c:v>1.5622</c:v>
                </c:pt>
                <c:pt idx="4">
                  <c:v>1.5530000000000002</c:v>
                </c:pt>
                <c:pt idx="5">
                  <c:v>1.5682</c:v>
                </c:pt>
                <c:pt idx="6">
                  <c:v>1.5730999999999933</c:v>
                </c:pt>
                <c:pt idx="7">
                  <c:v>1.6096999999999926</c:v>
                </c:pt>
                <c:pt idx="8">
                  <c:v>1.5807</c:v>
                </c:pt>
                <c:pt idx="9">
                  <c:v>1.5747</c:v>
                </c:pt>
                <c:pt idx="10">
                  <c:v>1.5691999999999933</c:v>
                </c:pt>
                <c:pt idx="11">
                  <c:v>1.5963000000000001</c:v>
                </c:pt>
                <c:pt idx="12">
                  <c:v>1.5749000000000002</c:v>
                </c:pt>
                <c:pt idx="13">
                  <c:v>1.5747</c:v>
                </c:pt>
                <c:pt idx="14">
                  <c:v>1.5484</c:v>
                </c:pt>
                <c:pt idx="15">
                  <c:v>1.5552999999999926</c:v>
                </c:pt>
                <c:pt idx="16">
                  <c:v>1.5203</c:v>
                </c:pt>
                <c:pt idx="17">
                  <c:v>1.4952999999999916</c:v>
                </c:pt>
                <c:pt idx="18">
                  <c:v>1.4591999999999901</c:v>
                </c:pt>
                <c:pt idx="19">
                  <c:v>1.45</c:v>
                </c:pt>
                <c:pt idx="20">
                  <c:v>1.4148999999999905</c:v>
                </c:pt>
                <c:pt idx="21">
                  <c:v>1.3857999999999928</c:v>
                </c:pt>
                <c:pt idx="22">
                  <c:v>1.3535999999999928</c:v>
                </c:pt>
                <c:pt idx="23">
                  <c:v>1.3525</c:v>
                </c:pt>
                <c:pt idx="24">
                  <c:v>1.3097999999999914</c:v>
                </c:pt>
                <c:pt idx="25">
                  <c:v>1.2865</c:v>
                </c:pt>
                <c:pt idx="26">
                  <c:v>1.2621</c:v>
                </c:pt>
                <c:pt idx="27">
                  <c:v>1.2584</c:v>
                </c:pt>
                <c:pt idx="28">
                  <c:v>1.2406999999999926</c:v>
                </c:pt>
                <c:pt idx="29">
                  <c:v>1.2356999999999903</c:v>
                </c:pt>
                <c:pt idx="30">
                  <c:v>1.2323999999999933</c:v>
                </c:pt>
                <c:pt idx="31">
                  <c:v>1.2374999999999905</c:v>
                </c:pt>
                <c:pt idx="32">
                  <c:v>1.2182999999999933</c:v>
                </c:pt>
                <c:pt idx="33">
                  <c:v>1.2167999999999926</c:v>
                </c:pt>
                <c:pt idx="34">
                  <c:v>1.2166999999999928</c:v>
                </c:pt>
                <c:pt idx="35">
                  <c:v>1.2145999999999926</c:v>
                </c:pt>
                <c:pt idx="36">
                  <c:v>1.2136999999999885</c:v>
                </c:pt>
                <c:pt idx="37">
                  <c:v>1.212</c:v>
                </c:pt>
                <c:pt idx="38">
                  <c:v>1.2156999999999885</c:v>
                </c:pt>
                <c:pt idx="39">
                  <c:v>1.2167999999999926</c:v>
                </c:pt>
                <c:pt idx="40">
                  <c:v>1.2138999999999882</c:v>
                </c:pt>
                <c:pt idx="41">
                  <c:v>1.2171999999999914</c:v>
                </c:pt>
                <c:pt idx="42">
                  <c:v>1.2221</c:v>
                </c:pt>
                <c:pt idx="43">
                  <c:v>1.2289999999999917</c:v>
                </c:pt>
                <c:pt idx="44">
                  <c:v>1.2289999999999917</c:v>
                </c:pt>
                <c:pt idx="45">
                  <c:v>1.2327999999999928</c:v>
                </c:pt>
                <c:pt idx="46">
                  <c:v>1.2215999999999902</c:v>
                </c:pt>
                <c:pt idx="47">
                  <c:v>1.2155999999999896</c:v>
                </c:pt>
                <c:pt idx="48">
                  <c:v>1.2017999999999882</c:v>
                </c:pt>
                <c:pt idx="49">
                  <c:v>1.2085999999999926</c:v>
                </c:pt>
                <c:pt idx="50">
                  <c:v>1.2270999999999914</c:v>
                </c:pt>
                <c:pt idx="51">
                  <c:v>1.2517999999999903</c:v>
                </c:pt>
                <c:pt idx="52">
                  <c:v>1.2646999999999933</c:v>
                </c:pt>
                <c:pt idx="53">
                  <c:v>1.2878999999999901</c:v>
                </c:pt>
                <c:pt idx="54">
                  <c:v>1.303099999999993</c:v>
                </c:pt>
                <c:pt idx="55">
                  <c:v>1.3138999999999914</c:v>
                </c:pt>
                <c:pt idx="56">
                  <c:v>1.3329</c:v>
                </c:pt>
                <c:pt idx="57">
                  <c:v>1.3643000000000001</c:v>
                </c:pt>
                <c:pt idx="58">
                  <c:v>1.3924000000000001</c:v>
                </c:pt>
                <c:pt idx="59">
                  <c:v>1.4227999999999916</c:v>
                </c:pt>
                <c:pt idx="60">
                  <c:v>1.4304999999999928</c:v>
                </c:pt>
                <c:pt idx="61">
                  <c:v>1.4488999999999914</c:v>
                </c:pt>
                <c:pt idx="62">
                  <c:v>1.4621999999999933</c:v>
                </c:pt>
                <c:pt idx="63">
                  <c:v>1.4722999999999933</c:v>
                </c:pt>
                <c:pt idx="64">
                  <c:v>1.4783999999999933</c:v>
                </c:pt>
                <c:pt idx="65">
                  <c:v>1.4953999999999914</c:v>
                </c:pt>
                <c:pt idx="66">
                  <c:v>1.5212999999999914</c:v>
                </c:pt>
                <c:pt idx="67">
                  <c:v>1.5485</c:v>
                </c:pt>
                <c:pt idx="68">
                  <c:v>1.5774999999999926</c:v>
                </c:pt>
                <c:pt idx="69">
                  <c:v>1.6086</c:v>
                </c:pt>
                <c:pt idx="70">
                  <c:v>1.6262999999999999</c:v>
                </c:pt>
                <c:pt idx="71">
                  <c:v>1.6516</c:v>
                </c:pt>
                <c:pt idx="72">
                  <c:v>1.665999999999993</c:v>
                </c:pt>
                <c:pt idx="73">
                  <c:v>1.7015999999999885</c:v>
                </c:pt>
                <c:pt idx="74">
                  <c:v>1.7304999999999935</c:v>
                </c:pt>
                <c:pt idx="75">
                  <c:v>1.7724000000000002</c:v>
                </c:pt>
                <c:pt idx="76">
                  <c:v>1.8011999999999928</c:v>
                </c:pt>
                <c:pt idx="77">
                  <c:v>1.8341999999999998</c:v>
                </c:pt>
                <c:pt idx="78">
                  <c:v>1.86</c:v>
                </c:pt>
                <c:pt idx="79">
                  <c:v>1.8900000000000001</c:v>
                </c:pt>
                <c:pt idx="80">
                  <c:v>1.8947000000000001</c:v>
                </c:pt>
                <c:pt idx="81">
                  <c:v>1.9217</c:v>
                </c:pt>
                <c:pt idx="82">
                  <c:v>1.9377000000000002</c:v>
                </c:pt>
                <c:pt idx="83">
                  <c:v>1.9559</c:v>
                </c:pt>
                <c:pt idx="84">
                  <c:v>1.9606999999999999</c:v>
                </c:pt>
                <c:pt idx="85">
                  <c:v>1.9738999999999998</c:v>
                </c:pt>
                <c:pt idx="86">
                  <c:v>1.9768999999999999</c:v>
                </c:pt>
              </c:numCache>
            </c:numRef>
          </c:val>
        </c:ser>
        <c:marker val="1"/>
        <c:axId val="110051712"/>
        <c:axId val="110053248"/>
      </c:lineChart>
      <c:lineChart>
        <c:grouping val="standard"/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Sheet1!$A$2:$A$101</c:f>
              <c:numCache>
                <c:formatCode>mmm/yy</c:formatCode>
                <c:ptCount val="100"/>
                <c:pt idx="0">
                  <c:v>31837</c:v>
                </c:pt>
                <c:pt idx="1">
                  <c:v>31929</c:v>
                </c:pt>
                <c:pt idx="2">
                  <c:v>32021</c:v>
                </c:pt>
                <c:pt idx="3">
                  <c:v>32112</c:v>
                </c:pt>
                <c:pt idx="4">
                  <c:v>32203</c:v>
                </c:pt>
                <c:pt idx="5">
                  <c:v>32295</c:v>
                </c:pt>
                <c:pt idx="6">
                  <c:v>32387</c:v>
                </c:pt>
                <c:pt idx="7">
                  <c:v>32478</c:v>
                </c:pt>
                <c:pt idx="8">
                  <c:v>32568</c:v>
                </c:pt>
                <c:pt idx="9">
                  <c:v>32660</c:v>
                </c:pt>
                <c:pt idx="10">
                  <c:v>32752</c:v>
                </c:pt>
                <c:pt idx="11">
                  <c:v>32843</c:v>
                </c:pt>
                <c:pt idx="12">
                  <c:v>32933</c:v>
                </c:pt>
                <c:pt idx="13">
                  <c:v>33025</c:v>
                </c:pt>
                <c:pt idx="14">
                  <c:v>33117</c:v>
                </c:pt>
                <c:pt idx="15">
                  <c:v>33208</c:v>
                </c:pt>
                <c:pt idx="16">
                  <c:v>33298</c:v>
                </c:pt>
                <c:pt idx="17">
                  <c:v>33390</c:v>
                </c:pt>
                <c:pt idx="18">
                  <c:v>33482</c:v>
                </c:pt>
                <c:pt idx="19">
                  <c:v>33573</c:v>
                </c:pt>
                <c:pt idx="20">
                  <c:v>33664</c:v>
                </c:pt>
                <c:pt idx="21">
                  <c:v>33756</c:v>
                </c:pt>
                <c:pt idx="22">
                  <c:v>33848</c:v>
                </c:pt>
                <c:pt idx="23">
                  <c:v>33939</c:v>
                </c:pt>
                <c:pt idx="24">
                  <c:v>34029</c:v>
                </c:pt>
                <c:pt idx="25">
                  <c:v>34121</c:v>
                </c:pt>
                <c:pt idx="26">
                  <c:v>34213</c:v>
                </c:pt>
                <c:pt idx="27">
                  <c:v>34304</c:v>
                </c:pt>
                <c:pt idx="28">
                  <c:v>34394</c:v>
                </c:pt>
                <c:pt idx="29">
                  <c:v>34486</c:v>
                </c:pt>
                <c:pt idx="30">
                  <c:v>34578</c:v>
                </c:pt>
                <c:pt idx="31">
                  <c:v>34669</c:v>
                </c:pt>
                <c:pt idx="32">
                  <c:v>34759</c:v>
                </c:pt>
                <c:pt idx="33">
                  <c:v>34851</c:v>
                </c:pt>
                <c:pt idx="34">
                  <c:v>34943</c:v>
                </c:pt>
                <c:pt idx="35">
                  <c:v>35034</c:v>
                </c:pt>
                <c:pt idx="36">
                  <c:v>35125</c:v>
                </c:pt>
                <c:pt idx="37">
                  <c:v>35217</c:v>
                </c:pt>
                <c:pt idx="38" formatCode="dd\.mm\.yyyy">
                  <c:v>35309</c:v>
                </c:pt>
                <c:pt idx="39" formatCode="dd\.mm\.yyyy">
                  <c:v>35400</c:v>
                </c:pt>
                <c:pt idx="40" formatCode="dd\.mm\.yyyy">
                  <c:v>35490</c:v>
                </c:pt>
                <c:pt idx="41" formatCode="dd\.mm\.yyyy">
                  <c:v>35582</c:v>
                </c:pt>
                <c:pt idx="42" formatCode="dd\.mm\.yyyy">
                  <c:v>35674</c:v>
                </c:pt>
                <c:pt idx="43" formatCode="dd\.mm\.yyyy">
                  <c:v>35765</c:v>
                </c:pt>
                <c:pt idx="44" formatCode="dd\.mm\.yyyy">
                  <c:v>35855</c:v>
                </c:pt>
                <c:pt idx="45" formatCode="dd\.mm\.yyyy">
                  <c:v>35947</c:v>
                </c:pt>
                <c:pt idx="46" formatCode="dd\.mm\.yyyy">
                  <c:v>36039</c:v>
                </c:pt>
                <c:pt idx="47" formatCode="dd\.mm\.yyyy">
                  <c:v>36130</c:v>
                </c:pt>
                <c:pt idx="48" formatCode="dd\.mm\.yyyy">
                  <c:v>36220</c:v>
                </c:pt>
                <c:pt idx="49" formatCode="dd\.mm\.yyyy">
                  <c:v>36312</c:v>
                </c:pt>
                <c:pt idx="50" formatCode="dd\.mm\.yyyy">
                  <c:v>36404</c:v>
                </c:pt>
                <c:pt idx="51" formatCode="dd\.mm\.yyyy">
                  <c:v>36495</c:v>
                </c:pt>
                <c:pt idx="52" formatCode="dd\.mm\.yyyy">
                  <c:v>36586</c:v>
                </c:pt>
                <c:pt idx="53" formatCode="dd\.mm\.yyyy">
                  <c:v>36678</c:v>
                </c:pt>
                <c:pt idx="54" formatCode="dd\.mm\.yyyy">
                  <c:v>36770</c:v>
                </c:pt>
                <c:pt idx="55" formatCode="dd\.mm\.yyyy">
                  <c:v>36861</c:v>
                </c:pt>
                <c:pt idx="56" formatCode="dd\.mm\.yyyy">
                  <c:v>36951</c:v>
                </c:pt>
                <c:pt idx="57" formatCode="dd\.mm\.yyyy">
                  <c:v>37043</c:v>
                </c:pt>
                <c:pt idx="58" formatCode="dd\.mm\.yyyy">
                  <c:v>37135</c:v>
                </c:pt>
                <c:pt idx="59" formatCode="dd\.mm\.yyyy">
                  <c:v>37226</c:v>
                </c:pt>
                <c:pt idx="60" formatCode="dd\.mm\.yyyy">
                  <c:v>37316</c:v>
                </c:pt>
                <c:pt idx="61" formatCode="dd\.mm\.yyyy">
                  <c:v>37408</c:v>
                </c:pt>
                <c:pt idx="62" formatCode="dd\.mm\.yyyy">
                  <c:v>37500</c:v>
                </c:pt>
                <c:pt idx="63" formatCode="dd\.mm\.yyyy">
                  <c:v>37591</c:v>
                </c:pt>
                <c:pt idx="64" formatCode="dd\.mm\.yyyy">
                  <c:v>37681</c:v>
                </c:pt>
                <c:pt idx="65" formatCode="dd\.mm\.yyyy">
                  <c:v>37773</c:v>
                </c:pt>
                <c:pt idx="66" formatCode="dd\.mm\.yyyy">
                  <c:v>37865</c:v>
                </c:pt>
                <c:pt idx="67" formatCode="dd\.mm\.yyyy">
                  <c:v>37956</c:v>
                </c:pt>
                <c:pt idx="68" formatCode="dd\.mm\.yyyy">
                  <c:v>38047</c:v>
                </c:pt>
                <c:pt idx="69" formatCode="dd\.mm\.yyyy">
                  <c:v>38139</c:v>
                </c:pt>
                <c:pt idx="70" formatCode="dd\.mm\.yyyy">
                  <c:v>38231</c:v>
                </c:pt>
                <c:pt idx="71" formatCode="dd\.mm\.yyyy">
                  <c:v>38322</c:v>
                </c:pt>
                <c:pt idx="72" formatCode="dd\.mm\.yyyy">
                  <c:v>38412</c:v>
                </c:pt>
                <c:pt idx="73" formatCode="dd\.mm\.yyyy">
                  <c:v>38504</c:v>
                </c:pt>
                <c:pt idx="74" formatCode="dd\.mm\.yyyy">
                  <c:v>38596</c:v>
                </c:pt>
                <c:pt idx="75" formatCode="dd\.mm\.yyyy">
                  <c:v>38687</c:v>
                </c:pt>
                <c:pt idx="76" formatCode="dd\.mm\.yyyy">
                  <c:v>38777</c:v>
                </c:pt>
                <c:pt idx="77" formatCode="dd\.mm\.yyyy">
                  <c:v>38869</c:v>
                </c:pt>
                <c:pt idx="78" formatCode="dd\.mm\.yyyy">
                  <c:v>38961</c:v>
                </c:pt>
                <c:pt idx="79" formatCode="dd\.mm\.yyyy">
                  <c:v>39052</c:v>
                </c:pt>
                <c:pt idx="80" formatCode="dd\.mm\.yyyy">
                  <c:v>39142</c:v>
                </c:pt>
                <c:pt idx="81" formatCode="dd\.mm\.yyyy">
                  <c:v>39234</c:v>
                </c:pt>
                <c:pt idx="82" formatCode="dd\.mm\.yyyy">
                  <c:v>39326</c:v>
                </c:pt>
                <c:pt idx="83" formatCode="dd\.mm\.yyyy">
                  <c:v>39417</c:v>
                </c:pt>
                <c:pt idx="84" formatCode="dd\.mm\.yyyy">
                  <c:v>39508</c:v>
                </c:pt>
                <c:pt idx="85" formatCode="dd\.mm\.yyyy">
                  <c:v>39600</c:v>
                </c:pt>
                <c:pt idx="86" formatCode="dd\.mm\.yyyy">
                  <c:v>39692</c:v>
                </c:pt>
                <c:pt idx="87" formatCode="dd\.mm\.yyyy">
                  <c:v>39783</c:v>
                </c:pt>
                <c:pt idx="88" formatCode="dd\.mm\.yyyy">
                  <c:v>39873</c:v>
                </c:pt>
                <c:pt idx="89" formatCode="dd\.mm\.yyyy">
                  <c:v>39965</c:v>
                </c:pt>
                <c:pt idx="90" formatCode="dd\.mm\.yyyy">
                  <c:v>40057</c:v>
                </c:pt>
                <c:pt idx="91" formatCode="dd\.mm\.yyyy">
                  <c:v>40148</c:v>
                </c:pt>
                <c:pt idx="92" formatCode="dd\.mm\.yyyy">
                  <c:v>40238</c:v>
                </c:pt>
                <c:pt idx="93" formatCode="dd\.mm\.yyyy">
                  <c:v>40330</c:v>
                </c:pt>
                <c:pt idx="94" formatCode="dd\.mm\.yyyy">
                  <c:v>40422</c:v>
                </c:pt>
                <c:pt idx="95" formatCode="dd\.mm\.yyyy">
                  <c:v>40513</c:v>
                </c:pt>
                <c:pt idx="96" formatCode="dd\.mm\.yyyy">
                  <c:v>40603</c:v>
                </c:pt>
                <c:pt idx="97" formatCode="dd\.mm\.yyyy">
                  <c:v>40695</c:v>
                </c:pt>
                <c:pt idx="98" formatCode="dd\.mm\.yyyy">
                  <c:v>40787</c:v>
                </c:pt>
                <c:pt idx="99" formatCode="dd\.mm\.yyyy">
                  <c:v>40878</c:v>
                </c:pt>
              </c:numCache>
            </c:numRef>
          </c:cat>
          <c:val>
            <c:numRef>
              <c:f>Sheet1!$D$2:$D$101</c:f>
              <c:numCache>
                <c:formatCode>General</c:formatCode>
                <c:ptCount val="10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</c:numCache>
            </c:numRef>
          </c:val>
        </c:ser>
        <c:marker val="1"/>
        <c:axId val="110081152"/>
        <c:axId val="110054784"/>
      </c:lineChart>
      <c:dateAx>
        <c:axId val="110051712"/>
        <c:scaling>
          <c:orientation val="minMax"/>
          <c:max val="40179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10053248"/>
        <c:crossesAt val="1"/>
        <c:auto val="1"/>
        <c:lblOffset val="100"/>
        <c:majorUnit val="4"/>
        <c:majorTimeUnit val="years"/>
      </c:dateAx>
      <c:valAx>
        <c:axId val="110053248"/>
        <c:scaling>
          <c:orientation val="minMax"/>
          <c:max val="2.2000000000000002"/>
          <c:min val="1"/>
        </c:scaling>
        <c:axPos val="l"/>
        <c:numFmt formatCode="General" sourceLinked="0"/>
        <c:majorTickMark val="in"/>
        <c:tickLblPos val="nextTo"/>
        <c:crossAx val="110051712"/>
        <c:crosses val="autoZero"/>
        <c:crossBetween val="between"/>
        <c:majorUnit val="0.2"/>
      </c:valAx>
      <c:valAx>
        <c:axId val="110054784"/>
        <c:scaling>
          <c:orientation val="minMax"/>
          <c:max val="2.2000000000000002"/>
          <c:min val="1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10081152"/>
        <c:crosses val="max"/>
        <c:crossBetween val="between"/>
        <c:majorUnit val="0.2"/>
      </c:valAx>
      <c:dateAx>
        <c:axId val="110081152"/>
        <c:scaling>
          <c:orientation val="minMax"/>
        </c:scaling>
        <c:delete val="1"/>
        <c:axPos val="b"/>
        <c:numFmt formatCode="mmm/yy" sourceLinked="1"/>
        <c:tickLblPos val="nextTo"/>
        <c:crossAx val="110054784"/>
        <c:crossesAt val="2.2000000000000002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lineChart>
        <c:grouping val="standard"/>
        <c:ser>
          <c:idx val="14"/>
          <c:order val="1"/>
          <c:tx>
            <c:strRef>
              <c:f>Sheet1!$P$1</c:f>
              <c:strCache>
                <c:ptCount val="1"/>
                <c:pt idx="0">
                  <c:v>Italia</c:v>
                </c:pt>
              </c:strCache>
            </c:strRef>
          </c:tx>
          <c:spPr>
            <a:ln w="381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Sheet1!$A$2:$A$553</c:f>
              <c:numCache>
                <c:formatCode>dd/mm/yyyy</c:formatCode>
                <c:ptCount val="552"/>
                <c:pt idx="0">
                  <c:v>39083</c:v>
                </c:pt>
                <c:pt idx="1">
                  <c:v>39084</c:v>
                </c:pt>
                <c:pt idx="2">
                  <c:v>39085</c:v>
                </c:pt>
                <c:pt idx="3">
                  <c:v>39086</c:v>
                </c:pt>
                <c:pt idx="4">
                  <c:v>39087</c:v>
                </c:pt>
                <c:pt idx="5">
                  <c:v>39090</c:v>
                </c:pt>
                <c:pt idx="6">
                  <c:v>39091</c:v>
                </c:pt>
                <c:pt idx="7">
                  <c:v>39092</c:v>
                </c:pt>
                <c:pt idx="8">
                  <c:v>39093</c:v>
                </c:pt>
                <c:pt idx="9">
                  <c:v>39094</c:v>
                </c:pt>
                <c:pt idx="10">
                  <c:v>39097</c:v>
                </c:pt>
                <c:pt idx="11">
                  <c:v>39098</c:v>
                </c:pt>
                <c:pt idx="12">
                  <c:v>39099</c:v>
                </c:pt>
                <c:pt idx="13">
                  <c:v>39100</c:v>
                </c:pt>
                <c:pt idx="14">
                  <c:v>39101</c:v>
                </c:pt>
                <c:pt idx="15">
                  <c:v>39104</c:v>
                </c:pt>
                <c:pt idx="16">
                  <c:v>39105</c:v>
                </c:pt>
                <c:pt idx="17">
                  <c:v>39106</c:v>
                </c:pt>
                <c:pt idx="18">
                  <c:v>39107</c:v>
                </c:pt>
                <c:pt idx="19">
                  <c:v>39108</c:v>
                </c:pt>
                <c:pt idx="20">
                  <c:v>39111</c:v>
                </c:pt>
                <c:pt idx="21">
                  <c:v>39112</c:v>
                </c:pt>
                <c:pt idx="22">
                  <c:v>39113</c:v>
                </c:pt>
                <c:pt idx="23">
                  <c:v>39114</c:v>
                </c:pt>
                <c:pt idx="24">
                  <c:v>39115</c:v>
                </c:pt>
                <c:pt idx="25">
                  <c:v>39118</c:v>
                </c:pt>
                <c:pt idx="26">
                  <c:v>39119</c:v>
                </c:pt>
                <c:pt idx="27">
                  <c:v>39120</c:v>
                </c:pt>
                <c:pt idx="28">
                  <c:v>39121</c:v>
                </c:pt>
                <c:pt idx="29">
                  <c:v>39122</c:v>
                </c:pt>
                <c:pt idx="30">
                  <c:v>39125</c:v>
                </c:pt>
                <c:pt idx="31">
                  <c:v>39126</c:v>
                </c:pt>
                <c:pt idx="32">
                  <c:v>39127</c:v>
                </c:pt>
                <c:pt idx="33">
                  <c:v>39128</c:v>
                </c:pt>
                <c:pt idx="34">
                  <c:v>39129</c:v>
                </c:pt>
                <c:pt idx="35">
                  <c:v>39132</c:v>
                </c:pt>
                <c:pt idx="36">
                  <c:v>39133</c:v>
                </c:pt>
                <c:pt idx="37">
                  <c:v>39134</c:v>
                </c:pt>
                <c:pt idx="38">
                  <c:v>39135</c:v>
                </c:pt>
                <c:pt idx="39">
                  <c:v>39136</c:v>
                </c:pt>
                <c:pt idx="40">
                  <c:v>39139</c:v>
                </c:pt>
                <c:pt idx="41">
                  <c:v>39140</c:v>
                </c:pt>
                <c:pt idx="42">
                  <c:v>39141</c:v>
                </c:pt>
                <c:pt idx="43">
                  <c:v>39142</c:v>
                </c:pt>
                <c:pt idx="44">
                  <c:v>39143</c:v>
                </c:pt>
                <c:pt idx="45">
                  <c:v>39146</c:v>
                </c:pt>
                <c:pt idx="46">
                  <c:v>39147</c:v>
                </c:pt>
                <c:pt idx="47">
                  <c:v>39148</c:v>
                </c:pt>
                <c:pt idx="48">
                  <c:v>39149</c:v>
                </c:pt>
                <c:pt idx="49">
                  <c:v>39150</c:v>
                </c:pt>
                <c:pt idx="50">
                  <c:v>39153</c:v>
                </c:pt>
                <c:pt idx="51">
                  <c:v>39154</c:v>
                </c:pt>
                <c:pt idx="52">
                  <c:v>39155</c:v>
                </c:pt>
                <c:pt idx="53">
                  <c:v>39156</c:v>
                </c:pt>
                <c:pt idx="54">
                  <c:v>39157</c:v>
                </c:pt>
                <c:pt idx="55">
                  <c:v>39160</c:v>
                </c:pt>
                <c:pt idx="56">
                  <c:v>39161</c:v>
                </c:pt>
                <c:pt idx="57">
                  <c:v>39162</c:v>
                </c:pt>
                <c:pt idx="58">
                  <c:v>39163</c:v>
                </c:pt>
                <c:pt idx="59">
                  <c:v>39164</c:v>
                </c:pt>
                <c:pt idx="60">
                  <c:v>39167</c:v>
                </c:pt>
                <c:pt idx="61">
                  <c:v>39168</c:v>
                </c:pt>
                <c:pt idx="62">
                  <c:v>39169</c:v>
                </c:pt>
                <c:pt idx="63">
                  <c:v>39170</c:v>
                </c:pt>
                <c:pt idx="64">
                  <c:v>39171</c:v>
                </c:pt>
                <c:pt idx="65">
                  <c:v>39174</c:v>
                </c:pt>
                <c:pt idx="66">
                  <c:v>39175</c:v>
                </c:pt>
                <c:pt idx="67">
                  <c:v>39176</c:v>
                </c:pt>
                <c:pt idx="68">
                  <c:v>39177</c:v>
                </c:pt>
                <c:pt idx="69">
                  <c:v>39178</c:v>
                </c:pt>
                <c:pt idx="70">
                  <c:v>39181</c:v>
                </c:pt>
                <c:pt idx="71">
                  <c:v>39182</c:v>
                </c:pt>
                <c:pt idx="72">
                  <c:v>39183</c:v>
                </c:pt>
                <c:pt idx="73">
                  <c:v>39184</c:v>
                </c:pt>
                <c:pt idx="74">
                  <c:v>39185</c:v>
                </c:pt>
                <c:pt idx="75">
                  <c:v>39188</c:v>
                </c:pt>
                <c:pt idx="76">
                  <c:v>39189</c:v>
                </c:pt>
                <c:pt idx="77">
                  <c:v>39190</c:v>
                </c:pt>
                <c:pt idx="78">
                  <c:v>39191</c:v>
                </c:pt>
                <c:pt idx="79">
                  <c:v>39192</c:v>
                </c:pt>
                <c:pt idx="80">
                  <c:v>39195</c:v>
                </c:pt>
                <c:pt idx="81">
                  <c:v>39196</c:v>
                </c:pt>
                <c:pt idx="82">
                  <c:v>39197</c:v>
                </c:pt>
                <c:pt idx="83">
                  <c:v>39198</c:v>
                </c:pt>
                <c:pt idx="84">
                  <c:v>39199</c:v>
                </c:pt>
                <c:pt idx="85">
                  <c:v>39202</c:v>
                </c:pt>
                <c:pt idx="86">
                  <c:v>39203</c:v>
                </c:pt>
                <c:pt idx="87">
                  <c:v>39204</c:v>
                </c:pt>
                <c:pt idx="88">
                  <c:v>39205</c:v>
                </c:pt>
                <c:pt idx="89">
                  <c:v>39206</c:v>
                </c:pt>
                <c:pt idx="90">
                  <c:v>39209</c:v>
                </c:pt>
                <c:pt idx="91">
                  <c:v>39210</c:v>
                </c:pt>
                <c:pt idx="92">
                  <c:v>39211</c:v>
                </c:pt>
                <c:pt idx="93">
                  <c:v>39212</c:v>
                </c:pt>
                <c:pt idx="94">
                  <c:v>39213</c:v>
                </c:pt>
                <c:pt idx="95">
                  <c:v>39216</c:v>
                </c:pt>
                <c:pt idx="96">
                  <c:v>39217</c:v>
                </c:pt>
                <c:pt idx="97">
                  <c:v>39218</c:v>
                </c:pt>
                <c:pt idx="98">
                  <c:v>39219</c:v>
                </c:pt>
                <c:pt idx="99">
                  <c:v>39220</c:v>
                </c:pt>
                <c:pt idx="100">
                  <c:v>39223</c:v>
                </c:pt>
                <c:pt idx="101">
                  <c:v>39224</c:v>
                </c:pt>
                <c:pt idx="102">
                  <c:v>39225</c:v>
                </c:pt>
                <c:pt idx="103">
                  <c:v>39226</c:v>
                </c:pt>
                <c:pt idx="104">
                  <c:v>39227</c:v>
                </c:pt>
                <c:pt idx="105">
                  <c:v>39230</c:v>
                </c:pt>
                <c:pt idx="106">
                  <c:v>39231</c:v>
                </c:pt>
                <c:pt idx="107">
                  <c:v>39232</c:v>
                </c:pt>
                <c:pt idx="108">
                  <c:v>39233</c:v>
                </c:pt>
                <c:pt idx="109">
                  <c:v>39234</c:v>
                </c:pt>
                <c:pt idx="110">
                  <c:v>39237</c:v>
                </c:pt>
                <c:pt idx="111">
                  <c:v>39238</c:v>
                </c:pt>
                <c:pt idx="112">
                  <c:v>39239</c:v>
                </c:pt>
                <c:pt idx="113">
                  <c:v>39240</c:v>
                </c:pt>
                <c:pt idx="114">
                  <c:v>39241</c:v>
                </c:pt>
                <c:pt idx="115">
                  <c:v>39244</c:v>
                </c:pt>
                <c:pt idx="116">
                  <c:v>39245</c:v>
                </c:pt>
                <c:pt idx="117">
                  <c:v>39246</c:v>
                </c:pt>
                <c:pt idx="118">
                  <c:v>39247</c:v>
                </c:pt>
                <c:pt idx="119">
                  <c:v>39248</c:v>
                </c:pt>
                <c:pt idx="120">
                  <c:v>39251</c:v>
                </c:pt>
                <c:pt idx="121">
                  <c:v>39252</c:v>
                </c:pt>
                <c:pt idx="122">
                  <c:v>39253</c:v>
                </c:pt>
                <c:pt idx="123">
                  <c:v>39254</c:v>
                </c:pt>
                <c:pt idx="124">
                  <c:v>39255</c:v>
                </c:pt>
                <c:pt idx="125">
                  <c:v>39258</c:v>
                </c:pt>
                <c:pt idx="126">
                  <c:v>39259</c:v>
                </c:pt>
                <c:pt idx="127">
                  <c:v>39260</c:v>
                </c:pt>
                <c:pt idx="128">
                  <c:v>39261</c:v>
                </c:pt>
                <c:pt idx="129">
                  <c:v>39262</c:v>
                </c:pt>
                <c:pt idx="130">
                  <c:v>39265</c:v>
                </c:pt>
                <c:pt idx="131">
                  <c:v>39266</c:v>
                </c:pt>
                <c:pt idx="132">
                  <c:v>39267</c:v>
                </c:pt>
                <c:pt idx="133">
                  <c:v>39268</c:v>
                </c:pt>
                <c:pt idx="134">
                  <c:v>39269</c:v>
                </c:pt>
                <c:pt idx="135">
                  <c:v>39272</c:v>
                </c:pt>
                <c:pt idx="136">
                  <c:v>39273</c:v>
                </c:pt>
                <c:pt idx="137">
                  <c:v>39274</c:v>
                </c:pt>
                <c:pt idx="138">
                  <c:v>39275</c:v>
                </c:pt>
                <c:pt idx="139">
                  <c:v>39276</c:v>
                </c:pt>
                <c:pt idx="140">
                  <c:v>39279</c:v>
                </c:pt>
                <c:pt idx="141">
                  <c:v>39280</c:v>
                </c:pt>
                <c:pt idx="142">
                  <c:v>39281</c:v>
                </c:pt>
                <c:pt idx="143">
                  <c:v>39282</c:v>
                </c:pt>
                <c:pt idx="144">
                  <c:v>39283</c:v>
                </c:pt>
                <c:pt idx="145">
                  <c:v>39286</c:v>
                </c:pt>
                <c:pt idx="146">
                  <c:v>39287</c:v>
                </c:pt>
                <c:pt idx="147">
                  <c:v>39288</c:v>
                </c:pt>
                <c:pt idx="148">
                  <c:v>39289</c:v>
                </c:pt>
                <c:pt idx="149">
                  <c:v>39290</c:v>
                </c:pt>
                <c:pt idx="150">
                  <c:v>39293</c:v>
                </c:pt>
                <c:pt idx="151">
                  <c:v>39294</c:v>
                </c:pt>
                <c:pt idx="152">
                  <c:v>39295</c:v>
                </c:pt>
                <c:pt idx="153">
                  <c:v>39296</c:v>
                </c:pt>
                <c:pt idx="154">
                  <c:v>39297</c:v>
                </c:pt>
                <c:pt idx="155">
                  <c:v>39300</c:v>
                </c:pt>
                <c:pt idx="156">
                  <c:v>39301</c:v>
                </c:pt>
                <c:pt idx="157">
                  <c:v>39302</c:v>
                </c:pt>
                <c:pt idx="158">
                  <c:v>39303</c:v>
                </c:pt>
                <c:pt idx="159">
                  <c:v>39304</c:v>
                </c:pt>
                <c:pt idx="160">
                  <c:v>39307</c:v>
                </c:pt>
                <c:pt idx="161">
                  <c:v>39308</c:v>
                </c:pt>
                <c:pt idx="162">
                  <c:v>39309</c:v>
                </c:pt>
                <c:pt idx="163">
                  <c:v>39310</c:v>
                </c:pt>
                <c:pt idx="164">
                  <c:v>39311</c:v>
                </c:pt>
                <c:pt idx="165">
                  <c:v>39314</c:v>
                </c:pt>
                <c:pt idx="166">
                  <c:v>39315</c:v>
                </c:pt>
                <c:pt idx="167">
                  <c:v>39316</c:v>
                </c:pt>
                <c:pt idx="168">
                  <c:v>39317</c:v>
                </c:pt>
                <c:pt idx="169">
                  <c:v>39318</c:v>
                </c:pt>
                <c:pt idx="170">
                  <c:v>39321</c:v>
                </c:pt>
                <c:pt idx="171">
                  <c:v>39322</c:v>
                </c:pt>
                <c:pt idx="172">
                  <c:v>39323</c:v>
                </c:pt>
                <c:pt idx="173">
                  <c:v>39324</c:v>
                </c:pt>
                <c:pt idx="174">
                  <c:v>39325</c:v>
                </c:pt>
                <c:pt idx="175">
                  <c:v>39328</c:v>
                </c:pt>
                <c:pt idx="176">
                  <c:v>39329</c:v>
                </c:pt>
                <c:pt idx="177">
                  <c:v>39330</c:v>
                </c:pt>
                <c:pt idx="178">
                  <c:v>39331</c:v>
                </c:pt>
                <c:pt idx="179">
                  <c:v>39332</c:v>
                </c:pt>
                <c:pt idx="180">
                  <c:v>39335</c:v>
                </c:pt>
                <c:pt idx="181">
                  <c:v>39336</c:v>
                </c:pt>
                <c:pt idx="182">
                  <c:v>39337</c:v>
                </c:pt>
                <c:pt idx="183">
                  <c:v>39338</c:v>
                </c:pt>
                <c:pt idx="184">
                  <c:v>39339</c:v>
                </c:pt>
                <c:pt idx="185">
                  <c:v>39342</c:v>
                </c:pt>
                <c:pt idx="186">
                  <c:v>39343</c:v>
                </c:pt>
                <c:pt idx="187">
                  <c:v>39344</c:v>
                </c:pt>
                <c:pt idx="188">
                  <c:v>39345</c:v>
                </c:pt>
                <c:pt idx="189">
                  <c:v>39346</c:v>
                </c:pt>
                <c:pt idx="190">
                  <c:v>39349</c:v>
                </c:pt>
                <c:pt idx="191">
                  <c:v>39350</c:v>
                </c:pt>
                <c:pt idx="192">
                  <c:v>39351</c:v>
                </c:pt>
                <c:pt idx="193">
                  <c:v>39352</c:v>
                </c:pt>
                <c:pt idx="194">
                  <c:v>39353</c:v>
                </c:pt>
                <c:pt idx="195">
                  <c:v>39356</c:v>
                </c:pt>
                <c:pt idx="196">
                  <c:v>39357</c:v>
                </c:pt>
                <c:pt idx="197">
                  <c:v>39358</c:v>
                </c:pt>
                <c:pt idx="198">
                  <c:v>39359</c:v>
                </c:pt>
                <c:pt idx="199">
                  <c:v>39360</c:v>
                </c:pt>
                <c:pt idx="200">
                  <c:v>39363</c:v>
                </c:pt>
                <c:pt idx="201">
                  <c:v>39364</c:v>
                </c:pt>
                <c:pt idx="202">
                  <c:v>39365</c:v>
                </c:pt>
                <c:pt idx="203">
                  <c:v>39366</c:v>
                </c:pt>
                <c:pt idx="204">
                  <c:v>39367</c:v>
                </c:pt>
                <c:pt idx="205">
                  <c:v>39370</c:v>
                </c:pt>
                <c:pt idx="206">
                  <c:v>39371</c:v>
                </c:pt>
                <c:pt idx="207">
                  <c:v>39372</c:v>
                </c:pt>
                <c:pt idx="208">
                  <c:v>39373</c:v>
                </c:pt>
                <c:pt idx="209">
                  <c:v>39374</c:v>
                </c:pt>
                <c:pt idx="210">
                  <c:v>39377</c:v>
                </c:pt>
                <c:pt idx="211">
                  <c:v>39378</c:v>
                </c:pt>
                <c:pt idx="212">
                  <c:v>39379</c:v>
                </c:pt>
                <c:pt idx="213">
                  <c:v>39380</c:v>
                </c:pt>
                <c:pt idx="214">
                  <c:v>39381</c:v>
                </c:pt>
                <c:pt idx="215">
                  <c:v>39384</c:v>
                </c:pt>
                <c:pt idx="216">
                  <c:v>39385</c:v>
                </c:pt>
                <c:pt idx="217">
                  <c:v>39386</c:v>
                </c:pt>
                <c:pt idx="218">
                  <c:v>39387</c:v>
                </c:pt>
                <c:pt idx="219">
                  <c:v>39388</c:v>
                </c:pt>
                <c:pt idx="220">
                  <c:v>39391</c:v>
                </c:pt>
                <c:pt idx="221">
                  <c:v>39392</c:v>
                </c:pt>
                <c:pt idx="222">
                  <c:v>39393</c:v>
                </c:pt>
                <c:pt idx="223">
                  <c:v>39394</c:v>
                </c:pt>
                <c:pt idx="224">
                  <c:v>39395</c:v>
                </c:pt>
                <c:pt idx="225">
                  <c:v>39398</c:v>
                </c:pt>
                <c:pt idx="226">
                  <c:v>39399</c:v>
                </c:pt>
                <c:pt idx="227">
                  <c:v>39400</c:v>
                </c:pt>
                <c:pt idx="228">
                  <c:v>39401</c:v>
                </c:pt>
                <c:pt idx="229">
                  <c:v>39402</c:v>
                </c:pt>
                <c:pt idx="230">
                  <c:v>39405</c:v>
                </c:pt>
                <c:pt idx="231">
                  <c:v>39406</c:v>
                </c:pt>
                <c:pt idx="232">
                  <c:v>39407</c:v>
                </c:pt>
                <c:pt idx="233">
                  <c:v>39408</c:v>
                </c:pt>
                <c:pt idx="234">
                  <c:v>39409</c:v>
                </c:pt>
                <c:pt idx="235">
                  <c:v>39412</c:v>
                </c:pt>
                <c:pt idx="236">
                  <c:v>39413</c:v>
                </c:pt>
                <c:pt idx="237">
                  <c:v>39414</c:v>
                </c:pt>
                <c:pt idx="238">
                  <c:v>39415</c:v>
                </c:pt>
                <c:pt idx="239">
                  <c:v>39416</c:v>
                </c:pt>
                <c:pt idx="240">
                  <c:v>39419</c:v>
                </c:pt>
                <c:pt idx="241">
                  <c:v>39420</c:v>
                </c:pt>
                <c:pt idx="242">
                  <c:v>39421</c:v>
                </c:pt>
                <c:pt idx="243">
                  <c:v>39422</c:v>
                </c:pt>
                <c:pt idx="244">
                  <c:v>39423</c:v>
                </c:pt>
                <c:pt idx="245">
                  <c:v>39426</c:v>
                </c:pt>
                <c:pt idx="246">
                  <c:v>39427</c:v>
                </c:pt>
                <c:pt idx="247">
                  <c:v>39428</c:v>
                </c:pt>
                <c:pt idx="248">
                  <c:v>39429</c:v>
                </c:pt>
                <c:pt idx="249">
                  <c:v>39430</c:v>
                </c:pt>
                <c:pt idx="250">
                  <c:v>39433</c:v>
                </c:pt>
                <c:pt idx="251">
                  <c:v>39434</c:v>
                </c:pt>
                <c:pt idx="252">
                  <c:v>39435</c:v>
                </c:pt>
                <c:pt idx="253">
                  <c:v>39436</c:v>
                </c:pt>
                <c:pt idx="254">
                  <c:v>39437</c:v>
                </c:pt>
                <c:pt idx="255">
                  <c:v>39440</c:v>
                </c:pt>
                <c:pt idx="256">
                  <c:v>39441</c:v>
                </c:pt>
                <c:pt idx="257">
                  <c:v>39442</c:v>
                </c:pt>
                <c:pt idx="258">
                  <c:v>39443</c:v>
                </c:pt>
                <c:pt idx="259">
                  <c:v>39444</c:v>
                </c:pt>
                <c:pt idx="260">
                  <c:v>39447</c:v>
                </c:pt>
                <c:pt idx="261">
                  <c:v>39448</c:v>
                </c:pt>
                <c:pt idx="262">
                  <c:v>39449</c:v>
                </c:pt>
                <c:pt idx="263">
                  <c:v>39450</c:v>
                </c:pt>
                <c:pt idx="264">
                  <c:v>39451</c:v>
                </c:pt>
                <c:pt idx="265">
                  <c:v>39454</c:v>
                </c:pt>
                <c:pt idx="266">
                  <c:v>39455</c:v>
                </c:pt>
                <c:pt idx="267">
                  <c:v>39456</c:v>
                </c:pt>
                <c:pt idx="268">
                  <c:v>39457</c:v>
                </c:pt>
                <c:pt idx="269">
                  <c:v>39458</c:v>
                </c:pt>
                <c:pt idx="270">
                  <c:v>39461</c:v>
                </c:pt>
                <c:pt idx="271">
                  <c:v>39462</c:v>
                </c:pt>
                <c:pt idx="272">
                  <c:v>39463</c:v>
                </c:pt>
                <c:pt idx="273">
                  <c:v>39464</c:v>
                </c:pt>
                <c:pt idx="274">
                  <c:v>39465</c:v>
                </c:pt>
                <c:pt idx="275">
                  <c:v>39468</c:v>
                </c:pt>
                <c:pt idx="276">
                  <c:v>39469</c:v>
                </c:pt>
                <c:pt idx="277">
                  <c:v>39470</c:v>
                </c:pt>
                <c:pt idx="278">
                  <c:v>39471</c:v>
                </c:pt>
                <c:pt idx="279">
                  <c:v>39472</c:v>
                </c:pt>
                <c:pt idx="280">
                  <c:v>39475</c:v>
                </c:pt>
                <c:pt idx="281">
                  <c:v>39476</c:v>
                </c:pt>
                <c:pt idx="282">
                  <c:v>39477</c:v>
                </c:pt>
                <c:pt idx="283">
                  <c:v>39478</c:v>
                </c:pt>
                <c:pt idx="284">
                  <c:v>39479</c:v>
                </c:pt>
                <c:pt idx="285">
                  <c:v>39482</c:v>
                </c:pt>
                <c:pt idx="286">
                  <c:v>39483</c:v>
                </c:pt>
                <c:pt idx="287">
                  <c:v>39484</c:v>
                </c:pt>
                <c:pt idx="288">
                  <c:v>39485</c:v>
                </c:pt>
                <c:pt idx="289">
                  <c:v>39486</c:v>
                </c:pt>
                <c:pt idx="290">
                  <c:v>39489</c:v>
                </c:pt>
                <c:pt idx="291">
                  <c:v>39490</c:v>
                </c:pt>
                <c:pt idx="292">
                  <c:v>39491</c:v>
                </c:pt>
                <c:pt idx="293">
                  <c:v>39492</c:v>
                </c:pt>
                <c:pt idx="294">
                  <c:v>39493</c:v>
                </c:pt>
                <c:pt idx="295">
                  <c:v>39496</c:v>
                </c:pt>
                <c:pt idx="296">
                  <c:v>39497</c:v>
                </c:pt>
                <c:pt idx="297">
                  <c:v>39498</c:v>
                </c:pt>
                <c:pt idx="298">
                  <c:v>39499</c:v>
                </c:pt>
                <c:pt idx="299">
                  <c:v>39500</c:v>
                </c:pt>
                <c:pt idx="300">
                  <c:v>39503</c:v>
                </c:pt>
                <c:pt idx="301">
                  <c:v>39504</c:v>
                </c:pt>
                <c:pt idx="302">
                  <c:v>39505</c:v>
                </c:pt>
                <c:pt idx="303">
                  <c:v>39506</c:v>
                </c:pt>
                <c:pt idx="304">
                  <c:v>39507</c:v>
                </c:pt>
                <c:pt idx="305">
                  <c:v>39510</c:v>
                </c:pt>
                <c:pt idx="306">
                  <c:v>39511</c:v>
                </c:pt>
                <c:pt idx="307">
                  <c:v>39512</c:v>
                </c:pt>
                <c:pt idx="308">
                  <c:v>39513</c:v>
                </c:pt>
                <c:pt idx="309">
                  <c:v>39514</c:v>
                </c:pt>
                <c:pt idx="310">
                  <c:v>39517</c:v>
                </c:pt>
                <c:pt idx="311">
                  <c:v>39518</c:v>
                </c:pt>
                <c:pt idx="312">
                  <c:v>39519</c:v>
                </c:pt>
                <c:pt idx="313">
                  <c:v>39520</c:v>
                </c:pt>
                <c:pt idx="314">
                  <c:v>39521</c:v>
                </c:pt>
                <c:pt idx="315">
                  <c:v>39524</c:v>
                </c:pt>
                <c:pt idx="316">
                  <c:v>39525</c:v>
                </c:pt>
                <c:pt idx="317">
                  <c:v>39526</c:v>
                </c:pt>
                <c:pt idx="318">
                  <c:v>39527</c:v>
                </c:pt>
                <c:pt idx="319">
                  <c:v>39528</c:v>
                </c:pt>
                <c:pt idx="320">
                  <c:v>39531</c:v>
                </c:pt>
                <c:pt idx="321">
                  <c:v>39532</c:v>
                </c:pt>
                <c:pt idx="322">
                  <c:v>39533</c:v>
                </c:pt>
                <c:pt idx="323">
                  <c:v>39534</c:v>
                </c:pt>
                <c:pt idx="324">
                  <c:v>39535</c:v>
                </c:pt>
                <c:pt idx="325">
                  <c:v>39538</c:v>
                </c:pt>
                <c:pt idx="326">
                  <c:v>39539</c:v>
                </c:pt>
                <c:pt idx="327">
                  <c:v>39540</c:v>
                </c:pt>
                <c:pt idx="328">
                  <c:v>39541</c:v>
                </c:pt>
                <c:pt idx="329">
                  <c:v>39542</c:v>
                </c:pt>
                <c:pt idx="330">
                  <c:v>39545</c:v>
                </c:pt>
                <c:pt idx="331">
                  <c:v>39546</c:v>
                </c:pt>
                <c:pt idx="332">
                  <c:v>39547</c:v>
                </c:pt>
                <c:pt idx="333">
                  <c:v>39548</c:v>
                </c:pt>
                <c:pt idx="334">
                  <c:v>39549</c:v>
                </c:pt>
                <c:pt idx="335">
                  <c:v>39552</c:v>
                </c:pt>
                <c:pt idx="336">
                  <c:v>39553</c:v>
                </c:pt>
                <c:pt idx="337">
                  <c:v>39554</c:v>
                </c:pt>
                <c:pt idx="338">
                  <c:v>39555</c:v>
                </c:pt>
                <c:pt idx="339">
                  <c:v>39556</c:v>
                </c:pt>
                <c:pt idx="340">
                  <c:v>39559</c:v>
                </c:pt>
                <c:pt idx="341">
                  <c:v>39560</c:v>
                </c:pt>
                <c:pt idx="342">
                  <c:v>39561</c:v>
                </c:pt>
                <c:pt idx="343">
                  <c:v>39562</c:v>
                </c:pt>
                <c:pt idx="344">
                  <c:v>39563</c:v>
                </c:pt>
                <c:pt idx="345">
                  <c:v>39566</c:v>
                </c:pt>
                <c:pt idx="346">
                  <c:v>39567</c:v>
                </c:pt>
                <c:pt idx="347">
                  <c:v>39568</c:v>
                </c:pt>
                <c:pt idx="348">
                  <c:v>39569</c:v>
                </c:pt>
                <c:pt idx="349">
                  <c:v>39570</c:v>
                </c:pt>
                <c:pt idx="350">
                  <c:v>39573</c:v>
                </c:pt>
                <c:pt idx="351">
                  <c:v>39574</c:v>
                </c:pt>
                <c:pt idx="352">
                  <c:v>39575</c:v>
                </c:pt>
                <c:pt idx="353">
                  <c:v>39576</c:v>
                </c:pt>
                <c:pt idx="354">
                  <c:v>39577</c:v>
                </c:pt>
                <c:pt idx="355">
                  <c:v>39580</c:v>
                </c:pt>
                <c:pt idx="356">
                  <c:v>39581</c:v>
                </c:pt>
                <c:pt idx="357">
                  <c:v>39582</c:v>
                </c:pt>
                <c:pt idx="358">
                  <c:v>39583</c:v>
                </c:pt>
                <c:pt idx="359">
                  <c:v>39584</c:v>
                </c:pt>
                <c:pt idx="360">
                  <c:v>39587</c:v>
                </c:pt>
                <c:pt idx="361">
                  <c:v>39588</c:v>
                </c:pt>
                <c:pt idx="362">
                  <c:v>39589</c:v>
                </c:pt>
                <c:pt idx="363">
                  <c:v>39590</c:v>
                </c:pt>
                <c:pt idx="364">
                  <c:v>39591</c:v>
                </c:pt>
                <c:pt idx="365">
                  <c:v>39594</c:v>
                </c:pt>
                <c:pt idx="366">
                  <c:v>39595</c:v>
                </c:pt>
                <c:pt idx="367">
                  <c:v>39596</c:v>
                </c:pt>
                <c:pt idx="368">
                  <c:v>39597</c:v>
                </c:pt>
                <c:pt idx="369">
                  <c:v>39598</c:v>
                </c:pt>
                <c:pt idx="370">
                  <c:v>39601</c:v>
                </c:pt>
                <c:pt idx="371">
                  <c:v>39602</c:v>
                </c:pt>
                <c:pt idx="372">
                  <c:v>39603</c:v>
                </c:pt>
                <c:pt idx="373">
                  <c:v>39604</c:v>
                </c:pt>
                <c:pt idx="374">
                  <c:v>39605</c:v>
                </c:pt>
                <c:pt idx="375">
                  <c:v>39608</c:v>
                </c:pt>
                <c:pt idx="376">
                  <c:v>39609</c:v>
                </c:pt>
                <c:pt idx="377">
                  <c:v>39610</c:v>
                </c:pt>
                <c:pt idx="378">
                  <c:v>39611</c:v>
                </c:pt>
                <c:pt idx="379">
                  <c:v>39612</c:v>
                </c:pt>
                <c:pt idx="380">
                  <c:v>39615</c:v>
                </c:pt>
                <c:pt idx="381">
                  <c:v>39616</c:v>
                </c:pt>
                <c:pt idx="382">
                  <c:v>39617</c:v>
                </c:pt>
                <c:pt idx="383">
                  <c:v>39618</c:v>
                </c:pt>
                <c:pt idx="384">
                  <c:v>39619</c:v>
                </c:pt>
                <c:pt idx="385">
                  <c:v>39622</c:v>
                </c:pt>
                <c:pt idx="386">
                  <c:v>39623</c:v>
                </c:pt>
                <c:pt idx="387">
                  <c:v>39624</c:v>
                </c:pt>
                <c:pt idx="388">
                  <c:v>39625</c:v>
                </c:pt>
                <c:pt idx="389">
                  <c:v>39626</c:v>
                </c:pt>
                <c:pt idx="390">
                  <c:v>39629</c:v>
                </c:pt>
                <c:pt idx="391">
                  <c:v>39630</c:v>
                </c:pt>
                <c:pt idx="392">
                  <c:v>39631</c:v>
                </c:pt>
                <c:pt idx="393">
                  <c:v>39632</c:v>
                </c:pt>
                <c:pt idx="394">
                  <c:v>39633</c:v>
                </c:pt>
                <c:pt idx="395">
                  <c:v>39636</c:v>
                </c:pt>
                <c:pt idx="396">
                  <c:v>39637</c:v>
                </c:pt>
                <c:pt idx="397">
                  <c:v>39638</c:v>
                </c:pt>
                <c:pt idx="398">
                  <c:v>39639</c:v>
                </c:pt>
                <c:pt idx="399">
                  <c:v>39640</c:v>
                </c:pt>
                <c:pt idx="400">
                  <c:v>39643</c:v>
                </c:pt>
                <c:pt idx="401">
                  <c:v>39644</c:v>
                </c:pt>
                <c:pt idx="402">
                  <c:v>39645</c:v>
                </c:pt>
                <c:pt idx="403">
                  <c:v>39646</c:v>
                </c:pt>
                <c:pt idx="404">
                  <c:v>39647</c:v>
                </c:pt>
                <c:pt idx="405">
                  <c:v>39650</c:v>
                </c:pt>
                <c:pt idx="406">
                  <c:v>39651</c:v>
                </c:pt>
                <c:pt idx="407">
                  <c:v>39652</c:v>
                </c:pt>
                <c:pt idx="408">
                  <c:v>39653</c:v>
                </c:pt>
                <c:pt idx="409">
                  <c:v>39654</c:v>
                </c:pt>
                <c:pt idx="410">
                  <c:v>39657</c:v>
                </c:pt>
                <c:pt idx="411">
                  <c:v>39658</c:v>
                </c:pt>
                <c:pt idx="412">
                  <c:v>39659</c:v>
                </c:pt>
                <c:pt idx="413">
                  <c:v>39660</c:v>
                </c:pt>
                <c:pt idx="414">
                  <c:v>39661</c:v>
                </c:pt>
                <c:pt idx="415">
                  <c:v>39664</c:v>
                </c:pt>
                <c:pt idx="416">
                  <c:v>39665</c:v>
                </c:pt>
                <c:pt idx="417">
                  <c:v>39666</c:v>
                </c:pt>
                <c:pt idx="418">
                  <c:v>39667</c:v>
                </c:pt>
                <c:pt idx="419">
                  <c:v>39668</c:v>
                </c:pt>
                <c:pt idx="420">
                  <c:v>39671</c:v>
                </c:pt>
                <c:pt idx="421">
                  <c:v>39672</c:v>
                </c:pt>
                <c:pt idx="422">
                  <c:v>39673</c:v>
                </c:pt>
                <c:pt idx="423">
                  <c:v>39674</c:v>
                </c:pt>
                <c:pt idx="424">
                  <c:v>39675</c:v>
                </c:pt>
                <c:pt idx="425">
                  <c:v>39678</c:v>
                </c:pt>
                <c:pt idx="426">
                  <c:v>39679</c:v>
                </c:pt>
                <c:pt idx="427">
                  <c:v>39680</c:v>
                </c:pt>
                <c:pt idx="428">
                  <c:v>39681</c:v>
                </c:pt>
                <c:pt idx="429">
                  <c:v>39682</c:v>
                </c:pt>
                <c:pt idx="430">
                  <c:v>39685</c:v>
                </c:pt>
                <c:pt idx="431">
                  <c:v>39686</c:v>
                </c:pt>
                <c:pt idx="432">
                  <c:v>39687</c:v>
                </c:pt>
                <c:pt idx="433">
                  <c:v>39688</c:v>
                </c:pt>
                <c:pt idx="434">
                  <c:v>39689</c:v>
                </c:pt>
                <c:pt idx="435">
                  <c:v>39692</c:v>
                </c:pt>
                <c:pt idx="436">
                  <c:v>39693</c:v>
                </c:pt>
                <c:pt idx="437">
                  <c:v>39694</c:v>
                </c:pt>
                <c:pt idx="438">
                  <c:v>39695</c:v>
                </c:pt>
                <c:pt idx="439">
                  <c:v>39696</c:v>
                </c:pt>
                <c:pt idx="440">
                  <c:v>39699</c:v>
                </c:pt>
                <c:pt idx="441">
                  <c:v>39700</c:v>
                </c:pt>
                <c:pt idx="442">
                  <c:v>39701</c:v>
                </c:pt>
                <c:pt idx="443">
                  <c:v>39702</c:v>
                </c:pt>
                <c:pt idx="444">
                  <c:v>39703</c:v>
                </c:pt>
                <c:pt idx="445">
                  <c:v>39706</c:v>
                </c:pt>
                <c:pt idx="446">
                  <c:v>39707</c:v>
                </c:pt>
                <c:pt idx="447">
                  <c:v>39708</c:v>
                </c:pt>
                <c:pt idx="448">
                  <c:v>39709</c:v>
                </c:pt>
                <c:pt idx="449">
                  <c:v>39710</c:v>
                </c:pt>
                <c:pt idx="450">
                  <c:v>39713</c:v>
                </c:pt>
                <c:pt idx="451">
                  <c:v>39714</c:v>
                </c:pt>
                <c:pt idx="452">
                  <c:v>39715</c:v>
                </c:pt>
                <c:pt idx="453">
                  <c:v>39716</c:v>
                </c:pt>
                <c:pt idx="454">
                  <c:v>39717</c:v>
                </c:pt>
                <c:pt idx="455">
                  <c:v>39720</c:v>
                </c:pt>
                <c:pt idx="456">
                  <c:v>39721</c:v>
                </c:pt>
                <c:pt idx="457">
                  <c:v>39722</c:v>
                </c:pt>
                <c:pt idx="458">
                  <c:v>39723</c:v>
                </c:pt>
                <c:pt idx="459">
                  <c:v>39724</c:v>
                </c:pt>
                <c:pt idx="460">
                  <c:v>39727</c:v>
                </c:pt>
                <c:pt idx="461">
                  <c:v>39728</c:v>
                </c:pt>
                <c:pt idx="462">
                  <c:v>39729</c:v>
                </c:pt>
                <c:pt idx="463">
                  <c:v>39730</c:v>
                </c:pt>
                <c:pt idx="464">
                  <c:v>39731</c:v>
                </c:pt>
                <c:pt idx="465">
                  <c:v>39734</c:v>
                </c:pt>
                <c:pt idx="466">
                  <c:v>39735</c:v>
                </c:pt>
                <c:pt idx="467">
                  <c:v>39736</c:v>
                </c:pt>
                <c:pt idx="468">
                  <c:v>39737</c:v>
                </c:pt>
                <c:pt idx="469">
                  <c:v>39738</c:v>
                </c:pt>
                <c:pt idx="470">
                  <c:v>39741</c:v>
                </c:pt>
                <c:pt idx="471">
                  <c:v>39742</c:v>
                </c:pt>
                <c:pt idx="472">
                  <c:v>39743</c:v>
                </c:pt>
                <c:pt idx="473">
                  <c:v>39744</c:v>
                </c:pt>
                <c:pt idx="474">
                  <c:v>39745</c:v>
                </c:pt>
                <c:pt idx="475">
                  <c:v>39748</c:v>
                </c:pt>
                <c:pt idx="476">
                  <c:v>39749</c:v>
                </c:pt>
                <c:pt idx="477">
                  <c:v>39750</c:v>
                </c:pt>
                <c:pt idx="478">
                  <c:v>39751</c:v>
                </c:pt>
                <c:pt idx="479">
                  <c:v>39752</c:v>
                </c:pt>
                <c:pt idx="480">
                  <c:v>39755</c:v>
                </c:pt>
                <c:pt idx="481">
                  <c:v>39756</c:v>
                </c:pt>
                <c:pt idx="482">
                  <c:v>39757</c:v>
                </c:pt>
                <c:pt idx="483">
                  <c:v>39758</c:v>
                </c:pt>
                <c:pt idx="484">
                  <c:v>39759</c:v>
                </c:pt>
                <c:pt idx="485">
                  <c:v>39762</c:v>
                </c:pt>
                <c:pt idx="486">
                  <c:v>39763</c:v>
                </c:pt>
                <c:pt idx="487">
                  <c:v>39764</c:v>
                </c:pt>
                <c:pt idx="488">
                  <c:v>39765</c:v>
                </c:pt>
                <c:pt idx="489">
                  <c:v>39766</c:v>
                </c:pt>
                <c:pt idx="490">
                  <c:v>39769</c:v>
                </c:pt>
                <c:pt idx="491">
                  <c:v>39770</c:v>
                </c:pt>
                <c:pt idx="492">
                  <c:v>39771</c:v>
                </c:pt>
                <c:pt idx="493">
                  <c:v>39772</c:v>
                </c:pt>
                <c:pt idx="494">
                  <c:v>39773</c:v>
                </c:pt>
                <c:pt idx="495">
                  <c:v>39776</c:v>
                </c:pt>
                <c:pt idx="496">
                  <c:v>39777</c:v>
                </c:pt>
                <c:pt idx="497">
                  <c:v>39778</c:v>
                </c:pt>
                <c:pt idx="498">
                  <c:v>39779</c:v>
                </c:pt>
                <c:pt idx="499">
                  <c:v>39780</c:v>
                </c:pt>
                <c:pt idx="500">
                  <c:v>39783</c:v>
                </c:pt>
                <c:pt idx="501">
                  <c:v>39784</c:v>
                </c:pt>
                <c:pt idx="502">
                  <c:v>39785</c:v>
                </c:pt>
                <c:pt idx="503">
                  <c:v>39786</c:v>
                </c:pt>
                <c:pt idx="504">
                  <c:v>39787</c:v>
                </c:pt>
                <c:pt idx="505">
                  <c:v>39790</c:v>
                </c:pt>
                <c:pt idx="506">
                  <c:v>39791</c:v>
                </c:pt>
                <c:pt idx="507">
                  <c:v>39792</c:v>
                </c:pt>
                <c:pt idx="508">
                  <c:v>39793</c:v>
                </c:pt>
                <c:pt idx="509">
                  <c:v>39794</c:v>
                </c:pt>
                <c:pt idx="510">
                  <c:v>39797</c:v>
                </c:pt>
                <c:pt idx="511">
                  <c:v>39798</c:v>
                </c:pt>
                <c:pt idx="512">
                  <c:v>39799</c:v>
                </c:pt>
                <c:pt idx="513">
                  <c:v>39800</c:v>
                </c:pt>
                <c:pt idx="514">
                  <c:v>39801</c:v>
                </c:pt>
                <c:pt idx="515">
                  <c:v>39804</c:v>
                </c:pt>
                <c:pt idx="516">
                  <c:v>39805</c:v>
                </c:pt>
                <c:pt idx="517">
                  <c:v>39806</c:v>
                </c:pt>
                <c:pt idx="518">
                  <c:v>39807</c:v>
                </c:pt>
                <c:pt idx="519">
                  <c:v>39808</c:v>
                </c:pt>
                <c:pt idx="520">
                  <c:v>39811</c:v>
                </c:pt>
                <c:pt idx="521">
                  <c:v>39812</c:v>
                </c:pt>
                <c:pt idx="522">
                  <c:v>39813</c:v>
                </c:pt>
                <c:pt idx="523">
                  <c:v>39814</c:v>
                </c:pt>
                <c:pt idx="524">
                  <c:v>39815</c:v>
                </c:pt>
                <c:pt idx="525">
                  <c:v>39818</c:v>
                </c:pt>
                <c:pt idx="526">
                  <c:v>39819</c:v>
                </c:pt>
                <c:pt idx="527">
                  <c:v>39820</c:v>
                </c:pt>
                <c:pt idx="528">
                  <c:v>39821</c:v>
                </c:pt>
                <c:pt idx="529">
                  <c:v>39822</c:v>
                </c:pt>
                <c:pt idx="530">
                  <c:v>39825</c:v>
                </c:pt>
                <c:pt idx="531">
                  <c:v>39826</c:v>
                </c:pt>
                <c:pt idx="532">
                  <c:v>39827</c:v>
                </c:pt>
                <c:pt idx="533">
                  <c:v>39828</c:v>
                </c:pt>
                <c:pt idx="534">
                  <c:v>39829</c:v>
                </c:pt>
                <c:pt idx="535">
                  <c:v>39832</c:v>
                </c:pt>
                <c:pt idx="536">
                  <c:v>39833</c:v>
                </c:pt>
                <c:pt idx="537">
                  <c:v>39834</c:v>
                </c:pt>
                <c:pt idx="538">
                  <c:v>39835</c:v>
                </c:pt>
                <c:pt idx="539">
                  <c:v>39836</c:v>
                </c:pt>
                <c:pt idx="540">
                  <c:v>39839</c:v>
                </c:pt>
                <c:pt idx="541">
                  <c:v>39840</c:v>
                </c:pt>
                <c:pt idx="542">
                  <c:v>39841</c:v>
                </c:pt>
                <c:pt idx="543">
                  <c:v>39842</c:v>
                </c:pt>
                <c:pt idx="544">
                  <c:v>39843</c:v>
                </c:pt>
                <c:pt idx="545">
                  <c:v>39846</c:v>
                </c:pt>
                <c:pt idx="546">
                  <c:v>39847</c:v>
                </c:pt>
                <c:pt idx="547">
                  <c:v>39848</c:v>
                </c:pt>
                <c:pt idx="548">
                  <c:v>39849</c:v>
                </c:pt>
                <c:pt idx="549">
                  <c:v>39850</c:v>
                </c:pt>
                <c:pt idx="550">
                  <c:v>39853</c:v>
                </c:pt>
                <c:pt idx="551">
                  <c:v>39854</c:v>
                </c:pt>
              </c:numCache>
            </c:numRef>
          </c:cat>
          <c:val>
            <c:numRef>
              <c:f>Sheet1!$P$2:$P$553</c:f>
              <c:numCache>
                <c:formatCode>General</c:formatCode>
                <c:ptCount val="552"/>
                <c:pt idx="0">
                  <c:v>#N/A</c:v>
                </c:pt>
                <c:pt idx="1">
                  <c:v>0.1</c:v>
                </c:pt>
                <c:pt idx="2">
                  <c:v>9.7000000000000003E-2</c:v>
                </c:pt>
                <c:pt idx="3">
                  <c:v>9.5000000000000043E-2</c:v>
                </c:pt>
                <c:pt idx="4">
                  <c:v>8.6000000000000021E-2</c:v>
                </c:pt>
                <c:pt idx="5">
                  <c:v>8.3000000000000046E-2</c:v>
                </c:pt>
                <c:pt idx="6">
                  <c:v>9.2000000000000026E-2</c:v>
                </c:pt>
                <c:pt idx="7">
                  <c:v>8.6000000000000021E-2</c:v>
                </c:pt>
                <c:pt idx="8">
                  <c:v>7.9000000000000153E-2</c:v>
                </c:pt>
                <c:pt idx="9">
                  <c:v>8.5000000000000006E-2</c:v>
                </c:pt>
                <c:pt idx="10">
                  <c:v>8.8000000000000064E-2</c:v>
                </c:pt>
                <c:pt idx="11">
                  <c:v>8.6000000000000021E-2</c:v>
                </c:pt>
                <c:pt idx="12">
                  <c:v>8.1000000000000003E-2</c:v>
                </c:pt>
                <c:pt idx="13">
                  <c:v>6.7000000000000004E-2</c:v>
                </c:pt>
                <c:pt idx="14">
                  <c:v>8.0000000000000043E-2</c:v>
                </c:pt>
                <c:pt idx="15">
                  <c:v>7.3000000000000009E-2</c:v>
                </c:pt>
                <c:pt idx="16">
                  <c:v>7.6999999999999999E-2</c:v>
                </c:pt>
                <c:pt idx="17">
                  <c:v>7.8000000000000014E-2</c:v>
                </c:pt>
                <c:pt idx="18">
                  <c:v>8.4000000000000047E-2</c:v>
                </c:pt>
                <c:pt idx="19">
                  <c:v>7.8000000000000014E-2</c:v>
                </c:pt>
                <c:pt idx="20">
                  <c:v>7.6999999999999999E-2</c:v>
                </c:pt>
                <c:pt idx="21">
                  <c:v>8.3000000000000046E-2</c:v>
                </c:pt>
                <c:pt idx="22">
                  <c:v>8.1000000000000003E-2</c:v>
                </c:pt>
                <c:pt idx="23">
                  <c:v>8.3000000000000046E-2</c:v>
                </c:pt>
                <c:pt idx="24">
                  <c:v>7.0999999999999994E-2</c:v>
                </c:pt>
                <c:pt idx="25">
                  <c:v>7.3999999999999996E-2</c:v>
                </c:pt>
                <c:pt idx="26">
                  <c:v>7.3999999999999996E-2</c:v>
                </c:pt>
                <c:pt idx="27">
                  <c:v>7.6999999999999999E-2</c:v>
                </c:pt>
                <c:pt idx="28">
                  <c:v>7.9000000000000153E-2</c:v>
                </c:pt>
                <c:pt idx="29">
                  <c:v>7.3999999999999996E-2</c:v>
                </c:pt>
                <c:pt idx="30">
                  <c:v>6.9000000000000034E-2</c:v>
                </c:pt>
                <c:pt idx="31">
                  <c:v>6.8000000000000019E-2</c:v>
                </c:pt>
                <c:pt idx="32">
                  <c:v>8.7000000000000022E-2</c:v>
                </c:pt>
                <c:pt idx="33">
                  <c:v>9.6000000000000002E-2</c:v>
                </c:pt>
                <c:pt idx="34">
                  <c:v>9.3000000000000208E-2</c:v>
                </c:pt>
                <c:pt idx="35">
                  <c:v>9.1000000000000025E-2</c:v>
                </c:pt>
                <c:pt idx="36">
                  <c:v>9.3000000000000208E-2</c:v>
                </c:pt>
                <c:pt idx="37">
                  <c:v>0.1</c:v>
                </c:pt>
                <c:pt idx="38">
                  <c:v>0.10600000000000002</c:v>
                </c:pt>
                <c:pt idx="39">
                  <c:v>9.0000000000000024E-2</c:v>
                </c:pt>
                <c:pt idx="40">
                  <c:v>9.1000000000000025E-2</c:v>
                </c:pt>
                <c:pt idx="41">
                  <c:v>9.0000000000000024E-2</c:v>
                </c:pt>
                <c:pt idx="42">
                  <c:v>0.10600000000000002</c:v>
                </c:pt>
                <c:pt idx="43">
                  <c:v>0.10199999999999998</c:v>
                </c:pt>
                <c:pt idx="44">
                  <c:v>9.4000000000000028E-2</c:v>
                </c:pt>
                <c:pt idx="45">
                  <c:v>0.113</c:v>
                </c:pt>
                <c:pt idx="46">
                  <c:v>9.6000000000000002E-2</c:v>
                </c:pt>
                <c:pt idx="47">
                  <c:v>0.126</c:v>
                </c:pt>
                <c:pt idx="48">
                  <c:v>0.114</c:v>
                </c:pt>
                <c:pt idx="49">
                  <c:v>0.114</c:v>
                </c:pt>
                <c:pt idx="50">
                  <c:v>0.10299999999999998</c:v>
                </c:pt>
                <c:pt idx="51">
                  <c:v>0.10600000000000002</c:v>
                </c:pt>
                <c:pt idx="52">
                  <c:v>0.13200000000000001</c:v>
                </c:pt>
                <c:pt idx="53">
                  <c:v>0.12000000000000002</c:v>
                </c:pt>
                <c:pt idx="54">
                  <c:v>0.11799999999999998</c:v>
                </c:pt>
                <c:pt idx="55">
                  <c:v>0.11600000000000002</c:v>
                </c:pt>
                <c:pt idx="56">
                  <c:v>0.10299999999999998</c:v>
                </c:pt>
                <c:pt idx="57">
                  <c:v>0.13</c:v>
                </c:pt>
                <c:pt idx="58">
                  <c:v>0.12100000000000002</c:v>
                </c:pt>
                <c:pt idx="59">
                  <c:v>0.11700000000000002</c:v>
                </c:pt>
                <c:pt idx="60">
                  <c:v>9.9000000000000046E-2</c:v>
                </c:pt>
                <c:pt idx="61">
                  <c:v>0.10400000000000002</c:v>
                </c:pt>
                <c:pt idx="62">
                  <c:v>0.10500000000000002</c:v>
                </c:pt>
                <c:pt idx="63">
                  <c:v>0.11700000000000002</c:v>
                </c:pt>
                <c:pt idx="64">
                  <c:v>0.1</c:v>
                </c:pt>
                <c:pt idx="65">
                  <c:v>0.112</c:v>
                </c:pt>
                <c:pt idx="66">
                  <c:v>0.10199999999999998</c:v>
                </c:pt>
                <c:pt idx="67">
                  <c:v>9.7000000000000003E-2</c:v>
                </c:pt>
                <c:pt idx="68">
                  <c:v>9.9000000000000046E-2</c:v>
                </c:pt>
                <c:pt idx="69">
                  <c:v>#N/A</c:v>
                </c:pt>
                <c:pt idx="70">
                  <c:v>#N/A</c:v>
                </c:pt>
                <c:pt idx="71">
                  <c:v>8.6000000000000021E-2</c:v>
                </c:pt>
                <c:pt idx="72">
                  <c:v>9.0000000000000024E-2</c:v>
                </c:pt>
                <c:pt idx="73">
                  <c:v>0.113</c:v>
                </c:pt>
                <c:pt idx="74">
                  <c:v>0.113</c:v>
                </c:pt>
                <c:pt idx="75">
                  <c:v>8.9000000000000065E-2</c:v>
                </c:pt>
                <c:pt idx="76">
                  <c:v>7.3999999999999996E-2</c:v>
                </c:pt>
                <c:pt idx="77">
                  <c:v>9.9000000000000046E-2</c:v>
                </c:pt>
                <c:pt idx="78">
                  <c:v>0.12300000000000012</c:v>
                </c:pt>
                <c:pt idx="79">
                  <c:v>9.3000000000000208E-2</c:v>
                </c:pt>
                <c:pt idx="80">
                  <c:v>9.4000000000000028E-2</c:v>
                </c:pt>
                <c:pt idx="81">
                  <c:v>9.5000000000000043E-2</c:v>
                </c:pt>
                <c:pt idx="82">
                  <c:v>8.7000000000000022E-2</c:v>
                </c:pt>
                <c:pt idx="83">
                  <c:v>0.1</c:v>
                </c:pt>
                <c:pt idx="84">
                  <c:v>8.6000000000000021E-2</c:v>
                </c:pt>
                <c:pt idx="85">
                  <c:v>6.4000000000000112E-2</c:v>
                </c:pt>
                <c:pt idx="86">
                  <c:v>#N/A</c:v>
                </c:pt>
                <c:pt idx="87">
                  <c:v>0.1</c:v>
                </c:pt>
                <c:pt idx="88">
                  <c:v>9.9000000000000046E-2</c:v>
                </c:pt>
                <c:pt idx="89">
                  <c:v>7.6999999999999999E-2</c:v>
                </c:pt>
                <c:pt idx="90">
                  <c:v>8.7000000000000022E-2</c:v>
                </c:pt>
                <c:pt idx="91">
                  <c:v>8.1000000000000003E-2</c:v>
                </c:pt>
                <c:pt idx="92">
                  <c:v>8.8000000000000064E-2</c:v>
                </c:pt>
                <c:pt idx="93">
                  <c:v>8.1000000000000003E-2</c:v>
                </c:pt>
                <c:pt idx="94">
                  <c:v>0.13200000000000001</c:v>
                </c:pt>
                <c:pt idx="95">
                  <c:v>9.7000000000000003E-2</c:v>
                </c:pt>
                <c:pt idx="96">
                  <c:v>0.10600000000000002</c:v>
                </c:pt>
                <c:pt idx="97">
                  <c:v>0.11600000000000002</c:v>
                </c:pt>
                <c:pt idx="98">
                  <c:v>0.10400000000000002</c:v>
                </c:pt>
                <c:pt idx="99">
                  <c:v>0.10800000000000012</c:v>
                </c:pt>
                <c:pt idx="100">
                  <c:v>9.5000000000000043E-2</c:v>
                </c:pt>
                <c:pt idx="101">
                  <c:v>0.114</c:v>
                </c:pt>
                <c:pt idx="102">
                  <c:v>0.113</c:v>
                </c:pt>
                <c:pt idx="103">
                  <c:v>0.1</c:v>
                </c:pt>
                <c:pt idx="104">
                  <c:v>0.115</c:v>
                </c:pt>
                <c:pt idx="105">
                  <c:v>#N/A</c:v>
                </c:pt>
                <c:pt idx="106">
                  <c:v>0.10600000000000002</c:v>
                </c:pt>
                <c:pt idx="107">
                  <c:v>0.113</c:v>
                </c:pt>
                <c:pt idx="108">
                  <c:v>0.10900000000000012</c:v>
                </c:pt>
                <c:pt idx="109">
                  <c:v>0.114</c:v>
                </c:pt>
                <c:pt idx="110">
                  <c:v>0.1</c:v>
                </c:pt>
                <c:pt idx="111">
                  <c:v>0.10700000000000012</c:v>
                </c:pt>
                <c:pt idx="112">
                  <c:v>8.3000000000000046E-2</c:v>
                </c:pt>
                <c:pt idx="113">
                  <c:v>0.12000000000000002</c:v>
                </c:pt>
                <c:pt idx="114">
                  <c:v>9.4000000000000028E-2</c:v>
                </c:pt>
                <c:pt idx="115">
                  <c:v>8.9000000000000065E-2</c:v>
                </c:pt>
                <c:pt idx="116">
                  <c:v>0.114</c:v>
                </c:pt>
                <c:pt idx="117">
                  <c:v>8.8000000000000064E-2</c:v>
                </c:pt>
                <c:pt idx="118">
                  <c:v>0.11700000000000002</c:v>
                </c:pt>
                <c:pt idx="119">
                  <c:v>0.10500000000000002</c:v>
                </c:pt>
                <c:pt idx="120">
                  <c:v>0.11</c:v>
                </c:pt>
                <c:pt idx="121">
                  <c:v>9.9000000000000046E-2</c:v>
                </c:pt>
                <c:pt idx="122">
                  <c:v>0.127</c:v>
                </c:pt>
                <c:pt idx="123">
                  <c:v>0.10100000000000002</c:v>
                </c:pt>
                <c:pt idx="124">
                  <c:v>9.1000000000000025E-2</c:v>
                </c:pt>
                <c:pt idx="125">
                  <c:v>0.12000000000000002</c:v>
                </c:pt>
                <c:pt idx="126">
                  <c:v>0.12200000000000009</c:v>
                </c:pt>
                <c:pt idx="127">
                  <c:v>0.12300000000000012</c:v>
                </c:pt>
                <c:pt idx="128">
                  <c:v>0.11899999999999998</c:v>
                </c:pt>
                <c:pt idx="129">
                  <c:v>0.12400000000000012</c:v>
                </c:pt>
                <c:pt idx="130">
                  <c:v>0.11899999999999998</c:v>
                </c:pt>
                <c:pt idx="131">
                  <c:v>0.13600000000000001</c:v>
                </c:pt>
                <c:pt idx="132">
                  <c:v>0.11</c:v>
                </c:pt>
                <c:pt idx="133">
                  <c:v>0.12300000000000012</c:v>
                </c:pt>
                <c:pt idx="134">
                  <c:v>0.11600000000000002</c:v>
                </c:pt>
                <c:pt idx="135">
                  <c:v>0.10100000000000002</c:v>
                </c:pt>
                <c:pt idx="136">
                  <c:v>8.8000000000000064E-2</c:v>
                </c:pt>
                <c:pt idx="137">
                  <c:v>0.14900000000000024</c:v>
                </c:pt>
                <c:pt idx="138">
                  <c:v>0.1530000000000003</c:v>
                </c:pt>
                <c:pt idx="139">
                  <c:v>0.126</c:v>
                </c:pt>
                <c:pt idx="140">
                  <c:v>0.11899999999999998</c:v>
                </c:pt>
                <c:pt idx="141">
                  <c:v>0.1530000000000003</c:v>
                </c:pt>
                <c:pt idx="142">
                  <c:v>0.126</c:v>
                </c:pt>
                <c:pt idx="143">
                  <c:v>0.11799999999999998</c:v>
                </c:pt>
                <c:pt idx="144">
                  <c:v>0.115</c:v>
                </c:pt>
                <c:pt idx="145">
                  <c:v>0.16300000000000001</c:v>
                </c:pt>
                <c:pt idx="146">
                  <c:v>0.14200000000000004</c:v>
                </c:pt>
                <c:pt idx="147">
                  <c:v>0.15600000000000033</c:v>
                </c:pt>
                <c:pt idx="148">
                  <c:v>0.13500000000000001</c:v>
                </c:pt>
                <c:pt idx="149">
                  <c:v>0.18600000000000033</c:v>
                </c:pt>
                <c:pt idx="150">
                  <c:v>0.22500000000000001</c:v>
                </c:pt>
                <c:pt idx="151">
                  <c:v>0.19700000000000001</c:v>
                </c:pt>
                <c:pt idx="152">
                  <c:v>0.19900000000000001</c:v>
                </c:pt>
                <c:pt idx="153">
                  <c:v>0.18100000000000024</c:v>
                </c:pt>
                <c:pt idx="154">
                  <c:v>0.17</c:v>
                </c:pt>
                <c:pt idx="155">
                  <c:v>0.2</c:v>
                </c:pt>
                <c:pt idx="156">
                  <c:v>0.17900000000000021</c:v>
                </c:pt>
                <c:pt idx="157">
                  <c:v>0.16500000000000001</c:v>
                </c:pt>
                <c:pt idx="158">
                  <c:v>0.17100000000000001</c:v>
                </c:pt>
                <c:pt idx="159">
                  <c:v>0.18700000000000033</c:v>
                </c:pt>
                <c:pt idx="160">
                  <c:v>0.17100000000000001</c:v>
                </c:pt>
                <c:pt idx="161">
                  <c:v>0.16800000000000001</c:v>
                </c:pt>
                <c:pt idx="162">
                  <c:v>0.18000000000000024</c:v>
                </c:pt>
                <c:pt idx="163">
                  <c:v>0.13300000000000001</c:v>
                </c:pt>
                <c:pt idx="164">
                  <c:v>0.20600000000000004</c:v>
                </c:pt>
                <c:pt idx="165">
                  <c:v>0.17200000000000001</c:v>
                </c:pt>
                <c:pt idx="166">
                  <c:v>0.20300000000000001</c:v>
                </c:pt>
                <c:pt idx="167">
                  <c:v>0.20500000000000004</c:v>
                </c:pt>
                <c:pt idx="168">
                  <c:v>0.15600000000000033</c:v>
                </c:pt>
                <c:pt idx="169">
                  <c:v>0.20600000000000004</c:v>
                </c:pt>
                <c:pt idx="170">
                  <c:v>0.14900000000000024</c:v>
                </c:pt>
                <c:pt idx="171">
                  <c:v>0.18100000000000024</c:v>
                </c:pt>
                <c:pt idx="172">
                  <c:v>0.20800000000000021</c:v>
                </c:pt>
                <c:pt idx="173">
                  <c:v>0.18900000000000033</c:v>
                </c:pt>
                <c:pt idx="174">
                  <c:v>0.192</c:v>
                </c:pt>
                <c:pt idx="175">
                  <c:v>0.18200000000000024</c:v>
                </c:pt>
                <c:pt idx="176">
                  <c:v>0.19500000000000001</c:v>
                </c:pt>
                <c:pt idx="177">
                  <c:v>0.16700000000000001</c:v>
                </c:pt>
                <c:pt idx="178">
                  <c:v>0.1840000000000003</c:v>
                </c:pt>
                <c:pt idx="179">
                  <c:v>0.17600000000000021</c:v>
                </c:pt>
                <c:pt idx="180">
                  <c:v>0.2</c:v>
                </c:pt>
                <c:pt idx="181">
                  <c:v>0.23</c:v>
                </c:pt>
                <c:pt idx="182">
                  <c:v>0.23200000000000001</c:v>
                </c:pt>
                <c:pt idx="183">
                  <c:v>0.224</c:v>
                </c:pt>
                <c:pt idx="184">
                  <c:v>0.2140000000000003</c:v>
                </c:pt>
                <c:pt idx="185">
                  <c:v>0.20400000000000001</c:v>
                </c:pt>
                <c:pt idx="186">
                  <c:v>0.23100000000000001</c:v>
                </c:pt>
                <c:pt idx="187">
                  <c:v>0.1840000000000003</c:v>
                </c:pt>
                <c:pt idx="188">
                  <c:v>0.19800000000000001</c:v>
                </c:pt>
                <c:pt idx="189">
                  <c:v>0.16500000000000001</c:v>
                </c:pt>
                <c:pt idx="190">
                  <c:v>0.14800000000000021</c:v>
                </c:pt>
                <c:pt idx="191">
                  <c:v>0.16</c:v>
                </c:pt>
                <c:pt idx="192">
                  <c:v>0.19500000000000001</c:v>
                </c:pt>
                <c:pt idx="193">
                  <c:v>0.14800000000000021</c:v>
                </c:pt>
                <c:pt idx="194">
                  <c:v>0.1520000000000003</c:v>
                </c:pt>
                <c:pt idx="195">
                  <c:v>0.14500000000000021</c:v>
                </c:pt>
                <c:pt idx="196">
                  <c:v>0.115</c:v>
                </c:pt>
                <c:pt idx="197">
                  <c:v>0.19800000000000001</c:v>
                </c:pt>
                <c:pt idx="198">
                  <c:v>0.10700000000000012</c:v>
                </c:pt>
                <c:pt idx="199">
                  <c:v>0.1850000000000003</c:v>
                </c:pt>
                <c:pt idx="200">
                  <c:v>0.13900000000000001</c:v>
                </c:pt>
                <c:pt idx="201">
                  <c:v>0.13900000000000001</c:v>
                </c:pt>
                <c:pt idx="202">
                  <c:v>0.15000000000000024</c:v>
                </c:pt>
                <c:pt idx="203">
                  <c:v>0.15700000000000033</c:v>
                </c:pt>
                <c:pt idx="204">
                  <c:v>0.18700000000000033</c:v>
                </c:pt>
                <c:pt idx="205">
                  <c:v>0.12200000000000009</c:v>
                </c:pt>
                <c:pt idx="206">
                  <c:v>0.15000000000000024</c:v>
                </c:pt>
                <c:pt idx="207">
                  <c:v>0.128</c:v>
                </c:pt>
                <c:pt idx="208">
                  <c:v>0.112</c:v>
                </c:pt>
                <c:pt idx="209">
                  <c:v>0.11799999999999998</c:v>
                </c:pt>
                <c:pt idx="210">
                  <c:v>0.16700000000000001</c:v>
                </c:pt>
                <c:pt idx="211">
                  <c:v>0.13800000000000001</c:v>
                </c:pt>
                <c:pt idx="212">
                  <c:v>0.13400000000000001</c:v>
                </c:pt>
                <c:pt idx="213">
                  <c:v>0.13500000000000001</c:v>
                </c:pt>
                <c:pt idx="214">
                  <c:v>0.15800000000000033</c:v>
                </c:pt>
                <c:pt idx="215">
                  <c:v>0.1510000000000003</c:v>
                </c:pt>
                <c:pt idx="216">
                  <c:v>0.16</c:v>
                </c:pt>
                <c:pt idx="217">
                  <c:v>0.19</c:v>
                </c:pt>
                <c:pt idx="218">
                  <c:v>8.8000000000000064E-2</c:v>
                </c:pt>
                <c:pt idx="219">
                  <c:v>0.13100000000000001</c:v>
                </c:pt>
                <c:pt idx="220">
                  <c:v>0.18100000000000024</c:v>
                </c:pt>
                <c:pt idx="221">
                  <c:v>0.16700000000000001</c:v>
                </c:pt>
                <c:pt idx="222">
                  <c:v>0.16300000000000001</c:v>
                </c:pt>
                <c:pt idx="223">
                  <c:v>0.15000000000000024</c:v>
                </c:pt>
                <c:pt idx="224">
                  <c:v>0.17600000000000021</c:v>
                </c:pt>
                <c:pt idx="225">
                  <c:v>0.19</c:v>
                </c:pt>
                <c:pt idx="226">
                  <c:v>0.20800000000000021</c:v>
                </c:pt>
                <c:pt idx="227">
                  <c:v>0.17900000000000021</c:v>
                </c:pt>
                <c:pt idx="228">
                  <c:v>0.17500000000000004</c:v>
                </c:pt>
                <c:pt idx="229">
                  <c:v>0.221</c:v>
                </c:pt>
                <c:pt idx="230">
                  <c:v>0.20800000000000021</c:v>
                </c:pt>
                <c:pt idx="231">
                  <c:v>0.25600000000000001</c:v>
                </c:pt>
                <c:pt idx="232">
                  <c:v>0.28500000000000031</c:v>
                </c:pt>
                <c:pt idx="233">
                  <c:v>0.29400000000000032</c:v>
                </c:pt>
                <c:pt idx="234">
                  <c:v>0.30000000000000032</c:v>
                </c:pt>
                <c:pt idx="235">
                  <c:v>0.28600000000000031</c:v>
                </c:pt>
                <c:pt idx="236">
                  <c:v>0.33300000000000085</c:v>
                </c:pt>
                <c:pt idx="237">
                  <c:v>0.30300000000000032</c:v>
                </c:pt>
                <c:pt idx="238">
                  <c:v>0.27200000000000002</c:v>
                </c:pt>
                <c:pt idx="239">
                  <c:v>0.29800000000000032</c:v>
                </c:pt>
                <c:pt idx="240">
                  <c:v>0.251</c:v>
                </c:pt>
                <c:pt idx="241">
                  <c:v>0.29000000000000031</c:v>
                </c:pt>
                <c:pt idx="242">
                  <c:v>0.27200000000000002</c:v>
                </c:pt>
                <c:pt idx="243">
                  <c:v>0.28000000000000008</c:v>
                </c:pt>
                <c:pt idx="244">
                  <c:v>0.27100000000000002</c:v>
                </c:pt>
                <c:pt idx="245">
                  <c:v>0.25600000000000001</c:v>
                </c:pt>
                <c:pt idx="246">
                  <c:v>0.22700000000000001</c:v>
                </c:pt>
                <c:pt idx="247">
                  <c:v>0.23700000000000004</c:v>
                </c:pt>
                <c:pt idx="248">
                  <c:v>0.22600000000000001</c:v>
                </c:pt>
                <c:pt idx="249">
                  <c:v>0.2470000000000003</c:v>
                </c:pt>
                <c:pt idx="250">
                  <c:v>0.22600000000000001</c:v>
                </c:pt>
                <c:pt idx="251">
                  <c:v>0.19800000000000001</c:v>
                </c:pt>
                <c:pt idx="252">
                  <c:v>0.20700000000000021</c:v>
                </c:pt>
                <c:pt idx="253">
                  <c:v>0.17700000000000021</c:v>
                </c:pt>
                <c:pt idx="254">
                  <c:v>0.20100000000000001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0.221</c:v>
                </c:pt>
                <c:pt idx="259">
                  <c:v>0.17100000000000001</c:v>
                </c:pt>
                <c:pt idx="260">
                  <c:v>#N/A</c:v>
                </c:pt>
                <c:pt idx="261">
                  <c:v>#N/A</c:v>
                </c:pt>
                <c:pt idx="262">
                  <c:v>0.115</c:v>
                </c:pt>
                <c:pt idx="263">
                  <c:v>0.253</c:v>
                </c:pt>
                <c:pt idx="264">
                  <c:v>0.224</c:v>
                </c:pt>
                <c:pt idx="265">
                  <c:v>0.26300000000000001</c:v>
                </c:pt>
                <c:pt idx="266">
                  <c:v>0.26100000000000001</c:v>
                </c:pt>
                <c:pt idx="267">
                  <c:v>0.26400000000000001</c:v>
                </c:pt>
                <c:pt idx="268">
                  <c:v>0.28700000000000031</c:v>
                </c:pt>
                <c:pt idx="269">
                  <c:v>0.251</c:v>
                </c:pt>
                <c:pt idx="270">
                  <c:v>0.2480000000000003</c:v>
                </c:pt>
                <c:pt idx="271">
                  <c:v>0.252</c:v>
                </c:pt>
                <c:pt idx="272">
                  <c:v>0.24200000000000021</c:v>
                </c:pt>
                <c:pt idx="273">
                  <c:v>0.2160000000000003</c:v>
                </c:pt>
                <c:pt idx="274">
                  <c:v>0.2480000000000003</c:v>
                </c:pt>
                <c:pt idx="275">
                  <c:v>0.255</c:v>
                </c:pt>
                <c:pt idx="276">
                  <c:v>0.31500000000000061</c:v>
                </c:pt>
                <c:pt idx="277">
                  <c:v>0.26200000000000001</c:v>
                </c:pt>
                <c:pt idx="278">
                  <c:v>0.31800000000000067</c:v>
                </c:pt>
                <c:pt idx="279">
                  <c:v>0.25700000000000001</c:v>
                </c:pt>
                <c:pt idx="280">
                  <c:v>0.28200000000000008</c:v>
                </c:pt>
                <c:pt idx="281">
                  <c:v>0.26900000000000002</c:v>
                </c:pt>
                <c:pt idx="282">
                  <c:v>0.28400000000000031</c:v>
                </c:pt>
                <c:pt idx="283">
                  <c:v>0.26500000000000001</c:v>
                </c:pt>
                <c:pt idx="284">
                  <c:v>0.26600000000000001</c:v>
                </c:pt>
                <c:pt idx="285">
                  <c:v>0.26900000000000002</c:v>
                </c:pt>
                <c:pt idx="286">
                  <c:v>0.23600000000000004</c:v>
                </c:pt>
                <c:pt idx="287">
                  <c:v>0.28500000000000031</c:v>
                </c:pt>
                <c:pt idx="288">
                  <c:v>0.255</c:v>
                </c:pt>
                <c:pt idx="289">
                  <c:v>0.23600000000000004</c:v>
                </c:pt>
                <c:pt idx="290">
                  <c:v>0.29600000000000032</c:v>
                </c:pt>
                <c:pt idx="291">
                  <c:v>0.31200000000000061</c:v>
                </c:pt>
                <c:pt idx="292">
                  <c:v>0.31300000000000061</c:v>
                </c:pt>
                <c:pt idx="293">
                  <c:v>0.31700000000000067</c:v>
                </c:pt>
                <c:pt idx="294">
                  <c:v>0.27900000000000008</c:v>
                </c:pt>
                <c:pt idx="295">
                  <c:v>0.31800000000000067</c:v>
                </c:pt>
                <c:pt idx="296">
                  <c:v>0.30800000000000038</c:v>
                </c:pt>
                <c:pt idx="297">
                  <c:v>0.31000000000000061</c:v>
                </c:pt>
                <c:pt idx="298">
                  <c:v>0.28000000000000008</c:v>
                </c:pt>
                <c:pt idx="299">
                  <c:v>0.30300000000000032</c:v>
                </c:pt>
                <c:pt idx="300">
                  <c:v>0.30200000000000032</c:v>
                </c:pt>
                <c:pt idx="301">
                  <c:v>0.30300000000000032</c:v>
                </c:pt>
                <c:pt idx="302">
                  <c:v>0.34700000000000031</c:v>
                </c:pt>
                <c:pt idx="303">
                  <c:v>0.29500000000000032</c:v>
                </c:pt>
                <c:pt idx="304">
                  <c:v>0.33900000000000086</c:v>
                </c:pt>
                <c:pt idx="305">
                  <c:v>0.40700000000000008</c:v>
                </c:pt>
                <c:pt idx="306">
                  <c:v>0.42900000000000038</c:v>
                </c:pt>
                <c:pt idx="307">
                  <c:v>0.501</c:v>
                </c:pt>
                <c:pt idx="308">
                  <c:v>0.52500000000000002</c:v>
                </c:pt>
                <c:pt idx="309">
                  <c:v>0.59399999999999997</c:v>
                </c:pt>
                <c:pt idx="310">
                  <c:v>0.56999999999999995</c:v>
                </c:pt>
                <c:pt idx="311">
                  <c:v>0.54200000000000004</c:v>
                </c:pt>
                <c:pt idx="312">
                  <c:v>0.52300000000000002</c:v>
                </c:pt>
                <c:pt idx="313">
                  <c:v>0.58599999999999997</c:v>
                </c:pt>
                <c:pt idx="314">
                  <c:v>0.48800000000000032</c:v>
                </c:pt>
                <c:pt idx="315">
                  <c:v>0.54</c:v>
                </c:pt>
                <c:pt idx="316">
                  <c:v>0.51400000000000001</c:v>
                </c:pt>
                <c:pt idx="317">
                  <c:v>0.49000000000000032</c:v>
                </c:pt>
                <c:pt idx="318">
                  <c:v>#N/A</c:v>
                </c:pt>
                <c:pt idx="319">
                  <c:v>#N/A</c:v>
                </c:pt>
                <c:pt idx="320">
                  <c:v>#N/A</c:v>
                </c:pt>
                <c:pt idx="321">
                  <c:v>0.42500000000000032</c:v>
                </c:pt>
                <c:pt idx="322">
                  <c:v>0.65700000000000158</c:v>
                </c:pt>
                <c:pt idx="323">
                  <c:v>0.46800000000000008</c:v>
                </c:pt>
                <c:pt idx="324">
                  <c:v>0.50600000000000001</c:v>
                </c:pt>
                <c:pt idx="325">
                  <c:v>0.46100000000000002</c:v>
                </c:pt>
                <c:pt idx="326">
                  <c:v>0.39200000000000085</c:v>
                </c:pt>
                <c:pt idx="327">
                  <c:v>0.38100000000000067</c:v>
                </c:pt>
                <c:pt idx="328">
                  <c:v>0.46500000000000002</c:v>
                </c:pt>
                <c:pt idx="329">
                  <c:v>0.45</c:v>
                </c:pt>
                <c:pt idx="330">
                  <c:v>0.43400000000000061</c:v>
                </c:pt>
                <c:pt idx="331">
                  <c:v>0.42800000000000032</c:v>
                </c:pt>
                <c:pt idx="332">
                  <c:v>0.34900000000000031</c:v>
                </c:pt>
                <c:pt idx="333">
                  <c:v>0.46</c:v>
                </c:pt>
                <c:pt idx="334">
                  <c:v>0.43100000000000038</c:v>
                </c:pt>
                <c:pt idx="335">
                  <c:v>0.47600000000000031</c:v>
                </c:pt>
                <c:pt idx="336">
                  <c:v>0.48100000000000032</c:v>
                </c:pt>
                <c:pt idx="337">
                  <c:v>0.51</c:v>
                </c:pt>
                <c:pt idx="338">
                  <c:v>0.47300000000000031</c:v>
                </c:pt>
                <c:pt idx="339">
                  <c:v>0.34600000000000031</c:v>
                </c:pt>
                <c:pt idx="340">
                  <c:v>0.39800000000000085</c:v>
                </c:pt>
                <c:pt idx="341">
                  <c:v>0.39100000000000074</c:v>
                </c:pt>
                <c:pt idx="342">
                  <c:v>0.38400000000000067</c:v>
                </c:pt>
                <c:pt idx="343">
                  <c:v>0.40500000000000008</c:v>
                </c:pt>
                <c:pt idx="344">
                  <c:v>0.38200000000000067</c:v>
                </c:pt>
                <c:pt idx="345">
                  <c:v>0.37400000000000061</c:v>
                </c:pt>
                <c:pt idx="346">
                  <c:v>0.35300000000000031</c:v>
                </c:pt>
                <c:pt idx="347">
                  <c:v>0.34600000000000031</c:v>
                </c:pt>
                <c:pt idx="348">
                  <c:v>#N/A</c:v>
                </c:pt>
                <c:pt idx="349">
                  <c:v>0.29800000000000032</c:v>
                </c:pt>
                <c:pt idx="350">
                  <c:v>0.31700000000000067</c:v>
                </c:pt>
                <c:pt idx="351">
                  <c:v>0.32900000000000085</c:v>
                </c:pt>
                <c:pt idx="352">
                  <c:v>0.29900000000000032</c:v>
                </c:pt>
                <c:pt idx="353">
                  <c:v>0.34600000000000031</c:v>
                </c:pt>
                <c:pt idx="354">
                  <c:v>0.37400000000000061</c:v>
                </c:pt>
                <c:pt idx="355">
                  <c:v>0.40300000000000002</c:v>
                </c:pt>
                <c:pt idx="356">
                  <c:v>0.39500000000000085</c:v>
                </c:pt>
                <c:pt idx="357">
                  <c:v>0.36100000000000032</c:v>
                </c:pt>
                <c:pt idx="358">
                  <c:v>0.34400000000000008</c:v>
                </c:pt>
                <c:pt idx="359">
                  <c:v>0.35300000000000031</c:v>
                </c:pt>
                <c:pt idx="360">
                  <c:v>0.33400000000000085</c:v>
                </c:pt>
                <c:pt idx="361">
                  <c:v>0.35100000000000031</c:v>
                </c:pt>
                <c:pt idx="362">
                  <c:v>0.34</c:v>
                </c:pt>
                <c:pt idx="363">
                  <c:v>0.32800000000000068</c:v>
                </c:pt>
                <c:pt idx="364">
                  <c:v>0.34700000000000031</c:v>
                </c:pt>
                <c:pt idx="365">
                  <c:v>0.34</c:v>
                </c:pt>
                <c:pt idx="366">
                  <c:v>0.32700000000000068</c:v>
                </c:pt>
                <c:pt idx="367">
                  <c:v>0.32900000000000085</c:v>
                </c:pt>
                <c:pt idx="368">
                  <c:v>0.32500000000000068</c:v>
                </c:pt>
                <c:pt idx="369">
                  <c:v>0.35200000000000031</c:v>
                </c:pt>
                <c:pt idx="370">
                  <c:v>0.32900000000000085</c:v>
                </c:pt>
                <c:pt idx="371">
                  <c:v>0.31500000000000061</c:v>
                </c:pt>
                <c:pt idx="372">
                  <c:v>0.36400000000000032</c:v>
                </c:pt>
                <c:pt idx="373">
                  <c:v>0.36200000000000032</c:v>
                </c:pt>
                <c:pt idx="374">
                  <c:v>0.41200000000000031</c:v>
                </c:pt>
                <c:pt idx="375">
                  <c:v>0.47300000000000031</c:v>
                </c:pt>
                <c:pt idx="376">
                  <c:v>0.49000000000000032</c:v>
                </c:pt>
                <c:pt idx="377">
                  <c:v>0.51</c:v>
                </c:pt>
                <c:pt idx="378">
                  <c:v>0.47600000000000031</c:v>
                </c:pt>
                <c:pt idx="379">
                  <c:v>0.47000000000000008</c:v>
                </c:pt>
                <c:pt idx="380">
                  <c:v>0.44600000000000001</c:v>
                </c:pt>
                <c:pt idx="381">
                  <c:v>0.44500000000000001</c:v>
                </c:pt>
                <c:pt idx="382">
                  <c:v>0.44</c:v>
                </c:pt>
                <c:pt idx="383">
                  <c:v>0.39800000000000085</c:v>
                </c:pt>
                <c:pt idx="384">
                  <c:v>0.44600000000000001</c:v>
                </c:pt>
                <c:pt idx="385">
                  <c:v>0.49300000000000038</c:v>
                </c:pt>
                <c:pt idx="386">
                  <c:v>0.47100000000000031</c:v>
                </c:pt>
                <c:pt idx="387">
                  <c:v>0.44700000000000001</c:v>
                </c:pt>
                <c:pt idx="388">
                  <c:v>0.46</c:v>
                </c:pt>
                <c:pt idx="389">
                  <c:v>0.50900000000000001</c:v>
                </c:pt>
                <c:pt idx="390">
                  <c:v>0.47700000000000031</c:v>
                </c:pt>
                <c:pt idx="391">
                  <c:v>0.45800000000000002</c:v>
                </c:pt>
                <c:pt idx="392">
                  <c:v>0.43500000000000061</c:v>
                </c:pt>
                <c:pt idx="393">
                  <c:v>0.44500000000000001</c:v>
                </c:pt>
                <c:pt idx="394">
                  <c:v>0.49600000000000061</c:v>
                </c:pt>
                <c:pt idx="395">
                  <c:v>0.46300000000000002</c:v>
                </c:pt>
                <c:pt idx="396">
                  <c:v>0.5</c:v>
                </c:pt>
                <c:pt idx="397">
                  <c:v>0.47700000000000031</c:v>
                </c:pt>
                <c:pt idx="398">
                  <c:v>0.51400000000000001</c:v>
                </c:pt>
                <c:pt idx="399">
                  <c:v>0.5</c:v>
                </c:pt>
                <c:pt idx="400">
                  <c:v>0.49400000000000038</c:v>
                </c:pt>
                <c:pt idx="401">
                  <c:v>0.52500000000000002</c:v>
                </c:pt>
                <c:pt idx="402">
                  <c:v>0.51600000000000001</c:v>
                </c:pt>
                <c:pt idx="403">
                  <c:v>0.49400000000000038</c:v>
                </c:pt>
                <c:pt idx="404">
                  <c:v>0.44500000000000001</c:v>
                </c:pt>
                <c:pt idx="405">
                  <c:v>0.42500000000000032</c:v>
                </c:pt>
                <c:pt idx="406">
                  <c:v>0.443</c:v>
                </c:pt>
                <c:pt idx="407">
                  <c:v>0.42300000000000032</c:v>
                </c:pt>
                <c:pt idx="408">
                  <c:v>0.45100000000000001</c:v>
                </c:pt>
                <c:pt idx="409">
                  <c:v>0.49100000000000038</c:v>
                </c:pt>
                <c:pt idx="410">
                  <c:v>0.45</c:v>
                </c:pt>
                <c:pt idx="411">
                  <c:v>0.42200000000000032</c:v>
                </c:pt>
                <c:pt idx="412">
                  <c:v>0.43600000000000061</c:v>
                </c:pt>
                <c:pt idx="413">
                  <c:v>0.47800000000000031</c:v>
                </c:pt>
                <c:pt idx="414">
                  <c:v>0.46400000000000002</c:v>
                </c:pt>
                <c:pt idx="415">
                  <c:v>0.49600000000000061</c:v>
                </c:pt>
                <c:pt idx="416">
                  <c:v>0.503</c:v>
                </c:pt>
                <c:pt idx="417">
                  <c:v>0.5</c:v>
                </c:pt>
                <c:pt idx="418">
                  <c:v>0.46300000000000002</c:v>
                </c:pt>
                <c:pt idx="419">
                  <c:v>0.47300000000000031</c:v>
                </c:pt>
                <c:pt idx="420">
                  <c:v>0.48800000000000032</c:v>
                </c:pt>
                <c:pt idx="421">
                  <c:v>0.47400000000000031</c:v>
                </c:pt>
                <c:pt idx="422">
                  <c:v>0.5</c:v>
                </c:pt>
                <c:pt idx="423">
                  <c:v>0.47100000000000031</c:v>
                </c:pt>
                <c:pt idx="424">
                  <c:v>#N/A</c:v>
                </c:pt>
                <c:pt idx="425">
                  <c:v>0.45700000000000002</c:v>
                </c:pt>
                <c:pt idx="426">
                  <c:v>0.49000000000000032</c:v>
                </c:pt>
                <c:pt idx="427">
                  <c:v>0.45700000000000002</c:v>
                </c:pt>
                <c:pt idx="428">
                  <c:v>0.47000000000000008</c:v>
                </c:pt>
                <c:pt idx="429">
                  <c:v>0.44900000000000001</c:v>
                </c:pt>
                <c:pt idx="430">
                  <c:v>0.47700000000000031</c:v>
                </c:pt>
                <c:pt idx="431">
                  <c:v>0.504</c:v>
                </c:pt>
                <c:pt idx="432">
                  <c:v>0.46200000000000002</c:v>
                </c:pt>
                <c:pt idx="433">
                  <c:v>0.47500000000000031</c:v>
                </c:pt>
                <c:pt idx="434">
                  <c:v>0.51200000000000001</c:v>
                </c:pt>
                <c:pt idx="435">
                  <c:v>0.503</c:v>
                </c:pt>
                <c:pt idx="436">
                  <c:v>0.44500000000000001</c:v>
                </c:pt>
                <c:pt idx="437">
                  <c:v>0.47500000000000031</c:v>
                </c:pt>
                <c:pt idx="438">
                  <c:v>0.48200000000000032</c:v>
                </c:pt>
                <c:pt idx="439">
                  <c:v>0.61400000000000121</c:v>
                </c:pt>
                <c:pt idx="440">
                  <c:v>0.55800000000000005</c:v>
                </c:pt>
                <c:pt idx="441">
                  <c:v>0.56999999999999995</c:v>
                </c:pt>
                <c:pt idx="442">
                  <c:v>0.56999999999999995</c:v>
                </c:pt>
                <c:pt idx="443">
                  <c:v>0.54</c:v>
                </c:pt>
                <c:pt idx="444">
                  <c:v>0.56399999999999995</c:v>
                </c:pt>
                <c:pt idx="445">
                  <c:v>0.57299999999999995</c:v>
                </c:pt>
                <c:pt idx="446">
                  <c:v>0.64200000000000135</c:v>
                </c:pt>
                <c:pt idx="447">
                  <c:v>0.56200000000000061</c:v>
                </c:pt>
                <c:pt idx="448">
                  <c:v>0.60000000000000064</c:v>
                </c:pt>
                <c:pt idx="449">
                  <c:v>0.65600000000000158</c:v>
                </c:pt>
                <c:pt idx="450">
                  <c:v>0.54600000000000004</c:v>
                </c:pt>
                <c:pt idx="451">
                  <c:v>0.56399999999999995</c:v>
                </c:pt>
                <c:pt idx="452">
                  <c:v>0.58799999999999997</c:v>
                </c:pt>
                <c:pt idx="453">
                  <c:v>0.64500000000000135</c:v>
                </c:pt>
                <c:pt idx="454">
                  <c:v>0.64100000000000135</c:v>
                </c:pt>
                <c:pt idx="455">
                  <c:v>0.74900000000000122</c:v>
                </c:pt>
                <c:pt idx="456">
                  <c:v>0.77400000000000135</c:v>
                </c:pt>
                <c:pt idx="457">
                  <c:v>0.73500000000000065</c:v>
                </c:pt>
                <c:pt idx="458">
                  <c:v>0.63000000000000134</c:v>
                </c:pt>
                <c:pt idx="459">
                  <c:v>0.69099999999999995</c:v>
                </c:pt>
                <c:pt idx="460">
                  <c:v>0.68</c:v>
                </c:pt>
                <c:pt idx="461">
                  <c:v>0.64500000000000135</c:v>
                </c:pt>
                <c:pt idx="462">
                  <c:v>0.80800000000000005</c:v>
                </c:pt>
                <c:pt idx="463">
                  <c:v>0.77900000000000158</c:v>
                </c:pt>
                <c:pt idx="464">
                  <c:v>0.81599999999999995</c:v>
                </c:pt>
                <c:pt idx="465">
                  <c:v>0.78200000000000003</c:v>
                </c:pt>
                <c:pt idx="466">
                  <c:v>0.73300000000000065</c:v>
                </c:pt>
                <c:pt idx="467">
                  <c:v>0.62300000000000122</c:v>
                </c:pt>
                <c:pt idx="468">
                  <c:v>0.59799999999999998</c:v>
                </c:pt>
                <c:pt idx="469">
                  <c:v>0.68400000000000005</c:v>
                </c:pt>
                <c:pt idx="470">
                  <c:v>0.60400000000000065</c:v>
                </c:pt>
                <c:pt idx="471">
                  <c:v>0.55300000000000005</c:v>
                </c:pt>
                <c:pt idx="472">
                  <c:v>0.64800000000000135</c:v>
                </c:pt>
                <c:pt idx="473">
                  <c:v>0.69599999999999995</c:v>
                </c:pt>
                <c:pt idx="474">
                  <c:v>0.82500000000000062</c:v>
                </c:pt>
                <c:pt idx="475">
                  <c:v>0.86400000000000121</c:v>
                </c:pt>
                <c:pt idx="476">
                  <c:v>0.92700000000000005</c:v>
                </c:pt>
                <c:pt idx="477">
                  <c:v>1.0549999999999975</c:v>
                </c:pt>
                <c:pt idx="478">
                  <c:v>1.0569999999999975</c:v>
                </c:pt>
                <c:pt idx="479">
                  <c:v>1.169</c:v>
                </c:pt>
                <c:pt idx="480">
                  <c:v>1.103</c:v>
                </c:pt>
                <c:pt idx="481">
                  <c:v>1.083</c:v>
                </c:pt>
                <c:pt idx="482">
                  <c:v>0.97100000000000064</c:v>
                </c:pt>
                <c:pt idx="483">
                  <c:v>0.95700000000000063</c:v>
                </c:pt>
                <c:pt idx="484">
                  <c:v>0.98399999999999999</c:v>
                </c:pt>
                <c:pt idx="485">
                  <c:v>0.98299999999999998</c:v>
                </c:pt>
                <c:pt idx="486">
                  <c:v>0.97500000000000064</c:v>
                </c:pt>
                <c:pt idx="487">
                  <c:v>1.181</c:v>
                </c:pt>
                <c:pt idx="488">
                  <c:v>1.153</c:v>
                </c:pt>
                <c:pt idx="489">
                  <c:v>1.1559999999999973</c:v>
                </c:pt>
                <c:pt idx="490">
                  <c:v>1.1859999999999975</c:v>
                </c:pt>
                <c:pt idx="491">
                  <c:v>1.1980000000000024</c:v>
                </c:pt>
                <c:pt idx="492">
                  <c:v>1.2229999999999972</c:v>
                </c:pt>
                <c:pt idx="493">
                  <c:v>1.2409999999999972</c:v>
                </c:pt>
                <c:pt idx="494">
                  <c:v>1.337</c:v>
                </c:pt>
                <c:pt idx="495">
                  <c:v>1.2789999999999973</c:v>
                </c:pt>
                <c:pt idx="496">
                  <c:v>1.3160000000000001</c:v>
                </c:pt>
                <c:pt idx="497">
                  <c:v>1.23</c:v>
                </c:pt>
                <c:pt idx="498">
                  <c:v>1.244</c:v>
                </c:pt>
                <c:pt idx="499">
                  <c:v>1.339</c:v>
                </c:pt>
                <c:pt idx="500">
                  <c:v>1.4319999999999951</c:v>
                </c:pt>
                <c:pt idx="501">
                  <c:v>1.351</c:v>
                </c:pt>
                <c:pt idx="502">
                  <c:v>1.304</c:v>
                </c:pt>
                <c:pt idx="503">
                  <c:v>1.417999999999995</c:v>
                </c:pt>
                <c:pt idx="504">
                  <c:v>1.421999999999995</c:v>
                </c:pt>
                <c:pt idx="505">
                  <c:v>1.47</c:v>
                </c:pt>
                <c:pt idx="506">
                  <c:v>1.2389999999999972</c:v>
                </c:pt>
                <c:pt idx="507">
                  <c:v>1.319</c:v>
                </c:pt>
                <c:pt idx="508">
                  <c:v>1.4159999999999948</c:v>
                </c:pt>
                <c:pt idx="509">
                  <c:v>1.4309999999999969</c:v>
                </c:pt>
                <c:pt idx="510">
                  <c:v>1.454</c:v>
                </c:pt>
                <c:pt idx="511">
                  <c:v>1.46</c:v>
                </c:pt>
                <c:pt idx="512">
                  <c:v>1.526</c:v>
                </c:pt>
                <c:pt idx="513">
                  <c:v>1.4829999999999972</c:v>
                </c:pt>
                <c:pt idx="514">
                  <c:v>1.4649999999999972</c:v>
                </c:pt>
                <c:pt idx="515">
                  <c:v>1.4449999999999972</c:v>
                </c:pt>
                <c:pt idx="516">
                  <c:v>1.325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1.3180000000000001</c:v>
                </c:pt>
                <c:pt idx="521">
                  <c:v>1.327</c:v>
                </c:pt>
                <c:pt idx="522">
                  <c:v>#N/A</c:v>
                </c:pt>
                <c:pt idx="523">
                  <c:v>#N/A</c:v>
                </c:pt>
                <c:pt idx="524">
                  <c:v>1.3740000000000001</c:v>
                </c:pt>
                <c:pt idx="525">
                  <c:v>1.3540000000000001</c:v>
                </c:pt>
                <c:pt idx="526">
                  <c:v>1.377</c:v>
                </c:pt>
                <c:pt idx="527">
                  <c:v>1.3009999999999975</c:v>
                </c:pt>
                <c:pt idx="528">
                  <c:v>1.2769999999999972</c:v>
                </c:pt>
                <c:pt idx="529">
                  <c:v>1.292</c:v>
                </c:pt>
                <c:pt idx="530">
                  <c:v>1.343</c:v>
                </c:pt>
                <c:pt idx="531">
                  <c:v>1.4749999999999972</c:v>
                </c:pt>
                <c:pt idx="532">
                  <c:v>1.4509999999999972</c:v>
                </c:pt>
                <c:pt idx="533">
                  <c:v>1.4909999999999972</c:v>
                </c:pt>
                <c:pt idx="534">
                  <c:v>1.3580000000000001</c:v>
                </c:pt>
                <c:pt idx="535">
                  <c:v>1.306</c:v>
                </c:pt>
                <c:pt idx="536">
                  <c:v>1.3580000000000001</c:v>
                </c:pt>
                <c:pt idx="537">
                  <c:v>1.306</c:v>
                </c:pt>
                <c:pt idx="538">
                  <c:v>1.3370000000000002</c:v>
                </c:pt>
                <c:pt idx="539">
                  <c:v>1.4700000000000002</c:v>
                </c:pt>
                <c:pt idx="540">
                  <c:v>1.4869999999999968</c:v>
                </c:pt>
                <c:pt idx="541">
                  <c:v>1.516</c:v>
                </c:pt>
                <c:pt idx="542">
                  <c:v>1.347</c:v>
                </c:pt>
                <c:pt idx="543">
                  <c:v>1.234</c:v>
                </c:pt>
                <c:pt idx="544">
                  <c:v>1.1680000000000001</c:v>
                </c:pt>
                <c:pt idx="545">
                  <c:v>1.0999999999999968</c:v>
                </c:pt>
                <c:pt idx="546">
                  <c:v>1.0459999999999965</c:v>
                </c:pt>
                <c:pt idx="547">
                  <c:v>1.04</c:v>
                </c:pt>
                <c:pt idx="548">
                  <c:v>1.002999999999997</c:v>
                </c:pt>
                <c:pt idx="549">
                  <c:v>0.89800000000000013</c:v>
                </c:pt>
                <c:pt idx="550">
                  <c:v>1.0049999999999972</c:v>
                </c:pt>
                <c:pt idx="551">
                  <c:v>0.97900000000000065</c:v>
                </c:pt>
              </c:numCache>
            </c:numRef>
          </c:val>
        </c:ser>
        <c:ser>
          <c:idx val="15"/>
          <c:order val="2"/>
          <c:tx>
            <c:strRef>
              <c:f>Sheet1!$Q$1</c:f>
              <c:strCache>
                <c:ptCount val="1"/>
                <c:pt idx="0">
                  <c:v>Hellas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Sheet1!$A$2:$A$553</c:f>
              <c:numCache>
                <c:formatCode>dd/mm/yyyy</c:formatCode>
                <c:ptCount val="552"/>
                <c:pt idx="0">
                  <c:v>39083</c:v>
                </c:pt>
                <c:pt idx="1">
                  <c:v>39084</c:v>
                </c:pt>
                <c:pt idx="2">
                  <c:v>39085</c:v>
                </c:pt>
                <c:pt idx="3">
                  <c:v>39086</c:v>
                </c:pt>
                <c:pt idx="4">
                  <c:v>39087</c:v>
                </c:pt>
                <c:pt idx="5">
                  <c:v>39090</c:v>
                </c:pt>
                <c:pt idx="6">
                  <c:v>39091</c:v>
                </c:pt>
                <c:pt idx="7">
                  <c:v>39092</c:v>
                </c:pt>
                <c:pt idx="8">
                  <c:v>39093</c:v>
                </c:pt>
                <c:pt idx="9">
                  <c:v>39094</c:v>
                </c:pt>
                <c:pt idx="10">
                  <c:v>39097</c:v>
                </c:pt>
                <c:pt idx="11">
                  <c:v>39098</c:v>
                </c:pt>
                <c:pt idx="12">
                  <c:v>39099</c:v>
                </c:pt>
                <c:pt idx="13">
                  <c:v>39100</c:v>
                </c:pt>
                <c:pt idx="14">
                  <c:v>39101</c:v>
                </c:pt>
                <c:pt idx="15">
                  <c:v>39104</c:v>
                </c:pt>
                <c:pt idx="16">
                  <c:v>39105</c:v>
                </c:pt>
                <c:pt idx="17">
                  <c:v>39106</c:v>
                </c:pt>
                <c:pt idx="18">
                  <c:v>39107</c:v>
                </c:pt>
                <c:pt idx="19">
                  <c:v>39108</c:v>
                </c:pt>
                <c:pt idx="20">
                  <c:v>39111</c:v>
                </c:pt>
                <c:pt idx="21">
                  <c:v>39112</c:v>
                </c:pt>
                <c:pt idx="22">
                  <c:v>39113</c:v>
                </c:pt>
                <c:pt idx="23">
                  <c:v>39114</c:v>
                </c:pt>
                <c:pt idx="24">
                  <c:v>39115</c:v>
                </c:pt>
                <c:pt idx="25">
                  <c:v>39118</c:v>
                </c:pt>
                <c:pt idx="26">
                  <c:v>39119</c:v>
                </c:pt>
                <c:pt idx="27">
                  <c:v>39120</c:v>
                </c:pt>
                <c:pt idx="28">
                  <c:v>39121</c:v>
                </c:pt>
                <c:pt idx="29">
                  <c:v>39122</c:v>
                </c:pt>
                <c:pt idx="30">
                  <c:v>39125</c:v>
                </c:pt>
                <c:pt idx="31">
                  <c:v>39126</c:v>
                </c:pt>
                <c:pt idx="32">
                  <c:v>39127</c:v>
                </c:pt>
                <c:pt idx="33">
                  <c:v>39128</c:v>
                </c:pt>
                <c:pt idx="34">
                  <c:v>39129</c:v>
                </c:pt>
                <c:pt idx="35">
                  <c:v>39132</c:v>
                </c:pt>
                <c:pt idx="36">
                  <c:v>39133</c:v>
                </c:pt>
                <c:pt idx="37">
                  <c:v>39134</c:v>
                </c:pt>
                <c:pt idx="38">
                  <c:v>39135</c:v>
                </c:pt>
                <c:pt idx="39">
                  <c:v>39136</c:v>
                </c:pt>
                <c:pt idx="40">
                  <c:v>39139</c:v>
                </c:pt>
                <c:pt idx="41">
                  <c:v>39140</c:v>
                </c:pt>
                <c:pt idx="42">
                  <c:v>39141</c:v>
                </c:pt>
                <c:pt idx="43">
                  <c:v>39142</c:v>
                </c:pt>
                <c:pt idx="44">
                  <c:v>39143</c:v>
                </c:pt>
                <c:pt idx="45">
                  <c:v>39146</c:v>
                </c:pt>
                <c:pt idx="46">
                  <c:v>39147</c:v>
                </c:pt>
                <c:pt idx="47">
                  <c:v>39148</c:v>
                </c:pt>
                <c:pt idx="48">
                  <c:v>39149</c:v>
                </c:pt>
                <c:pt idx="49">
                  <c:v>39150</c:v>
                </c:pt>
                <c:pt idx="50">
                  <c:v>39153</c:v>
                </c:pt>
                <c:pt idx="51">
                  <c:v>39154</c:v>
                </c:pt>
                <c:pt idx="52">
                  <c:v>39155</c:v>
                </c:pt>
                <c:pt idx="53">
                  <c:v>39156</c:v>
                </c:pt>
                <c:pt idx="54">
                  <c:v>39157</c:v>
                </c:pt>
                <c:pt idx="55">
                  <c:v>39160</c:v>
                </c:pt>
                <c:pt idx="56">
                  <c:v>39161</c:v>
                </c:pt>
                <c:pt idx="57">
                  <c:v>39162</c:v>
                </c:pt>
                <c:pt idx="58">
                  <c:v>39163</c:v>
                </c:pt>
                <c:pt idx="59">
                  <c:v>39164</c:v>
                </c:pt>
                <c:pt idx="60">
                  <c:v>39167</c:v>
                </c:pt>
                <c:pt idx="61">
                  <c:v>39168</c:v>
                </c:pt>
                <c:pt idx="62">
                  <c:v>39169</c:v>
                </c:pt>
                <c:pt idx="63">
                  <c:v>39170</c:v>
                </c:pt>
                <c:pt idx="64">
                  <c:v>39171</c:v>
                </c:pt>
                <c:pt idx="65">
                  <c:v>39174</c:v>
                </c:pt>
                <c:pt idx="66">
                  <c:v>39175</c:v>
                </c:pt>
                <c:pt idx="67">
                  <c:v>39176</c:v>
                </c:pt>
                <c:pt idx="68">
                  <c:v>39177</c:v>
                </c:pt>
                <c:pt idx="69">
                  <c:v>39178</c:v>
                </c:pt>
                <c:pt idx="70">
                  <c:v>39181</c:v>
                </c:pt>
                <c:pt idx="71">
                  <c:v>39182</c:v>
                </c:pt>
                <c:pt idx="72">
                  <c:v>39183</c:v>
                </c:pt>
                <c:pt idx="73">
                  <c:v>39184</c:v>
                </c:pt>
                <c:pt idx="74">
                  <c:v>39185</c:v>
                </c:pt>
                <c:pt idx="75">
                  <c:v>39188</c:v>
                </c:pt>
                <c:pt idx="76">
                  <c:v>39189</c:v>
                </c:pt>
                <c:pt idx="77">
                  <c:v>39190</c:v>
                </c:pt>
                <c:pt idx="78">
                  <c:v>39191</c:v>
                </c:pt>
                <c:pt idx="79">
                  <c:v>39192</c:v>
                </c:pt>
                <c:pt idx="80">
                  <c:v>39195</c:v>
                </c:pt>
                <c:pt idx="81">
                  <c:v>39196</c:v>
                </c:pt>
                <c:pt idx="82">
                  <c:v>39197</c:v>
                </c:pt>
                <c:pt idx="83">
                  <c:v>39198</c:v>
                </c:pt>
                <c:pt idx="84">
                  <c:v>39199</c:v>
                </c:pt>
                <c:pt idx="85">
                  <c:v>39202</c:v>
                </c:pt>
                <c:pt idx="86">
                  <c:v>39203</c:v>
                </c:pt>
                <c:pt idx="87">
                  <c:v>39204</c:v>
                </c:pt>
                <c:pt idx="88">
                  <c:v>39205</c:v>
                </c:pt>
                <c:pt idx="89">
                  <c:v>39206</c:v>
                </c:pt>
                <c:pt idx="90">
                  <c:v>39209</c:v>
                </c:pt>
                <c:pt idx="91">
                  <c:v>39210</c:v>
                </c:pt>
                <c:pt idx="92">
                  <c:v>39211</c:v>
                </c:pt>
                <c:pt idx="93">
                  <c:v>39212</c:v>
                </c:pt>
                <c:pt idx="94">
                  <c:v>39213</c:v>
                </c:pt>
                <c:pt idx="95">
                  <c:v>39216</c:v>
                </c:pt>
                <c:pt idx="96">
                  <c:v>39217</c:v>
                </c:pt>
                <c:pt idx="97">
                  <c:v>39218</c:v>
                </c:pt>
                <c:pt idx="98">
                  <c:v>39219</c:v>
                </c:pt>
                <c:pt idx="99">
                  <c:v>39220</c:v>
                </c:pt>
                <c:pt idx="100">
                  <c:v>39223</c:v>
                </c:pt>
                <c:pt idx="101">
                  <c:v>39224</c:v>
                </c:pt>
                <c:pt idx="102">
                  <c:v>39225</c:v>
                </c:pt>
                <c:pt idx="103">
                  <c:v>39226</c:v>
                </c:pt>
                <c:pt idx="104">
                  <c:v>39227</c:v>
                </c:pt>
                <c:pt idx="105">
                  <c:v>39230</c:v>
                </c:pt>
                <c:pt idx="106">
                  <c:v>39231</c:v>
                </c:pt>
                <c:pt idx="107">
                  <c:v>39232</c:v>
                </c:pt>
                <c:pt idx="108">
                  <c:v>39233</c:v>
                </c:pt>
                <c:pt idx="109">
                  <c:v>39234</c:v>
                </c:pt>
                <c:pt idx="110">
                  <c:v>39237</c:v>
                </c:pt>
                <c:pt idx="111">
                  <c:v>39238</c:v>
                </c:pt>
                <c:pt idx="112">
                  <c:v>39239</c:v>
                </c:pt>
                <c:pt idx="113">
                  <c:v>39240</c:v>
                </c:pt>
                <c:pt idx="114">
                  <c:v>39241</c:v>
                </c:pt>
                <c:pt idx="115">
                  <c:v>39244</c:v>
                </c:pt>
                <c:pt idx="116">
                  <c:v>39245</c:v>
                </c:pt>
                <c:pt idx="117">
                  <c:v>39246</c:v>
                </c:pt>
                <c:pt idx="118">
                  <c:v>39247</c:v>
                </c:pt>
                <c:pt idx="119">
                  <c:v>39248</c:v>
                </c:pt>
                <c:pt idx="120">
                  <c:v>39251</c:v>
                </c:pt>
                <c:pt idx="121">
                  <c:v>39252</c:v>
                </c:pt>
                <c:pt idx="122">
                  <c:v>39253</c:v>
                </c:pt>
                <c:pt idx="123">
                  <c:v>39254</c:v>
                </c:pt>
                <c:pt idx="124">
                  <c:v>39255</c:v>
                </c:pt>
                <c:pt idx="125">
                  <c:v>39258</c:v>
                </c:pt>
                <c:pt idx="126">
                  <c:v>39259</c:v>
                </c:pt>
                <c:pt idx="127">
                  <c:v>39260</c:v>
                </c:pt>
                <c:pt idx="128">
                  <c:v>39261</c:v>
                </c:pt>
                <c:pt idx="129">
                  <c:v>39262</c:v>
                </c:pt>
                <c:pt idx="130">
                  <c:v>39265</c:v>
                </c:pt>
                <c:pt idx="131">
                  <c:v>39266</c:v>
                </c:pt>
                <c:pt idx="132">
                  <c:v>39267</c:v>
                </c:pt>
                <c:pt idx="133">
                  <c:v>39268</c:v>
                </c:pt>
                <c:pt idx="134">
                  <c:v>39269</c:v>
                </c:pt>
                <c:pt idx="135">
                  <c:v>39272</c:v>
                </c:pt>
                <c:pt idx="136">
                  <c:v>39273</c:v>
                </c:pt>
                <c:pt idx="137">
                  <c:v>39274</c:v>
                </c:pt>
                <c:pt idx="138">
                  <c:v>39275</c:v>
                </c:pt>
                <c:pt idx="139">
                  <c:v>39276</c:v>
                </c:pt>
                <c:pt idx="140">
                  <c:v>39279</c:v>
                </c:pt>
                <c:pt idx="141">
                  <c:v>39280</c:v>
                </c:pt>
                <c:pt idx="142">
                  <c:v>39281</c:v>
                </c:pt>
                <c:pt idx="143">
                  <c:v>39282</c:v>
                </c:pt>
                <c:pt idx="144">
                  <c:v>39283</c:v>
                </c:pt>
                <c:pt idx="145">
                  <c:v>39286</c:v>
                </c:pt>
                <c:pt idx="146">
                  <c:v>39287</c:v>
                </c:pt>
                <c:pt idx="147">
                  <c:v>39288</c:v>
                </c:pt>
                <c:pt idx="148">
                  <c:v>39289</c:v>
                </c:pt>
                <c:pt idx="149">
                  <c:v>39290</c:v>
                </c:pt>
                <c:pt idx="150">
                  <c:v>39293</c:v>
                </c:pt>
                <c:pt idx="151">
                  <c:v>39294</c:v>
                </c:pt>
                <c:pt idx="152">
                  <c:v>39295</c:v>
                </c:pt>
                <c:pt idx="153">
                  <c:v>39296</c:v>
                </c:pt>
                <c:pt idx="154">
                  <c:v>39297</c:v>
                </c:pt>
                <c:pt idx="155">
                  <c:v>39300</c:v>
                </c:pt>
                <c:pt idx="156">
                  <c:v>39301</c:v>
                </c:pt>
                <c:pt idx="157">
                  <c:v>39302</c:v>
                </c:pt>
                <c:pt idx="158">
                  <c:v>39303</c:v>
                </c:pt>
                <c:pt idx="159">
                  <c:v>39304</c:v>
                </c:pt>
                <c:pt idx="160">
                  <c:v>39307</c:v>
                </c:pt>
                <c:pt idx="161">
                  <c:v>39308</c:v>
                </c:pt>
                <c:pt idx="162">
                  <c:v>39309</c:v>
                </c:pt>
                <c:pt idx="163">
                  <c:v>39310</c:v>
                </c:pt>
                <c:pt idx="164">
                  <c:v>39311</c:v>
                </c:pt>
                <c:pt idx="165">
                  <c:v>39314</c:v>
                </c:pt>
                <c:pt idx="166">
                  <c:v>39315</c:v>
                </c:pt>
                <c:pt idx="167">
                  <c:v>39316</c:v>
                </c:pt>
                <c:pt idx="168">
                  <c:v>39317</c:v>
                </c:pt>
                <c:pt idx="169">
                  <c:v>39318</c:v>
                </c:pt>
                <c:pt idx="170">
                  <c:v>39321</c:v>
                </c:pt>
                <c:pt idx="171">
                  <c:v>39322</c:v>
                </c:pt>
                <c:pt idx="172">
                  <c:v>39323</c:v>
                </c:pt>
                <c:pt idx="173">
                  <c:v>39324</c:v>
                </c:pt>
                <c:pt idx="174">
                  <c:v>39325</c:v>
                </c:pt>
                <c:pt idx="175">
                  <c:v>39328</c:v>
                </c:pt>
                <c:pt idx="176">
                  <c:v>39329</c:v>
                </c:pt>
                <c:pt idx="177">
                  <c:v>39330</c:v>
                </c:pt>
                <c:pt idx="178">
                  <c:v>39331</c:v>
                </c:pt>
                <c:pt idx="179">
                  <c:v>39332</c:v>
                </c:pt>
                <c:pt idx="180">
                  <c:v>39335</c:v>
                </c:pt>
                <c:pt idx="181">
                  <c:v>39336</c:v>
                </c:pt>
                <c:pt idx="182">
                  <c:v>39337</c:v>
                </c:pt>
                <c:pt idx="183">
                  <c:v>39338</c:v>
                </c:pt>
                <c:pt idx="184">
                  <c:v>39339</c:v>
                </c:pt>
                <c:pt idx="185">
                  <c:v>39342</c:v>
                </c:pt>
                <c:pt idx="186">
                  <c:v>39343</c:v>
                </c:pt>
                <c:pt idx="187">
                  <c:v>39344</c:v>
                </c:pt>
                <c:pt idx="188">
                  <c:v>39345</c:v>
                </c:pt>
                <c:pt idx="189">
                  <c:v>39346</c:v>
                </c:pt>
                <c:pt idx="190">
                  <c:v>39349</c:v>
                </c:pt>
                <c:pt idx="191">
                  <c:v>39350</c:v>
                </c:pt>
                <c:pt idx="192">
                  <c:v>39351</c:v>
                </c:pt>
                <c:pt idx="193">
                  <c:v>39352</c:v>
                </c:pt>
                <c:pt idx="194">
                  <c:v>39353</c:v>
                </c:pt>
                <c:pt idx="195">
                  <c:v>39356</c:v>
                </c:pt>
                <c:pt idx="196">
                  <c:v>39357</c:v>
                </c:pt>
                <c:pt idx="197">
                  <c:v>39358</c:v>
                </c:pt>
                <c:pt idx="198">
                  <c:v>39359</c:v>
                </c:pt>
                <c:pt idx="199">
                  <c:v>39360</c:v>
                </c:pt>
                <c:pt idx="200">
                  <c:v>39363</c:v>
                </c:pt>
                <c:pt idx="201">
                  <c:v>39364</c:v>
                </c:pt>
                <c:pt idx="202">
                  <c:v>39365</c:v>
                </c:pt>
                <c:pt idx="203">
                  <c:v>39366</c:v>
                </c:pt>
                <c:pt idx="204">
                  <c:v>39367</c:v>
                </c:pt>
                <c:pt idx="205">
                  <c:v>39370</c:v>
                </c:pt>
                <c:pt idx="206">
                  <c:v>39371</c:v>
                </c:pt>
                <c:pt idx="207">
                  <c:v>39372</c:v>
                </c:pt>
                <c:pt idx="208">
                  <c:v>39373</c:v>
                </c:pt>
                <c:pt idx="209">
                  <c:v>39374</c:v>
                </c:pt>
                <c:pt idx="210">
                  <c:v>39377</c:v>
                </c:pt>
                <c:pt idx="211">
                  <c:v>39378</c:v>
                </c:pt>
                <c:pt idx="212">
                  <c:v>39379</c:v>
                </c:pt>
                <c:pt idx="213">
                  <c:v>39380</c:v>
                </c:pt>
                <c:pt idx="214">
                  <c:v>39381</c:v>
                </c:pt>
                <c:pt idx="215">
                  <c:v>39384</c:v>
                </c:pt>
                <c:pt idx="216">
                  <c:v>39385</c:v>
                </c:pt>
                <c:pt idx="217">
                  <c:v>39386</c:v>
                </c:pt>
                <c:pt idx="218">
                  <c:v>39387</c:v>
                </c:pt>
                <c:pt idx="219">
                  <c:v>39388</c:v>
                </c:pt>
                <c:pt idx="220">
                  <c:v>39391</c:v>
                </c:pt>
                <c:pt idx="221">
                  <c:v>39392</c:v>
                </c:pt>
                <c:pt idx="222">
                  <c:v>39393</c:v>
                </c:pt>
                <c:pt idx="223">
                  <c:v>39394</c:v>
                </c:pt>
                <c:pt idx="224">
                  <c:v>39395</c:v>
                </c:pt>
                <c:pt idx="225">
                  <c:v>39398</c:v>
                </c:pt>
                <c:pt idx="226">
                  <c:v>39399</c:v>
                </c:pt>
                <c:pt idx="227">
                  <c:v>39400</c:v>
                </c:pt>
                <c:pt idx="228">
                  <c:v>39401</c:v>
                </c:pt>
                <c:pt idx="229">
                  <c:v>39402</c:v>
                </c:pt>
                <c:pt idx="230">
                  <c:v>39405</c:v>
                </c:pt>
                <c:pt idx="231">
                  <c:v>39406</c:v>
                </c:pt>
                <c:pt idx="232">
                  <c:v>39407</c:v>
                </c:pt>
                <c:pt idx="233">
                  <c:v>39408</c:v>
                </c:pt>
                <c:pt idx="234">
                  <c:v>39409</c:v>
                </c:pt>
                <c:pt idx="235">
                  <c:v>39412</c:v>
                </c:pt>
                <c:pt idx="236">
                  <c:v>39413</c:v>
                </c:pt>
                <c:pt idx="237">
                  <c:v>39414</c:v>
                </c:pt>
                <c:pt idx="238">
                  <c:v>39415</c:v>
                </c:pt>
                <c:pt idx="239">
                  <c:v>39416</c:v>
                </c:pt>
                <c:pt idx="240">
                  <c:v>39419</c:v>
                </c:pt>
                <c:pt idx="241">
                  <c:v>39420</c:v>
                </c:pt>
                <c:pt idx="242">
                  <c:v>39421</c:v>
                </c:pt>
                <c:pt idx="243">
                  <c:v>39422</c:v>
                </c:pt>
                <c:pt idx="244">
                  <c:v>39423</c:v>
                </c:pt>
                <c:pt idx="245">
                  <c:v>39426</c:v>
                </c:pt>
                <c:pt idx="246">
                  <c:v>39427</c:v>
                </c:pt>
                <c:pt idx="247">
                  <c:v>39428</c:v>
                </c:pt>
                <c:pt idx="248">
                  <c:v>39429</c:v>
                </c:pt>
                <c:pt idx="249">
                  <c:v>39430</c:v>
                </c:pt>
                <c:pt idx="250">
                  <c:v>39433</c:v>
                </c:pt>
                <c:pt idx="251">
                  <c:v>39434</c:v>
                </c:pt>
                <c:pt idx="252">
                  <c:v>39435</c:v>
                </c:pt>
                <c:pt idx="253">
                  <c:v>39436</c:v>
                </c:pt>
                <c:pt idx="254">
                  <c:v>39437</c:v>
                </c:pt>
                <c:pt idx="255">
                  <c:v>39440</c:v>
                </c:pt>
                <c:pt idx="256">
                  <c:v>39441</c:v>
                </c:pt>
                <c:pt idx="257">
                  <c:v>39442</c:v>
                </c:pt>
                <c:pt idx="258">
                  <c:v>39443</c:v>
                </c:pt>
                <c:pt idx="259">
                  <c:v>39444</c:v>
                </c:pt>
                <c:pt idx="260">
                  <c:v>39447</c:v>
                </c:pt>
                <c:pt idx="261">
                  <c:v>39448</c:v>
                </c:pt>
                <c:pt idx="262">
                  <c:v>39449</c:v>
                </c:pt>
                <c:pt idx="263">
                  <c:v>39450</c:v>
                </c:pt>
                <c:pt idx="264">
                  <c:v>39451</c:v>
                </c:pt>
                <c:pt idx="265">
                  <c:v>39454</c:v>
                </c:pt>
                <c:pt idx="266">
                  <c:v>39455</c:v>
                </c:pt>
                <c:pt idx="267">
                  <c:v>39456</c:v>
                </c:pt>
                <c:pt idx="268">
                  <c:v>39457</c:v>
                </c:pt>
                <c:pt idx="269">
                  <c:v>39458</c:v>
                </c:pt>
                <c:pt idx="270">
                  <c:v>39461</c:v>
                </c:pt>
                <c:pt idx="271">
                  <c:v>39462</c:v>
                </c:pt>
                <c:pt idx="272">
                  <c:v>39463</c:v>
                </c:pt>
                <c:pt idx="273">
                  <c:v>39464</c:v>
                </c:pt>
                <c:pt idx="274">
                  <c:v>39465</c:v>
                </c:pt>
                <c:pt idx="275">
                  <c:v>39468</c:v>
                </c:pt>
                <c:pt idx="276">
                  <c:v>39469</c:v>
                </c:pt>
                <c:pt idx="277">
                  <c:v>39470</c:v>
                </c:pt>
                <c:pt idx="278">
                  <c:v>39471</c:v>
                </c:pt>
                <c:pt idx="279">
                  <c:v>39472</c:v>
                </c:pt>
                <c:pt idx="280">
                  <c:v>39475</c:v>
                </c:pt>
                <c:pt idx="281">
                  <c:v>39476</c:v>
                </c:pt>
                <c:pt idx="282">
                  <c:v>39477</c:v>
                </c:pt>
                <c:pt idx="283">
                  <c:v>39478</c:v>
                </c:pt>
                <c:pt idx="284">
                  <c:v>39479</c:v>
                </c:pt>
                <c:pt idx="285">
                  <c:v>39482</c:v>
                </c:pt>
                <c:pt idx="286">
                  <c:v>39483</c:v>
                </c:pt>
                <c:pt idx="287">
                  <c:v>39484</c:v>
                </c:pt>
                <c:pt idx="288">
                  <c:v>39485</c:v>
                </c:pt>
                <c:pt idx="289">
                  <c:v>39486</c:v>
                </c:pt>
                <c:pt idx="290">
                  <c:v>39489</c:v>
                </c:pt>
                <c:pt idx="291">
                  <c:v>39490</c:v>
                </c:pt>
                <c:pt idx="292">
                  <c:v>39491</c:v>
                </c:pt>
                <c:pt idx="293">
                  <c:v>39492</c:v>
                </c:pt>
                <c:pt idx="294">
                  <c:v>39493</c:v>
                </c:pt>
                <c:pt idx="295">
                  <c:v>39496</c:v>
                </c:pt>
                <c:pt idx="296">
                  <c:v>39497</c:v>
                </c:pt>
                <c:pt idx="297">
                  <c:v>39498</c:v>
                </c:pt>
                <c:pt idx="298">
                  <c:v>39499</c:v>
                </c:pt>
                <c:pt idx="299">
                  <c:v>39500</c:v>
                </c:pt>
                <c:pt idx="300">
                  <c:v>39503</c:v>
                </c:pt>
                <c:pt idx="301">
                  <c:v>39504</c:v>
                </c:pt>
                <c:pt idx="302">
                  <c:v>39505</c:v>
                </c:pt>
                <c:pt idx="303">
                  <c:v>39506</c:v>
                </c:pt>
                <c:pt idx="304">
                  <c:v>39507</c:v>
                </c:pt>
                <c:pt idx="305">
                  <c:v>39510</c:v>
                </c:pt>
                <c:pt idx="306">
                  <c:v>39511</c:v>
                </c:pt>
                <c:pt idx="307">
                  <c:v>39512</c:v>
                </c:pt>
                <c:pt idx="308">
                  <c:v>39513</c:v>
                </c:pt>
                <c:pt idx="309">
                  <c:v>39514</c:v>
                </c:pt>
                <c:pt idx="310">
                  <c:v>39517</c:v>
                </c:pt>
                <c:pt idx="311">
                  <c:v>39518</c:v>
                </c:pt>
                <c:pt idx="312">
                  <c:v>39519</c:v>
                </c:pt>
                <c:pt idx="313">
                  <c:v>39520</c:v>
                </c:pt>
                <c:pt idx="314">
                  <c:v>39521</c:v>
                </c:pt>
                <c:pt idx="315">
                  <c:v>39524</c:v>
                </c:pt>
                <c:pt idx="316">
                  <c:v>39525</c:v>
                </c:pt>
                <c:pt idx="317">
                  <c:v>39526</c:v>
                </c:pt>
                <c:pt idx="318">
                  <c:v>39527</c:v>
                </c:pt>
                <c:pt idx="319">
                  <c:v>39528</c:v>
                </c:pt>
                <c:pt idx="320">
                  <c:v>39531</c:v>
                </c:pt>
                <c:pt idx="321">
                  <c:v>39532</c:v>
                </c:pt>
                <c:pt idx="322">
                  <c:v>39533</c:v>
                </c:pt>
                <c:pt idx="323">
                  <c:v>39534</c:v>
                </c:pt>
                <c:pt idx="324">
                  <c:v>39535</c:v>
                </c:pt>
                <c:pt idx="325">
                  <c:v>39538</c:v>
                </c:pt>
                <c:pt idx="326">
                  <c:v>39539</c:v>
                </c:pt>
                <c:pt idx="327">
                  <c:v>39540</c:v>
                </c:pt>
                <c:pt idx="328">
                  <c:v>39541</c:v>
                </c:pt>
                <c:pt idx="329">
                  <c:v>39542</c:v>
                </c:pt>
                <c:pt idx="330">
                  <c:v>39545</c:v>
                </c:pt>
                <c:pt idx="331">
                  <c:v>39546</c:v>
                </c:pt>
                <c:pt idx="332">
                  <c:v>39547</c:v>
                </c:pt>
                <c:pt idx="333">
                  <c:v>39548</c:v>
                </c:pt>
                <c:pt idx="334">
                  <c:v>39549</c:v>
                </c:pt>
                <c:pt idx="335">
                  <c:v>39552</c:v>
                </c:pt>
                <c:pt idx="336">
                  <c:v>39553</c:v>
                </c:pt>
                <c:pt idx="337">
                  <c:v>39554</c:v>
                </c:pt>
                <c:pt idx="338">
                  <c:v>39555</c:v>
                </c:pt>
                <c:pt idx="339">
                  <c:v>39556</c:v>
                </c:pt>
                <c:pt idx="340">
                  <c:v>39559</c:v>
                </c:pt>
                <c:pt idx="341">
                  <c:v>39560</c:v>
                </c:pt>
                <c:pt idx="342">
                  <c:v>39561</c:v>
                </c:pt>
                <c:pt idx="343">
                  <c:v>39562</c:v>
                </c:pt>
                <c:pt idx="344">
                  <c:v>39563</c:v>
                </c:pt>
                <c:pt idx="345">
                  <c:v>39566</c:v>
                </c:pt>
                <c:pt idx="346">
                  <c:v>39567</c:v>
                </c:pt>
                <c:pt idx="347">
                  <c:v>39568</c:v>
                </c:pt>
                <c:pt idx="348">
                  <c:v>39569</c:v>
                </c:pt>
                <c:pt idx="349">
                  <c:v>39570</c:v>
                </c:pt>
                <c:pt idx="350">
                  <c:v>39573</c:v>
                </c:pt>
                <c:pt idx="351">
                  <c:v>39574</c:v>
                </c:pt>
                <c:pt idx="352">
                  <c:v>39575</c:v>
                </c:pt>
                <c:pt idx="353">
                  <c:v>39576</c:v>
                </c:pt>
                <c:pt idx="354">
                  <c:v>39577</c:v>
                </c:pt>
                <c:pt idx="355">
                  <c:v>39580</c:v>
                </c:pt>
                <c:pt idx="356">
                  <c:v>39581</c:v>
                </c:pt>
                <c:pt idx="357">
                  <c:v>39582</c:v>
                </c:pt>
                <c:pt idx="358">
                  <c:v>39583</c:v>
                </c:pt>
                <c:pt idx="359">
                  <c:v>39584</c:v>
                </c:pt>
                <c:pt idx="360">
                  <c:v>39587</c:v>
                </c:pt>
                <c:pt idx="361">
                  <c:v>39588</c:v>
                </c:pt>
                <c:pt idx="362">
                  <c:v>39589</c:v>
                </c:pt>
                <c:pt idx="363">
                  <c:v>39590</c:v>
                </c:pt>
                <c:pt idx="364">
                  <c:v>39591</c:v>
                </c:pt>
                <c:pt idx="365">
                  <c:v>39594</c:v>
                </c:pt>
                <c:pt idx="366">
                  <c:v>39595</c:v>
                </c:pt>
                <c:pt idx="367">
                  <c:v>39596</c:v>
                </c:pt>
                <c:pt idx="368">
                  <c:v>39597</c:v>
                </c:pt>
                <c:pt idx="369">
                  <c:v>39598</c:v>
                </c:pt>
                <c:pt idx="370">
                  <c:v>39601</c:v>
                </c:pt>
                <c:pt idx="371">
                  <c:v>39602</c:v>
                </c:pt>
                <c:pt idx="372">
                  <c:v>39603</c:v>
                </c:pt>
                <c:pt idx="373">
                  <c:v>39604</c:v>
                </c:pt>
                <c:pt idx="374">
                  <c:v>39605</c:v>
                </c:pt>
                <c:pt idx="375">
                  <c:v>39608</c:v>
                </c:pt>
                <c:pt idx="376">
                  <c:v>39609</c:v>
                </c:pt>
                <c:pt idx="377">
                  <c:v>39610</c:v>
                </c:pt>
                <c:pt idx="378">
                  <c:v>39611</c:v>
                </c:pt>
                <c:pt idx="379">
                  <c:v>39612</c:v>
                </c:pt>
                <c:pt idx="380">
                  <c:v>39615</c:v>
                </c:pt>
                <c:pt idx="381">
                  <c:v>39616</c:v>
                </c:pt>
                <c:pt idx="382">
                  <c:v>39617</c:v>
                </c:pt>
                <c:pt idx="383">
                  <c:v>39618</c:v>
                </c:pt>
                <c:pt idx="384">
                  <c:v>39619</c:v>
                </c:pt>
                <c:pt idx="385">
                  <c:v>39622</c:v>
                </c:pt>
                <c:pt idx="386">
                  <c:v>39623</c:v>
                </c:pt>
                <c:pt idx="387">
                  <c:v>39624</c:v>
                </c:pt>
                <c:pt idx="388">
                  <c:v>39625</c:v>
                </c:pt>
                <c:pt idx="389">
                  <c:v>39626</c:v>
                </c:pt>
                <c:pt idx="390">
                  <c:v>39629</c:v>
                </c:pt>
                <c:pt idx="391">
                  <c:v>39630</c:v>
                </c:pt>
                <c:pt idx="392">
                  <c:v>39631</c:v>
                </c:pt>
                <c:pt idx="393">
                  <c:v>39632</c:v>
                </c:pt>
                <c:pt idx="394">
                  <c:v>39633</c:v>
                </c:pt>
                <c:pt idx="395">
                  <c:v>39636</c:v>
                </c:pt>
                <c:pt idx="396">
                  <c:v>39637</c:v>
                </c:pt>
                <c:pt idx="397">
                  <c:v>39638</c:v>
                </c:pt>
                <c:pt idx="398">
                  <c:v>39639</c:v>
                </c:pt>
                <c:pt idx="399">
                  <c:v>39640</c:v>
                </c:pt>
                <c:pt idx="400">
                  <c:v>39643</c:v>
                </c:pt>
                <c:pt idx="401">
                  <c:v>39644</c:v>
                </c:pt>
                <c:pt idx="402">
                  <c:v>39645</c:v>
                </c:pt>
                <c:pt idx="403">
                  <c:v>39646</c:v>
                </c:pt>
                <c:pt idx="404">
                  <c:v>39647</c:v>
                </c:pt>
                <c:pt idx="405">
                  <c:v>39650</c:v>
                </c:pt>
                <c:pt idx="406">
                  <c:v>39651</c:v>
                </c:pt>
                <c:pt idx="407">
                  <c:v>39652</c:v>
                </c:pt>
                <c:pt idx="408">
                  <c:v>39653</c:v>
                </c:pt>
                <c:pt idx="409">
                  <c:v>39654</c:v>
                </c:pt>
                <c:pt idx="410">
                  <c:v>39657</c:v>
                </c:pt>
                <c:pt idx="411">
                  <c:v>39658</c:v>
                </c:pt>
                <c:pt idx="412">
                  <c:v>39659</c:v>
                </c:pt>
                <c:pt idx="413">
                  <c:v>39660</c:v>
                </c:pt>
                <c:pt idx="414">
                  <c:v>39661</c:v>
                </c:pt>
                <c:pt idx="415">
                  <c:v>39664</c:v>
                </c:pt>
                <c:pt idx="416">
                  <c:v>39665</c:v>
                </c:pt>
                <c:pt idx="417">
                  <c:v>39666</c:v>
                </c:pt>
                <c:pt idx="418">
                  <c:v>39667</c:v>
                </c:pt>
                <c:pt idx="419">
                  <c:v>39668</c:v>
                </c:pt>
                <c:pt idx="420">
                  <c:v>39671</c:v>
                </c:pt>
                <c:pt idx="421">
                  <c:v>39672</c:v>
                </c:pt>
                <c:pt idx="422">
                  <c:v>39673</c:v>
                </c:pt>
                <c:pt idx="423">
                  <c:v>39674</c:v>
                </c:pt>
                <c:pt idx="424">
                  <c:v>39675</c:v>
                </c:pt>
                <c:pt idx="425">
                  <c:v>39678</c:v>
                </c:pt>
                <c:pt idx="426">
                  <c:v>39679</c:v>
                </c:pt>
                <c:pt idx="427">
                  <c:v>39680</c:v>
                </c:pt>
                <c:pt idx="428">
                  <c:v>39681</c:v>
                </c:pt>
                <c:pt idx="429">
                  <c:v>39682</c:v>
                </c:pt>
                <c:pt idx="430">
                  <c:v>39685</c:v>
                </c:pt>
                <c:pt idx="431">
                  <c:v>39686</c:v>
                </c:pt>
                <c:pt idx="432">
                  <c:v>39687</c:v>
                </c:pt>
                <c:pt idx="433">
                  <c:v>39688</c:v>
                </c:pt>
                <c:pt idx="434">
                  <c:v>39689</c:v>
                </c:pt>
                <c:pt idx="435">
                  <c:v>39692</c:v>
                </c:pt>
                <c:pt idx="436">
                  <c:v>39693</c:v>
                </c:pt>
                <c:pt idx="437">
                  <c:v>39694</c:v>
                </c:pt>
                <c:pt idx="438">
                  <c:v>39695</c:v>
                </c:pt>
                <c:pt idx="439">
                  <c:v>39696</c:v>
                </c:pt>
                <c:pt idx="440">
                  <c:v>39699</c:v>
                </c:pt>
                <c:pt idx="441">
                  <c:v>39700</c:v>
                </c:pt>
                <c:pt idx="442">
                  <c:v>39701</c:v>
                </c:pt>
                <c:pt idx="443">
                  <c:v>39702</c:v>
                </c:pt>
                <c:pt idx="444">
                  <c:v>39703</c:v>
                </c:pt>
                <c:pt idx="445">
                  <c:v>39706</c:v>
                </c:pt>
                <c:pt idx="446">
                  <c:v>39707</c:v>
                </c:pt>
                <c:pt idx="447">
                  <c:v>39708</c:v>
                </c:pt>
                <c:pt idx="448">
                  <c:v>39709</c:v>
                </c:pt>
                <c:pt idx="449">
                  <c:v>39710</c:v>
                </c:pt>
                <c:pt idx="450">
                  <c:v>39713</c:v>
                </c:pt>
                <c:pt idx="451">
                  <c:v>39714</c:v>
                </c:pt>
                <c:pt idx="452">
                  <c:v>39715</c:v>
                </c:pt>
                <c:pt idx="453">
                  <c:v>39716</c:v>
                </c:pt>
                <c:pt idx="454">
                  <c:v>39717</c:v>
                </c:pt>
                <c:pt idx="455">
                  <c:v>39720</c:v>
                </c:pt>
                <c:pt idx="456">
                  <c:v>39721</c:v>
                </c:pt>
                <c:pt idx="457">
                  <c:v>39722</c:v>
                </c:pt>
                <c:pt idx="458">
                  <c:v>39723</c:v>
                </c:pt>
                <c:pt idx="459">
                  <c:v>39724</c:v>
                </c:pt>
                <c:pt idx="460">
                  <c:v>39727</c:v>
                </c:pt>
                <c:pt idx="461">
                  <c:v>39728</c:v>
                </c:pt>
                <c:pt idx="462">
                  <c:v>39729</c:v>
                </c:pt>
                <c:pt idx="463">
                  <c:v>39730</c:v>
                </c:pt>
                <c:pt idx="464">
                  <c:v>39731</c:v>
                </c:pt>
                <c:pt idx="465">
                  <c:v>39734</c:v>
                </c:pt>
                <c:pt idx="466">
                  <c:v>39735</c:v>
                </c:pt>
                <c:pt idx="467">
                  <c:v>39736</c:v>
                </c:pt>
                <c:pt idx="468">
                  <c:v>39737</c:v>
                </c:pt>
                <c:pt idx="469">
                  <c:v>39738</c:v>
                </c:pt>
                <c:pt idx="470">
                  <c:v>39741</c:v>
                </c:pt>
                <c:pt idx="471">
                  <c:v>39742</c:v>
                </c:pt>
                <c:pt idx="472">
                  <c:v>39743</c:v>
                </c:pt>
                <c:pt idx="473">
                  <c:v>39744</c:v>
                </c:pt>
                <c:pt idx="474">
                  <c:v>39745</c:v>
                </c:pt>
                <c:pt idx="475">
                  <c:v>39748</c:v>
                </c:pt>
                <c:pt idx="476">
                  <c:v>39749</c:v>
                </c:pt>
                <c:pt idx="477">
                  <c:v>39750</c:v>
                </c:pt>
                <c:pt idx="478">
                  <c:v>39751</c:v>
                </c:pt>
                <c:pt idx="479">
                  <c:v>39752</c:v>
                </c:pt>
                <c:pt idx="480">
                  <c:v>39755</c:v>
                </c:pt>
                <c:pt idx="481">
                  <c:v>39756</c:v>
                </c:pt>
                <c:pt idx="482">
                  <c:v>39757</c:v>
                </c:pt>
                <c:pt idx="483">
                  <c:v>39758</c:v>
                </c:pt>
                <c:pt idx="484">
                  <c:v>39759</c:v>
                </c:pt>
                <c:pt idx="485">
                  <c:v>39762</c:v>
                </c:pt>
                <c:pt idx="486">
                  <c:v>39763</c:v>
                </c:pt>
                <c:pt idx="487">
                  <c:v>39764</c:v>
                </c:pt>
                <c:pt idx="488">
                  <c:v>39765</c:v>
                </c:pt>
                <c:pt idx="489">
                  <c:v>39766</c:v>
                </c:pt>
                <c:pt idx="490">
                  <c:v>39769</c:v>
                </c:pt>
                <c:pt idx="491">
                  <c:v>39770</c:v>
                </c:pt>
                <c:pt idx="492">
                  <c:v>39771</c:v>
                </c:pt>
                <c:pt idx="493">
                  <c:v>39772</c:v>
                </c:pt>
                <c:pt idx="494">
                  <c:v>39773</c:v>
                </c:pt>
                <c:pt idx="495">
                  <c:v>39776</c:v>
                </c:pt>
                <c:pt idx="496">
                  <c:v>39777</c:v>
                </c:pt>
                <c:pt idx="497">
                  <c:v>39778</c:v>
                </c:pt>
                <c:pt idx="498">
                  <c:v>39779</c:v>
                </c:pt>
                <c:pt idx="499">
                  <c:v>39780</c:v>
                </c:pt>
                <c:pt idx="500">
                  <c:v>39783</c:v>
                </c:pt>
                <c:pt idx="501">
                  <c:v>39784</c:v>
                </c:pt>
                <c:pt idx="502">
                  <c:v>39785</c:v>
                </c:pt>
                <c:pt idx="503">
                  <c:v>39786</c:v>
                </c:pt>
                <c:pt idx="504">
                  <c:v>39787</c:v>
                </c:pt>
                <c:pt idx="505">
                  <c:v>39790</c:v>
                </c:pt>
                <c:pt idx="506">
                  <c:v>39791</c:v>
                </c:pt>
                <c:pt idx="507">
                  <c:v>39792</c:v>
                </c:pt>
                <c:pt idx="508">
                  <c:v>39793</c:v>
                </c:pt>
                <c:pt idx="509">
                  <c:v>39794</c:v>
                </c:pt>
                <c:pt idx="510">
                  <c:v>39797</c:v>
                </c:pt>
                <c:pt idx="511">
                  <c:v>39798</c:v>
                </c:pt>
                <c:pt idx="512">
                  <c:v>39799</c:v>
                </c:pt>
                <c:pt idx="513">
                  <c:v>39800</c:v>
                </c:pt>
                <c:pt idx="514">
                  <c:v>39801</c:v>
                </c:pt>
                <c:pt idx="515">
                  <c:v>39804</c:v>
                </c:pt>
                <c:pt idx="516">
                  <c:v>39805</c:v>
                </c:pt>
                <c:pt idx="517">
                  <c:v>39806</c:v>
                </c:pt>
                <c:pt idx="518">
                  <c:v>39807</c:v>
                </c:pt>
                <c:pt idx="519">
                  <c:v>39808</c:v>
                </c:pt>
                <c:pt idx="520">
                  <c:v>39811</c:v>
                </c:pt>
                <c:pt idx="521">
                  <c:v>39812</c:v>
                </c:pt>
                <c:pt idx="522">
                  <c:v>39813</c:v>
                </c:pt>
                <c:pt idx="523">
                  <c:v>39814</c:v>
                </c:pt>
                <c:pt idx="524">
                  <c:v>39815</c:v>
                </c:pt>
                <c:pt idx="525">
                  <c:v>39818</c:v>
                </c:pt>
                <c:pt idx="526">
                  <c:v>39819</c:v>
                </c:pt>
                <c:pt idx="527">
                  <c:v>39820</c:v>
                </c:pt>
                <c:pt idx="528">
                  <c:v>39821</c:v>
                </c:pt>
                <c:pt idx="529">
                  <c:v>39822</c:v>
                </c:pt>
                <c:pt idx="530">
                  <c:v>39825</c:v>
                </c:pt>
                <c:pt idx="531">
                  <c:v>39826</c:v>
                </c:pt>
                <c:pt idx="532">
                  <c:v>39827</c:v>
                </c:pt>
                <c:pt idx="533">
                  <c:v>39828</c:v>
                </c:pt>
                <c:pt idx="534">
                  <c:v>39829</c:v>
                </c:pt>
                <c:pt idx="535">
                  <c:v>39832</c:v>
                </c:pt>
                <c:pt idx="536">
                  <c:v>39833</c:v>
                </c:pt>
                <c:pt idx="537">
                  <c:v>39834</c:v>
                </c:pt>
                <c:pt idx="538">
                  <c:v>39835</c:v>
                </c:pt>
                <c:pt idx="539">
                  <c:v>39836</c:v>
                </c:pt>
                <c:pt idx="540">
                  <c:v>39839</c:v>
                </c:pt>
                <c:pt idx="541">
                  <c:v>39840</c:v>
                </c:pt>
                <c:pt idx="542">
                  <c:v>39841</c:v>
                </c:pt>
                <c:pt idx="543">
                  <c:v>39842</c:v>
                </c:pt>
                <c:pt idx="544">
                  <c:v>39843</c:v>
                </c:pt>
                <c:pt idx="545">
                  <c:v>39846</c:v>
                </c:pt>
                <c:pt idx="546">
                  <c:v>39847</c:v>
                </c:pt>
                <c:pt idx="547">
                  <c:v>39848</c:v>
                </c:pt>
                <c:pt idx="548">
                  <c:v>39849</c:v>
                </c:pt>
                <c:pt idx="549">
                  <c:v>39850</c:v>
                </c:pt>
                <c:pt idx="550">
                  <c:v>39853</c:v>
                </c:pt>
                <c:pt idx="551">
                  <c:v>39854</c:v>
                </c:pt>
              </c:numCache>
            </c:numRef>
          </c:cat>
          <c:val>
            <c:numRef>
              <c:f>Sheet1!$Q$2:$Q$553</c:f>
              <c:numCache>
                <c:formatCode>General</c:formatCode>
                <c:ptCount val="552"/>
                <c:pt idx="0">
                  <c:v>#N/A</c:v>
                </c:pt>
                <c:pt idx="1">
                  <c:v>0.129</c:v>
                </c:pt>
                <c:pt idx="2">
                  <c:v>0.12300000000000012</c:v>
                </c:pt>
                <c:pt idx="3">
                  <c:v>0.126</c:v>
                </c:pt>
                <c:pt idx="4">
                  <c:v>0.114</c:v>
                </c:pt>
                <c:pt idx="5">
                  <c:v>0.11</c:v>
                </c:pt>
                <c:pt idx="6">
                  <c:v>0.11899999999999998</c:v>
                </c:pt>
                <c:pt idx="7">
                  <c:v>0.111</c:v>
                </c:pt>
                <c:pt idx="8">
                  <c:v>0.10299999999999998</c:v>
                </c:pt>
                <c:pt idx="9">
                  <c:v>0.10900000000000012</c:v>
                </c:pt>
                <c:pt idx="10">
                  <c:v>0.10700000000000012</c:v>
                </c:pt>
                <c:pt idx="11">
                  <c:v>0.114</c:v>
                </c:pt>
                <c:pt idx="12">
                  <c:v>0.10500000000000002</c:v>
                </c:pt>
                <c:pt idx="13">
                  <c:v>9.3000000000000208E-2</c:v>
                </c:pt>
                <c:pt idx="14">
                  <c:v>0.10700000000000012</c:v>
                </c:pt>
                <c:pt idx="15">
                  <c:v>0.10199999999999998</c:v>
                </c:pt>
                <c:pt idx="16">
                  <c:v>0.10700000000000012</c:v>
                </c:pt>
                <c:pt idx="17">
                  <c:v>0.10299999999999998</c:v>
                </c:pt>
                <c:pt idx="18">
                  <c:v>0.112</c:v>
                </c:pt>
                <c:pt idx="19">
                  <c:v>0.10900000000000012</c:v>
                </c:pt>
                <c:pt idx="20">
                  <c:v>0.10600000000000002</c:v>
                </c:pt>
                <c:pt idx="21">
                  <c:v>0.10500000000000002</c:v>
                </c:pt>
                <c:pt idx="22">
                  <c:v>0.111</c:v>
                </c:pt>
                <c:pt idx="23">
                  <c:v>0.113</c:v>
                </c:pt>
                <c:pt idx="24">
                  <c:v>0.1</c:v>
                </c:pt>
                <c:pt idx="25">
                  <c:v>0.11</c:v>
                </c:pt>
                <c:pt idx="26">
                  <c:v>0.111</c:v>
                </c:pt>
                <c:pt idx="27">
                  <c:v>0.10900000000000012</c:v>
                </c:pt>
                <c:pt idx="28">
                  <c:v>0.10900000000000012</c:v>
                </c:pt>
                <c:pt idx="29">
                  <c:v>0.11</c:v>
                </c:pt>
                <c:pt idx="30">
                  <c:v>0.10299999999999998</c:v>
                </c:pt>
                <c:pt idx="31">
                  <c:v>0.10299999999999998</c:v>
                </c:pt>
                <c:pt idx="32">
                  <c:v>9.2000000000000026E-2</c:v>
                </c:pt>
                <c:pt idx="33">
                  <c:v>9.6000000000000002E-2</c:v>
                </c:pt>
                <c:pt idx="34">
                  <c:v>0.10299999999999998</c:v>
                </c:pt>
                <c:pt idx="35">
                  <c:v>#N/A</c:v>
                </c:pt>
                <c:pt idx="36">
                  <c:v>9.5000000000000043E-2</c:v>
                </c:pt>
                <c:pt idx="37">
                  <c:v>0.10199999999999998</c:v>
                </c:pt>
                <c:pt idx="38">
                  <c:v>0.10700000000000012</c:v>
                </c:pt>
                <c:pt idx="39">
                  <c:v>0.10100000000000002</c:v>
                </c:pt>
                <c:pt idx="40">
                  <c:v>9.9000000000000046E-2</c:v>
                </c:pt>
                <c:pt idx="41">
                  <c:v>9.9000000000000046E-2</c:v>
                </c:pt>
                <c:pt idx="42">
                  <c:v>0.10900000000000012</c:v>
                </c:pt>
                <c:pt idx="43">
                  <c:v>0.10900000000000012</c:v>
                </c:pt>
                <c:pt idx="44">
                  <c:v>0.1</c:v>
                </c:pt>
                <c:pt idx="45">
                  <c:v>0.113</c:v>
                </c:pt>
                <c:pt idx="46">
                  <c:v>9.8000000000000226E-2</c:v>
                </c:pt>
                <c:pt idx="47">
                  <c:v>#N/A</c:v>
                </c:pt>
                <c:pt idx="48">
                  <c:v>0.12400000000000012</c:v>
                </c:pt>
                <c:pt idx="49">
                  <c:v>0.127</c:v>
                </c:pt>
                <c:pt idx="50">
                  <c:v>0.115</c:v>
                </c:pt>
                <c:pt idx="51">
                  <c:v>0.11</c:v>
                </c:pt>
                <c:pt idx="52">
                  <c:v>0.13100000000000001</c:v>
                </c:pt>
                <c:pt idx="53">
                  <c:v>0.13100000000000001</c:v>
                </c:pt>
                <c:pt idx="54">
                  <c:v>0.13200000000000001</c:v>
                </c:pt>
                <c:pt idx="55">
                  <c:v>0.125</c:v>
                </c:pt>
                <c:pt idx="56">
                  <c:v>0.12000000000000002</c:v>
                </c:pt>
                <c:pt idx="57">
                  <c:v>0.129</c:v>
                </c:pt>
                <c:pt idx="58">
                  <c:v>0.12200000000000009</c:v>
                </c:pt>
                <c:pt idx="59">
                  <c:v>0.11700000000000002</c:v>
                </c:pt>
                <c:pt idx="60">
                  <c:v>0.111</c:v>
                </c:pt>
                <c:pt idx="61">
                  <c:v>0.11700000000000002</c:v>
                </c:pt>
                <c:pt idx="62">
                  <c:v>0.11700000000000002</c:v>
                </c:pt>
                <c:pt idx="63">
                  <c:v>0.12000000000000002</c:v>
                </c:pt>
                <c:pt idx="64">
                  <c:v>0.115</c:v>
                </c:pt>
                <c:pt idx="65">
                  <c:v>0.12400000000000012</c:v>
                </c:pt>
                <c:pt idx="66">
                  <c:v>0.10400000000000002</c:v>
                </c:pt>
                <c:pt idx="67">
                  <c:v>8.8000000000000064E-2</c:v>
                </c:pt>
                <c:pt idx="68">
                  <c:v>0.10299999999999998</c:v>
                </c:pt>
                <c:pt idx="69">
                  <c:v>#N/A</c:v>
                </c:pt>
                <c:pt idx="70">
                  <c:v>#N/A</c:v>
                </c:pt>
                <c:pt idx="71">
                  <c:v>0.10100000000000002</c:v>
                </c:pt>
                <c:pt idx="72">
                  <c:v>9.5000000000000043E-2</c:v>
                </c:pt>
                <c:pt idx="73">
                  <c:v>0.112</c:v>
                </c:pt>
                <c:pt idx="74">
                  <c:v>0.11</c:v>
                </c:pt>
                <c:pt idx="75">
                  <c:v>8.5000000000000006E-2</c:v>
                </c:pt>
                <c:pt idx="76">
                  <c:v>7.3999999999999996E-2</c:v>
                </c:pt>
                <c:pt idx="77">
                  <c:v>0.1</c:v>
                </c:pt>
                <c:pt idx="78">
                  <c:v>0.127</c:v>
                </c:pt>
                <c:pt idx="79">
                  <c:v>9.9000000000000046E-2</c:v>
                </c:pt>
                <c:pt idx="80">
                  <c:v>9.7000000000000003E-2</c:v>
                </c:pt>
                <c:pt idx="81">
                  <c:v>0.1</c:v>
                </c:pt>
                <c:pt idx="82">
                  <c:v>8.7000000000000022E-2</c:v>
                </c:pt>
                <c:pt idx="83">
                  <c:v>0.115</c:v>
                </c:pt>
                <c:pt idx="84">
                  <c:v>9.3000000000000208E-2</c:v>
                </c:pt>
                <c:pt idx="85">
                  <c:v>7.9000000000000153E-2</c:v>
                </c:pt>
                <c:pt idx="86">
                  <c:v>#N/A</c:v>
                </c:pt>
                <c:pt idx="87">
                  <c:v>0.11</c:v>
                </c:pt>
                <c:pt idx="88">
                  <c:v>0.10800000000000012</c:v>
                </c:pt>
                <c:pt idx="89">
                  <c:v>9.0000000000000024E-2</c:v>
                </c:pt>
                <c:pt idx="90">
                  <c:v>9.0000000000000024E-2</c:v>
                </c:pt>
                <c:pt idx="91">
                  <c:v>8.9000000000000065E-2</c:v>
                </c:pt>
                <c:pt idx="92">
                  <c:v>0.10400000000000002</c:v>
                </c:pt>
                <c:pt idx="93">
                  <c:v>9.8000000000000226E-2</c:v>
                </c:pt>
                <c:pt idx="94">
                  <c:v>0.14500000000000021</c:v>
                </c:pt>
                <c:pt idx="95">
                  <c:v>0.112</c:v>
                </c:pt>
                <c:pt idx="96">
                  <c:v>0.10100000000000002</c:v>
                </c:pt>
                <c:pt idx="97">
                  <c:v>0.114</c:v>
                </c:pt>
                <c:pt idx="98">
                  <c:v>0.10199999999999998</c:v>
                </c:pt>
                <c:pt idx="99">
                  <c:v>0.10700000000000012</c:v>
                </c:pt>
                <c:pt idx="100">
                  <c:v>0.10100000000000002</c:v>
                </c:pt>
                <c:pt idx="101">
                  <c:v>0.114</c:v>
                </c:pt>
                <c:pt idx="102">
                  <c:v>0.10500000000000002</c:v>
                </c:pt>
                <c:pt idx="103">
                  <c:v>9.5000000000000043E-2</c:v>
                </c:pt>
                <c:pt idx="104">
                  <c:v>0.10600000000000002</c:v>
                </c:pt>
                <c:pt idx="105">
                  <c:v>#N/A</c:v>
                </c:pt>
                <c:pt idx="106">
                  <c:v>0.10600000000000002</c:v>
                </c:pt>
                <c:pt idx="107">
                  <c:v>0.11600000000000002</c:v>
                </c:pt>
                <c:pt idx="108">
                  <c:v>9.9000000000000046E-2</c:v>
                </c:pt>
                <c:pt idx="109">
                  <c:v>0.115</c:v>
                </c:pt>
                <c:pt idx="110">
                  <c:v>0.1</c:v>
                </c:pt>
                <c:pt idx="111">
                  <c:v>9.6000000000000002E-2</c:v>
                </c:pt>
                <c:pt idx="112">
                  <c:v>8.6000000000000021E-2</c:v>
                </c:pt>
                <c:pt idx="113">
                  <c:v>0.1</c:v>
                </c:pt>
                <c:pt idx="114">
                  <c:v>7.0999999999999994E-2</c:v>
                </c:pt>
                <c:pt idx="115">
                  <c:v>7.3999999999999996E-2</c:v>
                </c:pt>
                <c:pt idx="116">
                  <c:v>0.10100000000000002</c:v>
                </c:pt>
                <c:pt idx="117">
                  <c:v>6.9000000000000034E-2</c:v>
                </c:pt>
                <c:pt idx="118">
                  <c:v>9.2000000000000026E-2</c:v>
                </c:pt>
                <c:pt idx="119">
                  <c:v>9.2000000000000026E-2</c:v>
                </c:pt>
                <c:pt idx="120">
                  <c:v>8.2000000000000003E-2</c:v>
                </c:pt>
                <c:pt idx="121">
                  <c:v>6.9000000000000034E-2</c:v>
                </c:pt>
                <c:pt idx="122">
                  <c:v>0.10800000000000012</c:v>
                </c:pt>
                <c:pt idx="123">
                  <c:v>8.1000000000000003E-2</c:v>
                </c:pt>
                <c:pt idx="124">
                  <c:v>6.4000000000000112E-2</c:v>
                </c:pt>
                <c:pt idx="125">
                  <c:v>9.0000000000000024E-2</c:v>
                </c:pt>
                <c:pt idx="126">
                  <c:v>9.4000000000000028E-2</c:v>
                </c:pt>
                <c:pt idx="127">
                  <c:v>9.2000000000000026E-2</c:v>
                </c:pt>
                <c:pt idx="128">
                  <c:v>9.0000000000000024E-2</c:v>
                </c:pt>
                <c:pt idx="129">
                  <c:v>9.4000000000000028E-2</c:v>
                </c:pt>
                <c:pt idx="130">
                  <c:v>0.10199999999999998</c:v>
                </c:pt>
                <c:pt idx="131">
                  <c:v>0.13500000000000001</c:v>
                </c:pt>
                <c:pt idx="132">
                  <c:v>0.11899999999999998</c:v>
                </c:pt>
                <c:pt idx="133">
                  <c:v>0.13</c:v>
                </c:pt>
                <c:pt idx="134">
                  <c:v>0.12400000000000012</c:v>
                </c:pt>
                <c:pt idx="135">
                  <c:v>0.10199999999999998</c:v>
                </c:pt>
                <c:pt idx="136">
                  <c:v>9.2000000000000026E-2</c:v>
                </c:pt>
                <c:pt idx="137">
                  <c:v>0.1530000000000003</c:v>
                </c:pt>
                <c:pt idx="138">
                  <c:v>0.14900000000000024</c:v>
                </c:pt>
                <c:pt idx="139">
                  <c:v>0.12000000000000002</c:v>
                </c:pt>
                <c:pt idx="140">
                  <c:v>0.115</c:v>
                </c:pt>
                <c:pt idx="141">
                  <c:v>0.14700000000000021</c:v>
                </c:pt>
                <c:pt idx="142">
                  <c:v>0.127</c:v>
                </c:pt>
                <c:pt idx="143">
                  <c:v>0.12200000000000009</c:v>
                </c:pt>
                <c:pt idx="144">
                  <c:v>0.114</c:v>
                </c:pt>
                <c:pt idx="145">
                  <c:v>0.161</c:v>
                </c:pt>
                <c:pt idx="146">
                  <c:v>0.14000000000000001</c:v>
                </c:pt>
                <c:pt idx="147">
                  <c:v>0.1540000000000003</c:v>
                </c:pt>
                <c:pt idx="148">
                  <c:v>0.13500000000000001</c:v>
                </c:pt>
                <c:pt idx="149">
                  <c:v>0.17900000000000021</c:v>
                </c:pt>
                <c:pt idx="150">
                  <c:v>0.222</c:v>
                </c:pt>
                <c:pt idx="151">
                  <c:v>0.18900000000000033</c:v>
                </c:pt>
                <c:pt idx="152">
                  <c:v>0.20800000000000021</c:v>
                </c:pt>
                <c:pt idx="153">
                  <c:v>0.192</c:v>
                </c:pt>
                <c:pt idx="154">
                  <c:v>0.16800000000000001</c:v>
                </c:pt>
                <c:pt idx="155">
                  <c:v>0.20100000000000001</c:v>
                </c:pt>
                <c:pt idx="156">
                  <c:v>0.18000000000000024</c:v>
                </c:pt>
                <c:pt idx="157">
                  <c:v>0.17500000000000004</c:v>
                </c:pt>
                <c:pt idx="158">
                  <c:v>0.1830000000000003</c:v>
                </c:pt>
                <c:pt idx="159">
                  <c:v>0.19400000000000001</c:v>
                </c:pt>
                <c:pt idx="160">
                  <c:v>0.17800000000000021</c:v>
                </c:pt>
                <c:pt idx="161">
                  <c:v>0.17600000000000021</c:v>
                </c:pt>
                <c:pt idx="162">
                  <c:v>#N/A</c:v>
                </c:pt>
                <c:pt idx="163">
                  <c:v>0.125</c:v>
                </c:pt>
                <c:pt idx="164">
                  <c:v>0.21200000000000024</c:v>
                </c:pt>
                <c:pt idx="165">
                  <c:v>0.17900000000000021</c:v>
                </c:pt>
                <c:pt idx="166">
                  <c:v>0.20700000000000021</c:v>
                </c:pt>
                <c:pt idx="167">
                  <c:v>0.222</c:v>
                </c:pt>
                <c:pt idx="168">
                  <c:v>0.17200000000000001</c:v>
                </c:pt>
                <c:pt idx="169">
                  <c:v>0.224</c:v>
                </c:pt>
                <c:pt idx="170">
                  <c:v>0.17400000000000004</c:v>
                </c:pt>
                <c:pt idx="171">
                  <c:v>0.2</c:v>
                </c:pt>
                <c:pt idx="172">
                  <c:v>0.22700000000000001</c:v>
                </c:pt>
                <c:pt idx="173">
                  <c:v>0.21800000000000033</c:v>
                </c:pt>
                <c:pt idx="174">
                  <c:v>0.224</c:v>
                </c:pt>
                <c:pt idx="175">
                  <c:v>0.20300000000000001</c:v>
                </c:pt>
                <c:pt idx="176">
                  <c:v>0.221</c:v>
                </c:pt>
                <c:pt idx="177">
                  <c:v>0.17900000000000021</c:v>
                </c:pt>
                <c:pt idx="178">
                  <c:v>0.19500000000000001</c:v>
                </c:pt>
                <c:pt idx="179">
                  <c:v>0.1830000000000003</c:v>
                </c:pt>
                <c:pt idx="180">
                  <c:v>0.2140000000000003</c:v>
                </c:pt>
                <c:pt idx="181">
                  <c:v>0.24200000000000021</c:v>
                </c:pt>
                <c:pt idx="182">
                  <c:v>0.23900000000000021</c:v>
                </c:pt>
                <c:pt idx="183">
                  <c:v>0.23600000000000004</c:v>
                </c:pt>
                <c:pt idx="184">
                  <c:v>0.22600000000000001</c:v>
                </c:pt>
                <c:pt idx="185">
                  <c:v>0.21000000000000021</c:v>
                </c:pt>
                <c:pt idx="186">
                  <c:v>0.24200000000000021</c:v>
                </c:pt>
                <c:pt idx="187">
                  <c:v>0.193</c:v>
                </c:pt>
                <c:pt idx="188">
                  <c:v>0.2160000000000003</c:v>
                </c:pt>
                <c:pt idx="189">
                  <c:v>0.17600000000000021</c:v>
                </c:pt>
                <c:pt idx="190">
                  <c:v>0.15900000000000034</c:v>
                </c:pt>
                <c:pt idx="191">
                  <c:v>0.17600000000000021</c:v>
                </c:pt>
                <c:pt idx="192">
                  <c:v>0.21100000000000024</c:v>
                </c:pt>
                <c:pt idx="193">
                  <c:v>0.16500000000000001</c:v>
                </c:pt>
                <c:pt idx="194">
                  <c:v>0.16800000000000001</c:v>
                </c:pt>
                <c:pt idx="195">
                  <c:v>0.15900000000000034</c:v>
                </c:pt>
                <c:pt idx="196">
                  <c:v>0.128</c:v>
                </c:pt>
                <c:pt idx="197">
                  <c:v>0.21300000000000024</c:v>
                </c:pt>
                <c:pt idx="198">
                  <c:v>0.11600000000000002</c:v>
                </c:pt>
                <c:pt idx="199">
                  <c:v>0.18600000000000033</c:v>
                </c:pt>
                <c:pt idx="200">
                  <c:v>0.14200000000000004</c:v>
                </c:pt>
                <c:pt idx="201">
                  <c:v>0.14400000000000004</c:v>
                </c:pt>
                <c:pt idx="202">
                  <c:v>0.1520000000000003</c:v>
                </c:pt>
                <c:pt idx="203">
                  <c:v>0.15800000000000033</c:v>
                </c:pt>
                <c:pt idx="204">
                  <c:v>0.192</c:v>
                </c:pt>
                <c:pt idx="205">
                  <c:v>0.128</c:v>
                </c:pt>
                <c:pt idx="206">
                  <c:v>0.1520000000000003</c:v>
                </c:pt>
                <c:pt idx="207">
                  <c:v>0.12100000000000002</c:v>
                </c:pt>
                <c:pt idx="208">
                  <c:v>0.10500000000000002</c:v>
                </c:pt>
                <c:pt idx="209">
                  <c:v>0.12100000000000002</c:v>
                </c:pt>
                <c:pt idx="210">
                  <c:v>0.17400000000000004</c:v>
                </c:pt>
                <c:pt idx="211">
                  <c:v>0.1510000000000003</c:v>
                </c:pt>
                <c:pt idx="212">
                  <c:v>0.13500000000000001</c:v>
                </c:pt>
                <c:pt idx="213">
                  <c:v>0.13500000000000001</c:v>
                </c:pt>
                <c:pt idx="214">
                  <c:v>0.16</c:v>
                </c:pt>
                <c:pt idx="215">
                  <c:v>0.1510000000000003</c:v>
                </c:pt>
                <c:pt idx="216">
                  <c:v>0.161</c:v>
                </c:pt>
                <c:pt idx="217">
                  <c:v>0.19500000000000001</c:v>
                </c:pt>
                <c:pt idx="218">
                  <c:v>9.0000000000000024E-2</c:v>
                </c:pt>
                <c:pt idx="219">
                  <c:v>0.13100000000000001</c:v>
                </c:pt>
                <c:pt idx="220">
                  <c:v>0.18200000000000024</c:v>
                </c:pt>
                <c:pt idx="221">
                  <c:v>0.18600000000000033</c:v>
                </c:pt>
                <c:pt idx="222">
                  <c:v>0.17</c:v>
                </c:pt>
                <c:pt idx="223">
                  <c:v>0.15500000000000033</c:v>
                </c:pt>
                <c:pt idx="224">
                  <c:v>0.18800000000000033</c:v>
                </c:pt>
                <c:pt idx="225">
                  <c:v>0.19900000000000001</c:v>
                </c:pt>
                <c:pt idx="226">
                  <c:v>0.2140000000000003</c:v>
                </c:pt>
                <c:pt idx="227">
                  <c:v>0.18100000000000024</c:v>
                </c:pt>
                <c:pt idx="228">
                  <c:v>0.17300000000000001</c:v>
                </c:pt>
                <c:pt idx="229">
                  <c:v>0.21100000000000024</c:v>
                </c:pt>
                <c:pt idx="230">
                  <c:v>0.17500000000000004</c:v>
                </c:pt>
                <c:pt idx="231">
                  <c:v>0.22700000000000001</c:v>
                </c:pt>
                <c:pt idx="232">
                  <c:v>0.26300000000000001</c:v>
                </c:pt>
                <c:pt idx="233">
                  <c:v>0.27800000000000002</c:v>
                </c:pt>
                <c:pt idx="234">
                  <c:v>0.29300000000000032</c:v>
                </c:pt>
                <c:pt idx="235">
                  <c:v>0.28700000000000031</c:v>
                </c:pt>
                <c:pt idx="236">
                  <c:v>0.33800000000000086</c:v>
                </c:pt>
                <c:pt idx="237">
                  <c:v>0.31900000000000067</c:v>
                </c:pt>
                <c:pt idx="238">
                  <c:v>0.27300000000000002</c:v>
                </c:pt>
                <c:pt idx="239">
                  <c:v>0.28900000000000031</c:v>
                </c:pt>
                <c:pt idx="240">
                  <c:v>0.23800000000000004</c:v>
                </c:pt>
                <c:pt idx="241">
                  <c:v>0.28500000000000031</c:v>
                </c:pt>
                <c:pt idx="242">
                  <c:v>0.26400000000000001</c:v>
                </c:pt>
                <c:pt idx="243">
                  <c:v>0.28600000000000031</c:v>
                </c:pt>
                <c:pt idx="244">
                  <c:v>0.28100000000000008</c:v>
                </c:pt>
                <c:pt idx="245">
                  <c:v>0.26900000000000002</c:v>
                </c:pt>
                <c:pt idx="246">
                  <c:v>0.23800000000000004</c:v>
                </c:pt>
                <c:pt idx="247">
                  <c:v>0.255</c:v>
                </c:pt>
                <c:pt idx="248">
                  <c:v>0.2450000000000003</c:v>
                </c:pt>
                <c:pt idx="249">
                  <c:v>0.25900000000000001</c:v>
                </c:pt>
                <c:pt idx="250">
                  <c:v>0.24300000000000024</c:v>
                </c:pt>
                <c:pt idx="251">
                  <c:v>0.2160000000000003</c:v>
                </c:pt>
                <c:pt idx="252">
                  <c:v>0.2150000000000003</c:v>
                </c:pt>
                <c:pt idx="253">
                  <c:v>0.19700000000000001</c:v>
                </c:pt>
                <c:pt idx="254">
                  <c:v>0.2160000000000003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0.24200000000000021</c:v>
                </c:pt>
                <c:pt idx="259">
                  <c:v>0.193</c:v>
                </c:pt>
                <c:pt idx="260">
                  <c:v>#N/A</c:v>
                </c:pt>
                <c:pt idx="261">
                  <c:v>#N/A</c:v>
                </c:pt>
                <c:pt idx="262">
                  <c:v>0.12200000000000009</c:v>
                </c:pt>
                <c:pt idx="263">
                  <c:v>0.2140000000000003</c:v>
                </c:pt>
                <c:pt idx="264">
                  <c:v>0.22500000000000001</c:v>
                </c:pt>
                <c:pt idx="265">
                  <c:v>0.255</c:v>
                </c:pt>
                <c:pt idx="266">
                  <c:v>0.254</c:v>
                </c:pt>
                <c:pt idx="267">
                  <c:v>0.26700000000000002</c:v>
                </c:pt>
                <c:pt idx="268">
                  <c:v>0.28500000000000031</c:v>
                </c:pt>
                <c:pt idx="269">
                  <c:v>0.2450000000000003</c:v>
                </c:pt>
                <c:pt idx="270">
                  <c:v>0.26300000000000001</c:v>
                </c:pt>
                <c:pt idx="271">
                  <c:v>0.254</c:v>
                </c:pt>
                <c:pt idx="272">
                  <c:v>0.224</c:v>
                </c:pt>
                <c:pt idx="273">
                  <c:v>0.20900000000000021</c:v>
                </c:pt>
                <c:pt idx="274">
                  <c:v>0.23800000000000004</c:v>
                </c:pt>
                <c:pt idx="275">
                  <c:v>0.23600000000000004</c:v>
                </c:pt>
                <c:pt idx="276">
                  <c:v>0.31100000000000061</c:v>
                </c:pt>
                <c:pt idx="277">
                  <c:v>0.23600000000000004</c:v>
                </c:pt>
                <c:pt idx="278">
                  <c:v>0.30300000000000032</c:v>
                </c:pt>
                <c:pt idx="279">
                  <c:v>0.223</c:v>
                </c:pt>
                <c:pt idx="280">
                  <c:v>0.27</c:v>
                </c:pt>
                <c:pt idx="281">
                  <c:v>0.26100000000000001</c:v>
                </c:pt>
                <c:pt idx="282">
                  <c:v>0.27</c:v>
                </c:pt>
                <c:pt idx="283">
                  <c:v>0.251</c:v>
                </c:pt>
                <c:pt idx="284">
                  <c:v>0.26</c:v>
                </c:pt>
                <c:pt idx="285">
                  <c:v>0.25600000000000001</c:v>
                </c:pt>
                <c:pt idx="286">
                  <c:v>0.32000000000000067</c:v>
                </c:pt>
                <c:pt idx="287">
                  <c:v>0.36600000000000038</c:v>
                </c:pt>
                <c:pt idx="288">
                  <c:v>0.35300000000000031</c:v>
                </c:pt>
                <c:pt idx="289">
                  <c:v>0.32400000000000068</c:v>
                </c:pt>
                <c:pt idx="290">
                  <c:v>0.37900000000000067</c:v>
                </c:pt>
                <c:pt idx="291">
                  <c:v>0.41200000000000031</c:v>
                </c:pt>
                <c:pt idx="292">
                  <c:v>0.4</c:v>
                </c:pt>
                <c:pt idx="293">
                  <c:v>0.40800000000000008</c:v>
                </c:pt>
                <c:pt idx="294">
                  <c:v>0.38300000000000067</c:v>
                </c:pt>
                <c:pt idx="295">
                  <c:v>0.42400000000000032</c:v>
                </c:pt>
                <c:pt idx="296">
                  <c:v>0.41800000000000032</c:v>
                </c:pt>
                <c:pt idx="297">
                  <c:v>0.41000000000000031</c:v>
                </c:pt>
                <c:pt idx="298">
                  <c:v>0.39600000000000085</c:v>
                </c:pt>
                <c:pt idx="299">
                  <c:v>0.41600000000000031</c:v>
                </c:pt>
                <c:pt idx="300">
                  <c:v>0.43200000000000038</c:v>
                </c:pt>
                <c:pt idx="301">
                  <c:v>0.41900000000000032</c:v>
                </c:pt>
                <c:pt idx="302">
                  <c:v>0.46</c:v>
                </c:pt>
                <c:pt idx="303">
                  <c:v>0.39600000000000085</c:v>
                </c:pt>
                <c:pt idx="304">
                  <c:v>0.44500000000000001</c:v>
                </c:pt>
                <c:pt idx="305">
                  <c:v>0.49800000000000061</c:v>
                </c:pt>
                <c:pt idx="306">
                  <c:v>0.51700000000000002</c:v>
                </c:pt>
                <c:pt idx="307">
                  <c:v>0.56999999999999995</c:v>
                </c:pt>
                <c:pt idx="308">
                  <c:v>0.54700000000000004</c:v>
                </c:pt>
                <c:pt idx="309">
                  <c:v>0.67500000000000171</c:v>
                </c:pt>
                <c:pt idx="310">
                  <c:v>#N/A</c:v>
                </c:pt>
                <c:pt idx="311">
                  <c:v>0.62000000000000122</c:v>
                </c:pt>
                <c:pt idx="312">
                  <c:v>0.60700000000000065</c:v>
                </c:pt>
                <c:pt idx="313">
                  <c:v>0.69699999999999995</c:v>
                </c:pt>
                <c:pt idx="314">
                  <c:v>0.63900000000000134</c:v>
                </c:pt>
                <c:pt idx="315">
                  <c:v>0.68300000000000005</c:v>
                </c:pt>
                <c:pt idx="316">
                  <c:v>0.68700000000000061</c:v>
                </c:pt>
                <c:pt idx="317">
                  <c:v>0.63500000000000134</c:v>
                </c:pt>
                <c:pt idx="318">
                  <c:v>#N/A</c:v>
                </c:pt>
                <c:pt idx="319">
                  <c:v>#N/A</c:v>
                </c:pt>
                <c:pt idx="320">
                  <c:v>#N/A</c:v>
                </c:pt>
                <c:pt idx="321">
                  <c:v>#N/A</c:v>
                </c:pt>
                <c:pt idx="322">
                  <c:v>0.83100000000000063</c:v>
                </c:pt>
                <c:pt idx="323">
                  <c:v>0.6670000000000017</c:v>
                </c:pt>
                <c:pt idx="324">
                  <c:v>0.65400000000000158</c:v>
                </c:pt>
                <c:pt idx="325">
                  <c:v>0.63900000000000134</c:v>
                </c:pt>
                <c:pt idx="326">
                  <c:v>0.58199999999999996</c:v>
                </c:pt>
                <c:pt idx="327">
                  <c:v>0.55000000000000004</c:v>
                </c:pt>
                <c:pt idx="328">
                  <c:v>0.60000000000000064</c:v>
                </c:pt>
                <c:pt idx="329">
                  <c:v>0.59399999999999997</c:v>
                </c:pt>
                <c:pt idx="330">
                  <c:v>0.59099999999999997</c:v>
                </c:pt>
                <c:pt idx="331">
                  <c:v>0.59399999999999997</c:v>
                </c:pt>
                <c:pt idx="332">
                  <c:v>0.54700000000000004</c:v>
                </c:pt>
                <c:pt idx="333">
                  <c:v>0.64800000000000135</c:v>
                </c:pt>
                <c:pt idx="334">
                  <c:v>0.60800000000000065</c:v>
                </c:pt>
                <c:pt idx="335">
                  <c:v>0.60900000000000065</c:v>
                </c:pt>
                <c:pt idx="336">
                  <c:v>0.61900000000000122</c:v>
                </c:pt>
                <c:pt idx="337">
                  <c:v>0.53300000000000003</c:v>
                </c:pt>
                <c:pt idx="338">
                  <c:v>0.59299999999999997</c:v>
                </c:pt>
                <c:pt idx="339">
                  <c:v>0.48800000000000032</c:v>
                </c:pt>
                <c:pt idx="340">
                  <c:v>0.51800000000000002</c:v>
                </c:pt>
                <c:pt idx="341">
                  <c:v>0.50700000000000001</c:v>
                </c:pt>
                <c:pt idx="342">
                  <c:v>0.54</c:v>
                </c:pt>
                <c:pt idx="343">
                  <c:v>0.56499999999999995</c:v>
                </c:pt>
                <c:pt idx="344">
                  <c:v>#N/A</c:v>
                </c:pt>
                <c:pt idx="345">
                  <c:v>#N/A</c:v>
                </c:pt>
                <c:pt idx="346">
                  <c:v>0.5</c:v>
                </c:pt>
                <c:pt idx="347">
                  <c:v>0.47400000000000031</c:v>
                </c:pt>
                <c:pt idx="348">
                  <c:v>#N/A</c:v>
                </c:pt>
                <c:pt idx="349">
                  <c:v>0.42100000000000032</c:v>
                </c:pt>
                <c:pt idx="350">
                  <c:v>0.42500000000000032</c:v>
                </c:pt>
                <c:pt idx="351">
                  <c:v>0.46900000000000008</c:v>
                </c:pt>
                <c:pt idx="352">
                  <c:v>0.43600000000000061</c:v>
                </c:pt>
                <c:pt idx="353">
                  <c:v>0.46700000000000008</c:v>
                </c:pt>
                <c:pt idx="354">
                  <c:v>0.46900000000000008</c:v>
                </c:pt>
                <c:pt idx="355">
                  <c:v>0.47400000000000031</c:v>
                </c:pt>
                <c:pt idx="356">
                  <c:v>0.48000000000000032</c:v>
                </c:pt>
                <c:pt idx="357">
                  <c:v>0.46500000000000002</c:v>
                </c:pt>
                <c:pt idx="358">
                  <c:v>0.45300000000000001</c:v>
                </c:pt>
                <c:pt idx="359">
                  <c:v>0.45300000000000001</c:v>
                </c:pt>
                <c:pt idx="360">
                  <c:v>0.44700000000000001</c:v>
                </c:pt>
                <c:pt idx="361">
                  <c:v>0.45400000000000001</c:v>
                </c:pt>
                <c:pt idx="362">
                  <c:v>0.43500000000000061</c:v>
                </c:pt>
                <c:pt idx="363">
                  <c:v>0.41700000000000031</c:v>
                </c:pt>
                <c:pt idx="364">
                  <c:v>0.43100000000000038</c:v>
                </c:pt>
                <c:pt idx="365">
                  <c:v>0.41800000000000032</c:v>
                </c:pt>
                <c:pt idx="366">
                  <c:v>0.41700000000000031</c:v>
                </c:pt>
                <c:pt idx="367">
                  <c:v>0.43200000000000038</c:v>
                </c:pt>
                <c:pt idx="368">
                  <c:v>0.39600000000000085</c:v>
                </c:pt>
                <c:pt idx="369">
                  <c:v>0.44500000000000001</c:v>
                </c:pt>
                <c:pt idx="370">
                  <c:v>0.43300000000000038</c:v>
                </c:pt>
                <c:pt idx="371">
                  <c:v>0.43700000000000061</c:v>
                </c:pt>
                <c:pt idx="372">
                  <c:v>0.46700000000000008</c:v>
                </c:pt>
                <c:pt idx="373">
                  <c:v>0.43100000000000038</c:v>
                </c:pt>
                <c:pt idx="374">
                  <c:v>0.47300000000000031</c:v>
                </c:pt>
                <c:pt idx="375">
                  <c:v>0.56599999999999995</c:v>
                </c:pt>
                <c:pt idx="376">
                  <c:v>0.62100000000000122</c:v>
                </c:pt>
                <c:pt idx="377">
                  <c:v>0.63600000000000134</c:v>
                </c:pt>
                <c:pt idx="378">
                  <c:v>0.60300000000000065</c:v>
                </c:pt>
                <c:pt idx="379">
                  <c:v>0.58599999999999997</c:v>
                </c:pt>
                <c:pt idx="380">
                  <c:v>#N/A</c:v>
                </c:pt>
                <c:pt idx="381">
                  <c:v>0.57800000000000062</c:v>
                </c:pt>
                <c:pt idx="382">
                  <c:v>0.55900000000000005</c:v>
                </c:pt>
                <c:pt idx="383">
                  <c:v>0.51</c:v>
                </c:pt>
                <c:pt idx="384">
                  <c:v>0.56399999999999995</c:v>
                </c:pt>
                <c:pt idx="385">
                  <c:v>0.60400000000000065</c:v>
                </c:pt>
                <c:pt idx="386">
                  <c:v>0.59399999999999997</c:v>
                </c:pt>
                <c:pt idx="387">
                  <c:v>0.56899999999999995</c:v>
                </c:pt>
                <c:pt idx="388">
                  <c:v>0.57600000000000062</c:v>
                </c:pt>
                <c:pt idx="389">
                  <c:v>0.61700000000000121</c:v>
                </c:pt>
                <c:pt idx="390">
                  <c:v>0.58499999999999996</c:v>
                </c:pt>
                <c:pt idx="391">
                  <c:v>0.56399999999999995</c:v>
                </c:pt>
                <c:pt idx="392">
                  <c:v>0.52800000000000002</c:v>
                </c:pt>
                <c:pt idx="393">
                  <c:v>0.54200000000000004</c:v>
                </c:pt>
                <c:pt idx="394">
                  <c:v>0.56399999999999995</c:v>
                </c:pt>
                <c:pt idx="395">
                  <c:v>0.58099999999999996</c:v>
                </c:pt>
                <c:pt idx="396">
                  <c:v>0.56999999999999995</c:v>
                </c:pt>
                <c:pt idx="397">
                  <c:v>0.55000000000000004</c:v>
                </c:pt>
                <c:pt idx="398">
                  <c:v>0.57900000000000063</c:v>
                </c:pt>
                <c:pt idx="399">
                  <c:v>0.56000000000000005</c:v>
                </c:pt>
                <c:pt idx="400">
                  <c:v>0.57199999999999995</c:v>
                </c:pt>
                <c:pt idx="401">
                  <c:v>0.58199999999999996</c:v>
                </c:pt>
                <c:pt idx="402">
                  <c:v>0.59699999999999998</c:v>
                </c:pt>
                <c:pt idx="403">
                  <c:v>0.57199999999999995</c:v>
                </c:pt>
                <c:pt idx="404">
                  <c:v>0.53700000000000003</c:v>
                </c:pt>
                <c:pt idx="405">
                  <c:v>0.51300000000000001</c:v>
                </c:pt>
                <c:pt idx="406">
                  <c:v>0.53300000000000003</c:v>
                </c:pt>
                <c:pt idx="407">
                  <c:v>0.50700000000000001</c:v>
                </c:pt>
                <c:pt idx="408">
                  <c:v>0.54700000000000004</c:v>
                </c:pt>
                <c:pt idx="409">
                  <c:v>0.55400000000000005</c:v>
                </c:pt>
                <c:pt idx="410">
                  <c:v>0.52200000000000002</c:v>
                </c:pt>
                <c:pt idx="411">
                  <c:v>0.5</c:v>
                </c:pt>
                <c:pt idx="412">
                  <c:v>0.50600000000000001</c:v>
                </c:pt>
                <c:pt idx="413">
                  <c:v>0.54200000000000004</c:v>
                </c:pt>
                <c:pt idx="414">
                  <c:v>0.52600000000000002</c:v>
                </c:pt>
                <c:pt idx="415">
                  <c:v>0.56200000000000061</c:v>
                </c:pt>
                <c:pt idx="416">
                  <c:v>0.55200000000000005</c:v>
                </c:pt>
                <c:pt idx="417">
                  <c:v>0.56799999999999995</c:v>
                </c:pt>
                <c:pt idx="418">
                  <c:v>0.53100000000000003</c:v>
                </c:pt>
                <c:pt idx="419">
                  <c:v>0.54400000000000004</c:v>
                </c:pt>
                <c:pt idx="420">
                  <c:v>0.55700000000000005</c:v>
                </c:pt>
                <c:pt idx="421">
                  <c:v>0.55100000000000005</c:v>
                </c:pt>
                <c:pt idx="422">
                  <c:v>0.58599999999999997</c:v>
                </c:pt>
                <c:pt idx="423">
                  <c:v>0.56000000000000005</c:v>
                </c:pt>
                <c:pt idx="424">
                  <c:v>#N/A</c:v>
                </c:pt>
                <c:pt idx="425">
                  <c:v>0.54600000000000004</c:v>
                </c:pt>
                <c:pt idx="426">
                  <c:v>0.58000000000000007</c:v>
                </c:pt>
                <c:pt idx="427">
                  <c:v>0.54700000000000004</c:v>
                </c:pt>
                <c:pt idx="428">
                  <c:v>0.55700000000000005</c:v>
                </c:pt>
                <c:pt idx="429">
                  <c:v>0.54400000000000004</c:v>
                </c:pt>
                <c:pt idx="430">
                  <c:v>0.55400000000000005</c:v>
                </c:pt>
                <c:pt idx="431">
                  <c:v>0.59499999999999997</c:v>
                </c:pt>
                <c:pt idx="432">
                  <c:v>0.55100000000000005</c:v>
                </c:pt>
                <c:pt idx="433">
                  <c:v>0.56200000000000061</c:v>
                </c:pt>
                <c:pt idx="434">
                  <c:v>0.59399999999999997</c:v>
                </c:pt>
                <c:pt idx="435">
                  <c:v>0.58899999999999997</c:v>
                </c:pt>
                <c:pt idx="436">
                  <c:v>0.54</c:v>
                </c:pt>
                <c:pt idx="437">
                  <c:v>0.56499999999999995</c:v>
                </c:pt>
                <c:pt idx="438">
                  <c:v>0.55500000000000005</c:v>
                </c:pt>
                <c:pt idx="439">
                  <c:v>0.70900000000000063</c:v>
                </c:pt>
                <c:pt idx="440">
                  <c:v>0.64400000000000135</c:v>
                </c:pt>
                <c:pt idx="441">
                  <c:v>0.65400000000000158</c:v>
                </c:pt>
                <c:pt idx="442">
                  <c:v>0.68500000000000005</c:v>
                </c:pt>
                <c:pt idx="443">
                  <c:v>0.68</c:v>
                </c:pt>
                <c:pt idx="444">
                  <c:v>0.69199999999999995</c:v>
                </c:pt>
                <c:pt idx="445">
                  <c:v>0.69399999999999995</c:v>
                </c:pt>
                <c:pt idx="446">
                  <c:v>0.79900000000000004</c:v>
                </c:pt>
                <c:pt idx="447">
                  <c:v>0.71500000000000064</c:v>
                </c:pt>
                <c:pt idx="448">
                  <c:v>0.77500000000000147</c:v>
                </c:pt>
                <c:pt idx="449">
                  <c:v>0.77600000000000158</c:v>
                </c:pt>
                <c:pt idx="450">
                  <c:v>0.68200000000000005</c:v>
                </c:pt>
                <c:pt idx="451">
                  <c:v>0.73300000000000065</c:v>
                </c:pt>
                <c:pt idx="452">
                  <c:v>0.73500000000000065</c:v>
                </c:pt>
                <c:pt idx="453">
                  <c:v>0.79800000000000004</c:v>
                </c:pt>
                <c:pt idx="454">
                  <c:v>0.80700000000000005</c:v>
                </c:pt>
                <c:pt idx="455">
                  <c:v>0.89300000000000002</c:v>
                </c:pt>
                <c:pt idx="456">
                  <c:v>0.90500000000000003</c:v>
                </c:pt>
                <c:pt idx="457">
                  <c:v>0.92700000000000005</c:v>
                </c:pt>
                <c:pt idx="458">
                  <c:v>0.82099999999999995</c:v>
                </c:pt>
                <c:pt idx="459">
                  <c:v>0.88300000000000001</c:v>
                </c:pt>
                <c:pt idx="460">
                  <c:v>0.89300000000000002</c:v>
                </c:pt>
                <c:pt idx="461">
                  <c:v>0.85600000000000065</c:v>
                </c:pt>
                <c:pt idx="462">
                  <c:v>0.97500000000000064</c:v>
                </c:pt>
                <c:pt idx="463">
                  <c:v>0.93200000000000005</c:v>
                </c:pt>
                <c:pt idx="464">
                  <c:v>0.95800000000000063</c:v>
                </c:pt>
                <c:pt idx="465">
                  <c:v>0.95800000000000063</c:v>
                </c:pt>
                <c:pt idx="466">
                  <c:v>0.89500000000000002</c:v>
                </c:pt>
                <c:pt idx="467">
                  <c:v>0.79700000000000004</c:v>
                </c:pt>
                <c:pt idx="468">
                  <c:v>0.81799999999999995</c:v>
                </c:pt>
                <c:pt idx="469">
                  <c:v>0.89700000000000002</c:v>
                </c:pt>
                <c:pt idx="470">
                  <c:v>0.82600000000000062</c:v>
                </c:pt>
                <c:pt idx="471">
                  <c:v>0.77300000000000135</c:v>
                </c:pt>
                <c:pt idx="472">
                  <c:v>0.87800000000000133</c:v>
                </c:pt>
                <c:pt idx="473">
                  <c:v>0.96900000000000064</c:v>
                </c:pt>
                <c:pt idx="474">
                  <c:v>1.0509999999999975</c:v>
                </c:pt>
                <c:pt idx="475">
                  <c:v>1.1830000000000001</c:v>
                </c:pt>
                <c:pt idx="476">
                  <c:v>#N/A</c:v>
                </c:pt>
                <c:pt idx="477">
                  <c:v>1.4869999999999972</c:v>
                </c:pt>
                <c:pt idx="478">
                  <c:v>1.5609999999999975</c:v>
                </c:pt>
                <c:pt idx="479">
                  <c:v>1.6900000000000024</c:v>
                </c:pt>
                <c:pt idx="480">
                  <c:v>1.6910000000000001</c:v>
                </c:pt>
                <c:pt idx="481">
                  <c:v>1.6659999999999973</c:v>
                </c:pt>
                <c:pt idx="482">
                  <c:v>1.627</c:v>
                </c:pt>
                <c:pt idx="483">
                  <c:v>1.667</c:v>
                </c:pt>
                <c:pt idx="484">
                  <c:v>1.6930000000000001</c:v>
                </c:pt>
                <c:pt idx="485">
                  <c:v>1.633</c:v>
                </c:pt>
                <c:pt idx="486">
                  <c:v>1.6600000000000001</c:v>
                </c:pt>
                <c:pt idx="487">
                  <c:v>1.776</c:v>
                </c:pt>
                <c:pt idx="488">
                  <c:v>1.7169999999999972</c:v>
                </c:pt>
                <c:pt idx="489">
                  <c:v>1.7449999999999974</c:v>
                </c:pt>
                <c:pt idx="490">
                  <c:v>1.819</c:v>
                </c:pt>
                <c:pt idx="491">
                  <c:v>1.8560000000000001</c:v>
                </c:pt>
                <c:pt idx="492">
                  <c:v>1.835</c:v>
                </c:pt>
                <c:pt idx="493">
                  <c:v>1.8360000000000001</c:v>
                </c:pt>
                <c:pt idx="494">
                  <c:v>1.875</c:v>
                </c:pt>
                <c:pt idx="495">
                  <c:v>1.8640000000000001</c:v>
                </c:pt>
                <c:pt idx="496">
                  <c:v>1.833</c:v>
                </c:pt>
                <c:pt idx="497">
                  <c:v>1.782</c:v>
                </c:pt>
                <c:pt idx="498">
                  <c:v>1.7649999999999972</c:v>
                </c:pt>
                <c:pt idx="499">
                  <c:v>1.7949999999999975</c:v>
                </c:pt>
                <c:pt idx="500">
                  <c:v>1.841</c:v>
                </c:pt>
                <c:pt idx="501">
                  <c:v>1.788</c:v>
                </c:pt>
                <c:pt idx="502">
                  <c:v>1.8240000000000001</c:v>
                </c:pt>
                <c:pt idx="503">
                  <c:v>1.9450000000000001</c:v>
                </c:pt>
                <c:pt idx="504">
                  <c:v>1.907</c:v>
                </c:pt>
                <c:pt idx="505">
                  <c:v>2.0219999999999998</c:v>
                </c:pt>
                <c:pt idx="506">
                  <c:v>1.853</c:v>
                </c:pt>
                <c:pt idx="507">
                  <c:v>1.9930000000000001</c:v>
                </c:pt>
                <c:pt idx="508">
                  <c:v>2.2450000000000001</c:v>
                </c:pt>
                <c:pt idx="509">
                  <c:v>2.48</c:v>
                </c:pt>
                <c:pt idx="510">
                  <c:v>2.577</c:v>
                </c:pt>
                <c:pt idx="511">
                  <c:v>2.6070000000000002</c:v>
                </c:pt>
                <c:pt idx="512">
                  <c:v>2.7410000000000001</c:v>
                </c:pt>
                <c:pt idx="513">
                  <c:v>2.7149999999999999</c:v>
                </c:pt>
                <c:pt idx="514">
                  <c:v>2.657</c:v>
                </c:pt>
                <c:pt idx="515">
                  <c:v>2.6959999999999997</c:v>
                </c:pt>
                <c:pt idx="516">
                  <c:v>2.5959999999999988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2.5949999999999998</c:v>
                </c:pt>
                <c:pt idx="521">
                  <c:v>2.581</c:v>
                </c:pt>
                <c:pt idx="522">
                  <c:v>#N/A</c:v>
                </c:pt>
                <c:pt idx="523">
                  <c:v>#N/A</c:v>
                </c:pt>
                <c:pt idx="524">
                  <c:v>2.6269999999999998</c:v>
                </c:pt>
                <c:pt idx="525">
                  <c:v>2.4969999999999977</c:v>
                </c:pt>
                <c:pt idx="526">
                  <c:v>#N/A</c:v>
                </c:pt>
                <c:pt idx="527">
                  <c:v>2.4169999999999967</c:v>
                </c:pt>
                <c:pt idx="528">
                  <c:v>2.3749999999999987</c:v>
                </c:pt>
                <c:pt idx="529">
                  <c:v>2.5179999999999998</c:v>
                </c:pt>
                <c:pt idx="530">
                  <c:v>2.5870000000000002</c:v>
                </c:pt>
                <c:pt idx="531">
                  <c:v>2.7440000000000002</c:v>
                </c:pt>
                <c:pt idx="532">
                  <c:v>2.8279999999999998</c:v>
                </c:pt>
                <c:pt idx="533">
                  <c:v>2.9349999999999987</c:v>
                </c:pt>
                <c:pt idx="534">
                  <c:v>3.0249999999999999</c:v>
                </c:pt>
                <c:pt idx="535">
                  <c:v>2.9449999999999998</c:v>
                </c:pt>
                <c:pt idx="536">
                  <c:v>3.0249999999999999</c:v>
                </c:pt>
                <c:pt idx="537">
                  <c:v>2.9449999999999998</c:v>
                </c:pt>
                <c:pt idx="538">
                  <c:v>2.9379999999999997</c:v>
                </c:pt>
                <c:pt idx="539">
                  <c:v>3.0149999999999997</c:v>
                </c:pt>
                <c:pt idx="540">
                  <c:v>3.4659999999999997</c:v>
                </c:pt>
                <c:pt idx="541">
                  <c:v>3.5380000000000003</c:v>
                </c:pt>
                <c:pt idx="542">
                  <c:v>3.3049999999999997</c:v>
                </c:pt>
                <c:pt idx="543">
                  <c:v>3.173</c:v>
                </c:pt>
                <c:pt idx="544">
                  <c:v>2.9539999999999997</c:v>
                </c:pt>
                <c:pt idx="545">
                  <c:v>2.7739999999999996</c:v>
                </c:pt>
                <c:pt idx="546">
                  <c:v>2.8119999999999967</c:v>
                </c:pt>
                <c:pt idx="547">
                  <c:v>2.8749999999999987</c:v>
                </c:pt>
                <c:pt idx="548">
                  <c:v>2.9170000000000003</c:v>
                </c:pt>
                <c:pt idx="549">
                  <c:v>2.6889999999999996</c:v>
                </c:pt>
                <c:pt idx="550">
                  <c:v>2.8469999999999978</c:v>
                </c:pt>
                <c:pt idx="551">
                  <c:v>2.7920000000000003</c:v>
                </c:pt>
              </c:numCache>
            </c:numRef>
          </c:val>
        </c:ser>
        <c:marker val="1"/>
        <c:axId val="110153728"/>
        <c:axId val="110155264"/>
      </c:lineChart>
      <c:lineChart>
        <c:grouping val="standard"/>
        <c:ser>
          <c:idx val="2"/>
          <c:order val="0"/>
          <c:tx>
            <c:strRef>
              <c:f>Sheet1!$D$1</c:f>
              <c:strCache>
                <c:ptCount val="1"/>
                <c:pt idx="0">
                  <c:v>Spania</c:v>
                </c:pt>
              </c:strCache>
            </c:strRef>
          </c:tx>
          <c:spPr>
            <a:ln w="3810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Sheet1!$A$2:$A$553</c:f>
              <c:numCache>
                <c:formatCode>dd/mm/yyyy</c:formatCode>
                <c:ptCount val="552"/>
                <c:pt idx="0">
                  <c:v>39083</c:v>
                </c:pt>
                <c:pt idx="1">
                  <c:v>39084</c:v>
                </c:pt>
                <c:pt idx="2">
                  <c:v>39085</c:v>
                </c:pt>
                <c:pt idx="3">
                  <c:v>39086</c:v>
                </c:pt>
                <c:pt idx="4">
                  <c:v>39087</c:v>
                </c:pt>
                <c:pt idx="5">
                  <c:v>39090</c:v>
                </c:pt>
                <c:pt idx="6">
                  <c:v>39091</c:v>
                </c:pt>
                <c:pt idx="7">
                  <c:v>39092</c:v>
                </c:pt>
                <c:pt idx="8">
                  <c:v>39093</c:v>
                </c:pt>
                <c:pt idx="9">
                  <c:v>39094</c:v>
                </c:pt>
                <c:pt idx="10">
                  <c:v>39097</c:v>
                </c:pt>
                <c:pt idx="11">
                  <c:v>39098</c:v>
                </c:pt>
                <c:pt idx="12">
                  <c:v>39099</c:v>
                </c:pt>
                <c:pt idx="13">
                  <c:v>39100</c:v>
                </c:pt>
                <c:pt idx="14">
                  <c:v>39101</c:v>
                </c:pt>
                <c:pt idx="15">
                  <c:v>39104</c:v>
                </c:pt>
                <c:pt idx="16">
                  <c:v>39105</c:v>
                </c:pt>
                <c:pt idx="17">
                  <c:v>39106</c:v>
                </c:pt>
                <c:pt idx="18">
                  <c:v>39107</c:v>
                </c:pt>
                <c:pt idx="19">
                  <c:v>39108</c:v>
                </c:pt>
                <c:pt idx="20">
                  <c:v>39111</c:v>
                </c:pt>
                <c:pt idx="21">
                  <c:v>39112</c:v>
                </c:pt>
                <c:pt idx="22">
                  <c:v>39113</c:v>
                </c:pt>
                <c:pt idx="23">
                  <c:v>39114</c:v>
                </c:pt>
                <c:pt idx="24">
                  <c:v>39115</c:v>
                </c:pt>
                <c:pt idx="25">
                  <c:v>39118</c:v>
                </c:pt>
                <c:pt idx="26">
                  <c:v>39119</c:v>
                </c:pt>
                <c:pt idx="27">
                  <c:v>39120</c:v>
                </c:pt>
                <c:pt idx="28">
                  <c:v>39121</c:v>
                </c:pt>
                <c:pt idx="29">
                  <c:v>39122</c:v>
                </c:pt>
                <c:pt idx="30">
                  <c:v>39125</c:v>
                </c:pt>
                <c:pt idx="31">
                  <c:v>39126</c:v>
                </c:pt>
                <c:pt idx="32">
                  <c:v>39127</c:v>
                </c:pt>
                <c:pt idx="33">
                  <c:v>39128</c:v>
                </c:pt>
                <c:pt idx="34">
                  <c:v>39129</c:v>
                </c:pt>
                <c:pt idx="35">
                  <c:v>39132</c:v>
                </c:pt>
                <c:pt idx="36">
                  <c:v>39133</c:v>
                </c:pt>
                <c:pt idx="37">
                  <c:v>39134</c:v>
                </c:pt>
                <c:pt idx="38">
                  <c:v>39135</c:v>
                </c:pt>
                <c:pt idx="39">
                  <c:v>39136</c:v>
                </c:pt>
                <c:pt idx="40">
                  <c:v>39139</c:v>
                </c:pt>
                <c:pt idx="41">
                  <c:v>39140</c:v>
                </c:pt>
                <c:pt idx="42">
                  <c:v>39141</c:v>
                </c:pt>
                <c:pt idx="43">
                  <c:v>39142</c:v>
                </c:pt>
                <c:pt idx="44">
                  <c:v>39143</c:v>
                </c:pt>
                <c:pt idx="45">
                  <c:v>39146</c:v>
                </c:pt>
                <c:pt idx="46">
                  <c:v>39147</c:v>
                </c:pt>
                <c:pt idx="47">
                  <c:v>39148</c:v>
                </c:pt>
                <c:pt idx="48">
                  <c:v>39149</c:v>
                </c:pt>
                <c:pt idx="49">
                  <c:v>39150</c:v>
                </c:pt>
                <c:pt idx="50">
                  <c:v>39153</c:v>
                </c:pt>
                <c:pt idx="51">
                  <c:v>39154</c:v>
                </c:pt>
                <c:pt idx="52">
                  <c:v>39155</c:v>
                </c:pt>
                <c:pt idx="53">
                  <c:v>39156</c:v>
                </c:pt>
                <c:pt idx="54">
                  <c:v>39157</c:v>
                </c:pt>
                <c:pt idx="55">
                  <c:v>39160</c:v>
                </c:pt>
                <c:pt idx="56">
                  <c:v>39161</c:v>
                </c:pt>
                <c:pt idx="57">
                  <c:v>39162</c:v>
                </c:pt>
                <c:pt idx="58">
                  <c:v>39163</c:v>
                </c:pt>
                <c:pt idx="59">
                  <c:v>39164</c:v>
                </c:pt>
                <c:pt idx="60">
                  <c:v>39167</c:v>
                </c:pt>
                <c:pt idx="61">
                  <c:v>39168</c:v>
                </c:pt>
                <c:pt idx="62">
                  <c:v>39169</c:v>
                </c:pt>
                <c:pt idx="63">
                  <c:v>39170</c:v>
                </c:pt>
                <c:pt idx="64">
                  <c:v>39171</c:v>
                </c:pt>
                <c:pt idx="65">
                  <c:v>39174</c:v>
                </c:pt>
                <c:pt idx="66">
                  <c:v>39175</c:v>
                </c:pt>
                <c:pt idx="67">
                  <c:v>39176</c:v>
                </c:pt>
                <c:pt idx="68">
                  <c:v>39177</c:v>
                </c:pt>
                <c:pt idx="69">
                  <c:v>39178</c:v>
                </c:pt>
                <c:pt idx="70">
                  <c:v>39181</c:v>
                </c:pt>
                <c:pt idx="71">
                  <c:v>39182</c:v>
                </c:pt>
                <c:pt idx="72">
                  <c:v>39183</c:v>
                </c:pt>
                <c:pt idx="73">
                  <c:v>39184</c:v>
                </c:pt>
                <c:pt idx="74">
                  <c:v>39185</c:v>
                </c:pt>
                <c:pt idx="75">
                  <c:v>39188</c:v>
                </c:pt>
                <c:pt idx="76">
                  <c:v>39189</c:v>
                </c:pt>
                <c:pt idx="77">
                  <c:v>39190</c:v>
                </c:pt>
                <c:pt idx="78">
                  <c:v>39191</c:v>
                </c:pt>
                <c:pt idx="79">
                  <c:v>39192</c:v>
                </c:pt>
                <c:pt idx="80">
                  <c:v>39195</c:v>
                </c:pt>
                <c:pt idx="81">
                  <c:v>39196</c:v>
                </c:pt>
                <c:pt idx="82">
                  <c:v>39197</c:v>
                </c:pt>
                <c:pt idx="83">
                  <c:v>39198</c:v>
                </c:pt>
                <c:pt idx="84">
                  <c:v>39199</c:v>
                </c:pt>
                <c:pt idx="85">
                  <c:v>39202</c:v>
                </c:pt>
                <c:pt idx="86">
                  <c:v>39203</c:v>
                </c:pt>
                <c:pt idx="87">
                  <c:v>39204</c:v>
                </c:pt>
                <c:pt idx="88">
                  <c:v>39205</c:v>
                </c:pt>
                <c:pt idx="89">
                  <c:v>39206</c:v>
                </c:pt>
                <c:pt idx="90">
                  <c:v>39209</c:v>
                </c:pt>
                <c:pt idx="91">
                  <c:v>39210</c:v>
                </c:pt>
                <c:pt idx="92">
                  <c:v>39211</c:v>
                </c:pt>
                <c:pt idx="93">
                  <c:v>39212</c:v>
                </c:pt>
                <c:pt idx="94">
                  <c:v>39213</c:v>
                </c:pt>
                <c:pt idx="95">
                  <c:v>39216</c:v>
                </c:pt>
                <c:pt idx="96">
                  <c:v>39217</c:v>
                </c:pt>
                <c:pt idx="97">
                  <c:v>39218</c:v>
                </c:pt>
                <c:pt idx="98">
                  <c:v>39219</c:v>
                </c:pt>
                <c:pt idx="99">
                  <c:v>39220</c:v>
                </c:pt>
                <c:pt idx="100">
                  <c:v>39223</c:v>
                </c:pt>
                <c:pt idx="101">
                  <c:v>39224</c:v>
                </c:pt>
                <c:pt idx="102">
                  <c:v>39225</c:v>
                </c:pt>
                <c:pt idx="103">
                  <c:v>39226</c:v>
                </c:pt>
                <c:pt idx="104">
                  <c:v>39227</c:v>
                </c:pt>
                <c:pt idx="105">
                  <c:v>39230</c:v>
                </c:pt>
                <c:pt idx="106">
                  <c:v>39231</c:v>
                </c:pt>
                <c:pt idx="107">
                  <c:v>39232</c:v>
                </c:pt>
                <c:pt idx="108">
                  <c:v>39233</c:v>
                </c:pt>
                <c:pt idx="109">
                  <c:v>39234</c:v>
                </c:pt>
                <c:pt idx="110">
                  <c:v>39237</c:v>
                </c:pt>
                <c:pt idx="111">
                  <c:v>39238</c:v>
                </c:pt>
                <c:pt idx="112">
                  <c:v>39239</c:v>
                </c:pt>
                <c:pt idx="113">
                  <c:v>39240</c:v>
                </c:pt>
                <c:pt idx="114">
                  <c:v>39241</c:v>
                </c:pt>
                <c:pt idx="115">
                  <c:v>39244</c:v>
                </c:pt>
                <c:pt idx="116">
                  <c:v>39245</c:v>
                </c:pt>
                <c:pt idx="117">
                  <c:v>39246</c:v>
                </c:pt>
                <c:pt idx="118">
                  <c:v>39247</c:v>
                </c:pt>
                <c:pt idx="119">
                  <c:v>39248</c:v>
                </c:pt>
                <c:pt idx="120">
                  <c:v>39251</c:v>
                </c:pt>
                <c:pt idx="121">
                  <c:v>39252</c:v>
                </c:pt>
                <c:pt idx="122">
                  <c:v>39253</c:v>
                </c:pt>
                <c:pt idx="123">
                  <c:v>39254</c:v>
                </c:pt>
                <c:pt idx="124">
                  <c:v>39255</c:v>
                </c:pt>
                <c:pt idx="125">
                  <c:v>39258</c:v>
                </c:pt>
                <c:pt idx="126">
                  <c:v>39259</c:v>
                </c:pt>
                <c:pt idx="127">
                  <c:v>39260</c:v>
                </c:pt>
                <c:pt idx="128">
                  <c:v>39261</c:v>
                </c:pt>
                <c:pt idx="129">
                  <c:v>39262</c:v>
                </c:pt>
                <c:pt idx="130">
                  <c:v>39265</c:v>
                </c:pt>
                <c:pt idx="131">
                  <c:v>39266</c:v>
                </c:pt>
                <c:pt idx="132">
                  <c:v>39267</c:v>
                </c:pt>
                <c:pt idx="133">
                  <c:v>39268</c:v>
                </c:pt>
                <c:pt idx="134">
                  <c:v>39269</c:v>
                </c:pt>
                <c:pt idx="135">
                  <c:v>39272</c:v>
                </c:pt>
                <c:pt idx="136">
                  <c:v>39273</c:v>
                </c:pt>
                <c:pt idx="137">
                  <c:v>39274</c:v>
                </c:pt>
                <c:pt idx="138">
                  <c:v>39275</c:v>
                </c:pt>
                <c:pt idx="139">
                  <c:v>39276</c:v>
                </c:pt>
                <c:pt idx="140">
                  <c:v>39279</c:v>
                </c:pt>
                <c:pt idx="141">
                  <c:v>39280</c:v>
                </c:pt>
                <c:pt idx="142">
                  <c:v>39281</c:v>
                </c:pt>
                <c:pt idx="143">
                  <c:v>39282</c:v>
                </c:pt>
                <c:pt idx="144">
                  <c:v>39283</c:v>
                </c:pt>
                <c:pt idx="145">
                  <c:v>39286</c:v>
                </c:pt>
                <c:pt idx="146">
                  <c:v>39287</c:v>
                </c:pt>
                <c:pt idx="147">
                  <c:v>39288</c:v>
                </c:pt>
                <c:pt idx="148">
                  <c:v>39289</c:v>
                </c:pt>
                <c:pt idx="149">
                  <c:v>39290</c:v>
                </c:pt>
                <c:pt idx="150">
                  <c:v>39293</c:v>
                </c:pt>
                <c:pt idx="151">
                  <c:v>39294</c:v>
                </c:pt>
                <c:pt idx="152">
                  <c:v>39295</c:v>
                </c:pt>
                <c:pt idx="153">
                  <c:v>39296</c:v>
                </c:pt>
                <c:pt idx="154">
                  <c:v>39297</c:v>
                </c:pt>
                <c:pt idx="155">
                  <c:v>39300</c:v>
                </c:pt>
                <c:pt idx="156">
                  <c:v>39301</c:v>
                </c:pt>
                <c:pt idx="157">
                  <c:v>39302</c:v>
                </c:pt>
                <c:pt idx="158">
                  <c:v>39303</c:v>
                </c:pt>
                <c:pt idx="159">
                  <c:v>39304</c:v>
                </c:pt>
                <c:pt idx="160">
                  <c:v>39307</c:v>
                </c:pt>
                <c:pt idx="161">
                  <c:v>39308</c:v>
                </c:pt>
                <c:pt idx="162">
                  <c:v>39309</c:v>
                </c:pt>
                <c:pt idx="163">
                  <c:v>39310</c:v>
                </c:pt>
                <c:pt idx="164">
                  <c:v>39311</c:v>
                </c:pt>
                <c:pt idx="165">
                  <c:v>39314</c:v>
                </c:pt>
                <c:pt idx="166">
                  <c:v>39315</c:v>
                </c:pt>
                <c:pt idx="167">
                  <c:v>39316</c:v>
                </c:pt>
                <c:pt idx="168">
                  <c:v>39317</c:v>
                </c:pt>
                <c:pt idx="169">
                  <c:v>39318</c:v>
                </c:pt>
                <c:pt idx="170">
                  <c:v>39321</c:v>
                </c:pt>
                <c:pt idx="171">
                  <c:v>39322</c:v>
                </c:pt>
                <c:pt idx="172">
                  <c:v>39323</c:v>
                </c:pt>
                <c:pt idx="173">
                  <c:v>39324</c:v>
                </c:pt>
                <c:pt idx="174">
                  <c:v>39325</c:v>
                </c:pt>
                <c:pt idx="175">
                  <c:v>39328</c:v>
                </c:pt>
                <c:pt idx="176">
                  <c:v>39329</c:v>
                </c:pt>
                <c:pt idx="177">
                  <c:v>39330</c:v>
                </c:pt>
                <c:pt idx="178">
                  <c:v>39331</c:v>
                </c:pt>
                <c:pt idx="179">
                  <c:v>39332</c:v>
                </c:pt>
                <c:pt idx="180">
                  <c:v>39335</c:v>
                </c:pt>
                <c:pt idx="181">
                  <c:v>39336</c:v>
                </c:pt>
                <c:pt idx="182">
                  <c:v>39337</c:v>
                </c:pt>
                <c:pt idx="183">
                  <c:v>39338</c:v>
                </c:pt>
                <c:pt idx="184">
                  <c:v>39339</c:v>
                </c:pt>
                <c:pt idx="185">
                  <c:v>39342</c:v>
                </c:pt>
                <c:pt idx="186">
                  <c:v>39343</c:v>
                </c:pt>
                <c:pt idx="187">
                  <c:v>39344</c:v>
                </c:pt>
                <c:pt idx="188">
                  <c:v>39345</c:v>
                </c:pt>
                <c:pt idx="189">
                  <c:v>39346</c:v>
                </c:pt>
                <c:pt idx="190">
                  <c:v>39349</c:v>
                </c:pt>
                <c:pt idx="191">
                  <c:v>39350</c:v>
                </c:pt>
                <c:pt idx="192">
                  <c:v>39351</c:v>
                </c:pt>
                <c:pt idx="193">
                  <c:v>39352</c:v>
                </c:pt>
                <c:pt idx="194">
                  <c:v>39353</c:v>
                </c:pt>
                <c:pt idx="195">
                  <c:v>39356</c:v>
                </c:pt>
                <c:pt idx="196">
                  <c:v>39357</c:v>
                </c:pt>
                <c:pt idx="197">
                  <c:v>39358</c:v>
                </c:pt>
                <c:pt idx="198">
                  <c:v>39359</c:v>
                </c:pt>
                <c:pt idx="199">
                  <c:v>39360</c:v>
                </c:pt>
                <c:pt idx="200">
                  <c:v>39363</c:v>
                </c:pt>
                <c:pt idx="201">
                  <c:v>39364</c:v>
                </c:pt>
                <c:pt idx="202">
                  <c:v>39365</c:v>
                </c:pt>
                <c:pt idx="203">
                  <c:v>39366</c:v>
                </c:pt>
                <c:pt idx="204">
                  <c:v>39367</c:v>
                </c:pt>
                <c:pt idx="205">
                  <c:v>39370</c:v>
                </c:pt>
                <c:pt idx="206">
                  <c:v>39371</c:v>
                </c:pt>
                <c:pt idx="207">
                  <c:v>39372</c:v>
                </c:pt>
                <c:pt idx="208">
                  <c:v>39373</c:v>
                </c:pt>
                <c:pt idx="209">
                  <c:v>39374</c:v>
                </c:pt>
                <c:pt idx="210">
                  <c:v>39377</c:v>
                </c:pt>
                <c:pt idx="211">
                  <c:v>39378</c:v>
                </c:pt>
                <c:pt idx="212">
                  <c:v>39379</c:v>
                </c:pt>
                <c:pt idx="213">
                  <c:v>39380</c:v>
                </c:pt>
                <c:pt idx="214">
                  <c:v>39381</c:v>
                </c:pt>
                <c:pt idx="215">
                  <c:v>39384</c:v>
                </c:pt>
                <c:pt idx="216">
                  <c:v>39385</c:v>
                </c:pt>
                <c:pt idx="217">
                  <c:v>39386</c:v>
                </c:pt>
                <c:pt idx="218">
                  <c:v>39387</c:v>
                </c:pt>
                <c:pt idx="219">
                  <c:v>39388</c:v>
                </c:pt>
                <c:pt idx="220">
                  <c:v>39391</c:v>
                </c:pt>
                <c:pt idx="221">
                  <c:v>39392</c:v>
                </c:pt>
                <c:pt idx="222">
                  <c:v>39393</c:v>
                </c:pt>
                <c:pt idx="223">
                  <c:v>39394</c:v>
                </c:pt>
                <c:pt idx="224">
                  <c:v>39395</c:v>
                </c:pt>
                <c:pt idx="225">
                  <c:v>39398</c:v>
                </c:pt>
                <c:pt idx="226">
                  <c:v>39399</c:v>
                </c:pt>
                <c:pt idx="227">
                  <c:v>39400</c:v>
                </c:pt>
                <c:pt idx="228">
                  <c:v>39401</c:v>
                </c:pt>
                <c:pt idx="229">
                  <c:v>39402</c:v>
                </c:pt>
                <c:pt idx="230">
                  <c:v>39405</c:v>
                </c:pt>
                <c:pt idx="231">
                  <c:v>39406</c:v>
                </c:pt>
                <c:pt idx="232">
                  <c:v>39407</c:v>
                </c:pt>
                <c:pt idx="233">
                  <c:v>39408</c:v>
                </c:pt>
                <c:pt idx="234">
                  <c:v>39409</c:v>
                </c:pt>
                <c:pt idx="235">
                  <c:v>39412</c:v>
                </c:pt>
                <c:pt idx="236">
                  <c:v>39413</c:v>
                </c:pt>
                <c:pt idx="237">
                  <c:v>39414</c:v>
                </c:pt>
                <c:pt idx="238">
                  <c:v>39415</c:v>
                </c:pt>
                <c:pt idx="239">
                  <c:v>39416</c:v>
                </c:pt>
                <c:pt idx="240">
                  <c:v>39419</c:v>
                </c:pt>
                <c:pt idx="241">
                  <c:v>39420</c:v>
                </c:pt>
                <c:pt idx="242">
                  <c:v>39421</c:v>
                </c:pt>
                <c:pt idx="243">
                  <c:v>39422</c:v>
                </c:pt>
                <c:pt idx="244">
                  <c:v>39423</c:v>
                </c:pt>
                <c:pt idx="245">
                  <c:v>39426</c:v>
                </c:pt>
                <c:pt idx="246">
                  <c:v>39427</c:v>
                </c:pt>
                <c:pt idx="247">
                  <c:v>39428</c:v>
                </c:pt>
                <c:pt idx="248">
                  <c:v>39429</c:v>
                </c:pt>
                <c:pt idx="249">
                  <c:v>39430</c:v>
                </c:pt>
                <c:pt idx="250">
                  <c:v>39433</c:v>
                </c:pt>
                <c:pt idx="251">
                  <c:v>39434</c:v>
                </c:pt>
                <c:pt idx="252">
                  <c:v>39435</c:v>
                </c:pt>
                <c:pt idx="253">
                  <c:v>39436</c:v>
                </c:pt>
                <c:pt idx="254">
                  <c:v>39437</c:v>
                </c:pt>
                <c:pt idx="255">
                  <c:v>39440</c:v>
                </c:pt>
                <c:pt idx="256">
                  <c:v>39441</c:v>
                </c:pt>
                <c:pt idx="257">
                  <c:v>39442</c:v>
                </c:pt>
                <c:pt idx="258">
                  <c:v>39443</c:v>
                </c:pt>
                <c:pt idx="259">
                  <c:v>39444</c:v>
                </c:pt>
                <c:pt idx="260">
                  <c:v>39447</c:v>
                </c:pt>
                <c:pt idx="261">
                  <c:v>39448</c:v>
                </c:pt>
                <c:pt idx="262">
                  <c:v>39449</c:v>
                </c:pt>
                <c:pt idx="263">
                  <c:v>39450</c:v>
                </c:pt>
                <c:pt idx="264">
                  <c:v>39451</c:v>
                </c:pt>
                <c:pt idx="265">
                  <c:v>39454</c:v>
                </c:pt>
                <c:pt idx="266">
                  <c:v>39455</c:v>
                </c:pt>
                <c:pt idx="267">
                  <c:v>39456</c:v>
                </c:pt>
                <c:pt idx="268">
                  <c:v>39457</c:v>
                </c:pt>
                <c:pt idx="269">
                  <c:v>39458</c:v>
                </c:pt>
                <c:pt idx="270">
                  <c:v>39461</c:v>
                </c:pt>
                <c:pt idx="271">
                  <c:v>39462</c:v>
                </c:pt>
                <c:pt idx="272">
                  <c:v>39463</c:v>
                </c:pt>
                <c:pt idx="273">
                  <c:v>39464</c:v>
                </c:pt>
                <c:pt idx="274">
                  <c:v>39465</c:v>
                </c:pt>
                <c:pt idx="275">
                  <c:v>39468</c:v>
                </c:pt>
                <c:pt idx="276">
                  <c:v>39469</c:v>
                </c:pt>
                <c:pt idx="277">
                  <c:v>39470</c:v>
                </c:pt>
                <c:pt idx="278">
                  <c:v>39471</c:v>
                </c:pt>
                <c:pt idx="279">
                  <c:v>39472</c:v>
                </c:pt>
                <c:pt idx="280">
                  <c:v>39475</c:v>
                </c:pt>
                <c:pt idx="281">
                  <c:v>39476</c:v>
                </c:pt>
                <c:pt idx="282">
                  <c:v>39477</c:v>
                </c:pt>
                <c:pt idx="283">
                  <c:v>39478</c:v>
                </c:pt>
                <c:pt idx="284">
                  <c:v>39479</c:v>
                </c:pt>
                <c:pt idx="285">
                  <c:v>39482</c:v>
                </c:pt>
                <c:pt idx="286">
                  <c:v>39483</c:v>
                </c:pt>
                <c:pt idx="287">
                  <c:v>39484</c:v>
                </c:pt>
                <c:pt idx="288">
                  <c:v>39485</c:v>
                </c:pt>
                <c:pt idx="289">
                  <c:v>39486</c:v>
                </c:pt>
                <c:pt idx="290">
                  <c:v>39489</c:v>
                </c:pt>
                <c:pt idx="291">
                  <c:v>39490</c:v>
                </c:pt>
                <c:pt idx="292">
                  <c:v>39491</c:v>
                </c:pt>
                <c:pt idx="293">
                  <c:v>39492</c:v>
                </c:pt>
                <c:pt idx="294">
                  <c:v>39493</c:v>
                </c:pt>
                <c:pt idx="295">
                  <c:v>39496</c:v>
                </c:pt>
                <c:pt idx="296">
                  <c:v>39497</c:v>
                </c:pt>
                <c:pt idx="297">
                  <c:v>39498</c:v>
                </c:pt>
                <c:pt idx="298">
                  <c:v>39499</c:v>
                </c:pt>
                <c:pt idx="299">
                  <c:v>39500</c:v>
                </c:pt>
                <c:pt idx="300">
                  <c:v>39503</c:v>
                </c:pt>
                <c:pt idx="301">
                  <c:v>39504</c:v>
                </c:pt>
                <c:pt idx="302">
                  <c:v>39505</c:v>
                </c:pt>
                <c:pt idx="303">
                  <c:v>39506</c:v>
                </c:pt>
                <c:pt idx="304">
                  <c:v>39507</c:v>
                </c:pt>
                <c:pt idx="305">
                  <c:v>39510</c:v>
                </c:pt>
                <c:pt idx="306">
                  <c:v>39511</c:v>
                </c:pt>
                <c:pt idx="307">
                  <c:v>39512</c:v>
                </c:pt>
                <c:pt idx="308">
                  <c:v>39513</c:v>
                </c:pt>
                <c:pt idx="309">
                  <c:v>39514</c:v>
                </c:pt>
                <c:pt idx="310">
                  <c:v>39517</c:v>
                </c:pt>
                <c:pt idx="311">
                  <c:v>39518</c:v>
                </c:pt>
                <c:pt idx="312">
                  <c:v>39519</c:v>
                </c:pt>
                <c:pt idx="313">
                  <c:v>39520</c:v>
                </c:pt>
                <c:pt idx="314">
                  <c:v>39521</c:v>
                </c:pt>
                <c:pt idx="315">
                  <c:v>39524</c:v>
                </c:pt>
                <c:pt idx="316">
                  <c:v>39525</c:v>
                </c:pt>
                <c:pt idx="317">
                  <c:v>39526</c:v>
                </c:pt>
                <c:pt idx="318">
                  <c:v>39527</c:v>
                </c:pt>
                <c:pt idx="319">
                  <c:v>39528</c:v>
                </c:pt>
                <c:pt idx="320">
                  <c:v>39531</c:v>
                </c:pt>
                <c:pt idx="321">
                  <c:v>39532</c:v>
                </c:pt>
                <c:pt idx="322">
                  <c:v>39533</c:v>
                </c:pt>
                <c:pt idx="323">
                  <c:v>39534</c:v>
                </c:pt>
                <c:pt idx="324">
                  <c:v>39535</c:v>
                </c:pt>
                <c:pt idx="325">
                  <c:v>39538</c:v>
                </c:pt>
                <c:pt idx="326">
                  <c:v>39539</c:v>
                </c:pt>
                <c:pt idx="327">
                  <c:v>39540</c:v>
                </c:pt>
                <c:pt idx="328">
                  <c:v>39541</c:v>
                </c:pt>
                <c:pt idx="329">
                  <c:v>39542</c:v>
                </c:pt>
                <c:pt idx="330">
                  <c:v>39545</c:v>
                </c:pt>
                <c:pt idx="331">
                  <c:v>39546</c:v>
                </c:pt>
                <c:pt idx="332">
                  <c:v>39547</c:v>
                </c:pt>
                <c:pt idx="333">
                  <c:v>39548</c:v>
                </c:pt>
                <c:pt idx="334">
                  <c:v>39549</c:v>
                </c:pt>
                <c:pt idx="335">
                  <c:v>39552</c:v>
                </c:pt>
                <c:pt idx="336">
                  <c:v>39553</c:v>
                </c:pt>
                <c:pt idx="337">
                  <c:v>39554</c:v>
                </c:pt>
                <c:pt idx="338">
                  <c:v>39555</c:v>
                </c:pt>
                <c:pt idx="339">
                  <c:v>39556</c:v>
                </c:pt>
                <c:pt idx="340">
                  <c:v>39559</c:v>
                </c:pt>
                <c:pt idx="341">
                  <c:v>39560</c:v>
                </c:pt>
                <c:pt idx="342">
                  <c:v>39561</c:v>
                </c:pt>
                <c:pt idx="343">
                  <c:v>39562</c:v>
                </c:pt>
                <c:pt idx="344">
                  <c:v>39563</c:v>
                </c:pt>
                <c:pt idx="345">
                  <c:v>39566</c:v>
                </c:pt>
                <c:pt idx="346">
                  <c:v>39567</c:v>
                </c:pt>
                <c:pt idx="347">
                  <c:v>39568</c:v>
                </c:pt>
                <c:pt idx="348">
                  <c:v>39569</c:v>
                </c:pt>
                <c:pt idx="349">
                  <c:v>39570</c:v>
                </c:pt>
                <c:pt idx="350">
                  <c:v>39573</c:v>
                </c:pt>
                <c:pt idx="351">
                  <c:v>39574</c:v>
                </c:pt>
                <c:pt idx="352">
                  <c:v>39575</c:v>
                </c:pt>
                <c:pt idx="353">
                  <c:v>39576</c:v>
                </c:pt>
                <c:pt idx="354">
                  <c:v>39577</c:v>
                </c:pt>
                <c:pt idx="355">
                  <c:v>39580</c:v>
                </c:pt>
                <c:pt idx="356">
                  <c:v>39581</c:v>
                </c:pt>
                <c:pt idx="357">
                  <c:v>39582</c:v>
                </c:pt>
                <c:pt idx="358">
                  <c:v>39583</c:v>
                </c:pt>
                <c:pt idx="359">
                  <c:v>39584</c:v>
                </c:pt>
                <c:pt idx="360">
                  <c:v>39587</c:v>
                </c:pt>
                <c:pt idx="361">
                  <c:v>39588</c:v>
                </c:pt>
                <c:pt idx="362">
                  <c:v>39589</c:v>
                </c:pt>
                <c:pt idx="363">
                  <c:v>39590</c:v>
                </c:pt>
                <c:pt idx="364">
                  <c:v>39591</c:v>
                </c:pt>
                <c:pt idx="365">
                  <c:v>39594</c:v>
                </c:pt>
                <c:pt idx="366">
                  <c:v>39595</c:v>
                </c:pt>
                <c:pt idx="367">
                  <c:v>39596</c:v>
                </c:pt>
                <c:pt idx="368">
                  <c:v>39597</c:v>
                </c:pt>
                <c:pt idx="369">
                  <c:v>39598</c:v>
                </c:pt>
                <c:pt idx="370">
                  <c:v>39601</c:v>
                </c:pt>
                <c:pt idx="371">
                  <c:v>39602</c:v>
                </c:pt>
                <c:pt idx="372">
                  <c:v>39603</c:v>
                </c:pt>
                <c:pt idx="373">
                  <c:v>39604</c:v>
                </c:pt>
                <c:pt idx="374">
                  <c:v>39605</c:v>
                </c:pt>
                <c:pt idx="375">
                  <c:v>39608</c:v>
                </c:pt>
                <c:pt idx="376">
                  <c:v>39609</c:v>
                </c:pt>
                <c:pt idx="377">
                  <c:v>39610</c:v>
                </c:pt>
                <c:pt idx="378">
                  <c:v>39611</c:v>
                </c:pt>
                <c:pt idx="379">
                  <c:v>39612</c:v>
                </c:pt>
                <c:pt idx="380">
                  <c:v>39615</c:v>
                </c:pt>
                <c:pt idx="381">
                  <c:v>39616</c:v>
                </c:pt>
                <c:pt idx="382">
                  <c:v>39617</c:v>
                </c:pt>
                <c:pt idx="383">
                  <c:v>39618</c:v>
                </c:pt>
                <c:pt idx="384">
                  <c:v>39619</c:v>
                </c:pt>
                <c:pt idx="385">
                  <c:v>39622</c:v>
                </c:pt>
                <c:pt idx="386">
                  <c:v>39623</c:v>
                </c:pt>
                <c:pt idx="387">
                  <c:v>39624</c:v>
                </c:pt>
                <c:pt idx="388">
                  <c:v>39625</c:v>
                </c:pt>
                <c:pt idx="389">
                  <c:v>39626</c:v>
                </c:pt>
                <c:pt idx="390">
                  <c:v>39629</c:v>
                </c:pt>
                <c:pt idx="391">
                  <c:v>39630</c:v>
                </c:pt>
                <c:pt idx="392">
                  <c:v>39631</c:v>
                </c:pt>
                <c:pt idx="393">
                  <c:v>39632</c:v>
                </c:pt>
                <c:pt idx="394">
                  <c:v>39633</c:v>
                </c:pt>
                <c:pt idx="395">
                  <c:v>39636</c:v>
                </c:pt>
                <c:pt idx="396">
                  <c:v>39637</c:v>
                </c:pt>
                <c:pt idx="397">
                  <c:v>39638</c:v>
                </c:pt>
                <c:pt idx="398">
                  <c:v>39639</c:v>
                </c:pt>
                <c:pt idx="399">
                  <c:v>39640</c:v>
                </c:pt>
                <c:pt idx="400">
                  <c:v>39643</c:v>
                </c:pt>
                <c:pt idx="401">
                  <c:v>39644</c:v>
                </c:pt>
                <c:pt idx="402">
                  <c:v>39645</c:v>
                </c:pt>
                <c:pt idx="403">
                  <c:v>39646</c:v>
                </c:pt>
                <c:pt idx="404">
                  <c:v>39647</c:v>
                </c:pt>
                <c:pt idx="405">
                  <c:v>39650</c:v>
                </c:pt>
                <c:pt idx="406">
                  <c:v>39651</c:v>
                </c:pt>
                <c:pt idx="407">
                  <c:v>39652</c:v>
                </c:pt>
                <c:pt idx="408">
                  <c:v>39653</c:v>
                </c:pt>
                <c:pt idx="409">
                  <c:v>39654</c:v>
                </c:pt>
                <c:pt idx="410">
                  <c:v>39657</c:v>
                </c:pt>
                <c:pt idx="411">
                  <c:v>39658</c:v>
                </c:pt>
                <c:pt idx="412">
                  <c:v>39659</c:v>
                </c:pt>
                <c:pt idx="413">
                  <c:v>39660</c:v>
                </c:pt>
                <c:pt idx="414">
                  <c:v>39661</c:v>
                </c:pt>
                <c:pt idx="415">
                  <c:v>39664</c:v>
                </c:pt>
                <c:pt idx="416">
                  <c:v>39665</c:v>
                </c:pt>
                <c:pt idx="417">
                  <c:v>39666</c:v>
                </c:pt>
                <c:pt idx="418">
                  <c:v>39667</c:v>
                </c:pt>
                <c:pt idx="419">
                  <c:v>39668</c:v>
                </c:pt>
                <c:pt idx="420">
                  <c:v>39671</c:v>
                </c:pt>
                <c:pt idx="421">
                  <c:v>39672</c:v>
                </c:pt>
                <c:pt idx="422">
                  <c:v>39673</c:v>
                </c:pt>
                <c:pt idx="423">
                  <c:v>39674</c:v>
                </c:pt>
                <c:pt idx="424">
                  <c:v>39675</c:v>
                </c:pt>
                <c:pt idx="425">
                  <c:v>39678</c:v>
                </c:pt>
                <c:pt idx="426">
                  <c:v>39679</c:v>
                </c:pt>
                <c:pt idx="427">
                  <c:v>39680</c:v>
                </c:pt>
                <c:pt idx="428">
                  <c:v>39681</c:v>
                </c:pt>
                <c:pt idx="429">
                  <c:v>39682</c:v>
                </c:pt>
                <c:pt idx="430">
                  <c:v>39685</c:v>
                </c:pt>
                <c:pt idx="431">
                  <c:v>39686</c:v>
                </c:pt>
                <c:pt idx="432">
                  <c:v>39687</c:v>
                </c:pt>
                <c:pt idx="433">
                  <c:v>39688</c:v>
                </c:pt>
                <c:pt idx="434">
                  <c:v>39689</c:v>
                </c:pt>
                <c:pt idx="435">
                  <c:v>39692</c:v>
                </c:pt>
                <c:pt idx="436">
                  <c:v>39693</c:v>
                </c:pt>
                <c:pt idx="437">
                  <c:v>39694</c:v>
                </c:pt>
                <c:pt idx="438">
                  <c:v>39695</c:v>
                </c:pt>
                <c:pt idx="439">
                  <c:v>39696</c:v>
                </c:pt>
                <c:pt idx="440">
                  <c:v>39699</c:v>
                </c:pt>
                <c:pt idx="441">
                  <c:v>39700</c:v>
                </c:pt>
                <c:pt idx="442">
                  <c:v>39701</c:v>
                </c:pt>
                <c:pt idx="443">
                  <c:v>39702</c:v>
                </c:pt>
                <c:pt idx="444">
                  <c:v>39703</c:v>
                </c:pt>
                <c:pt idx="445">
                  <c:v>39706</c:v>
                </c:pt>
                <c:pt idx="446">
                  <c:v>39707</c:v>
                </c:pt>
                <c:pt idx="447">
                  <c:v>39708</c:v>
                </c:pt>
                <c:pt idx="448">
                  <c:v>39709</c:v>
                </c:pt>
                <c:pt idx="449">
                  <c:v>39710</c:v>
                </c:pt>
                <c:pt idx="450">
                  <c:v>39713</c:v>
                </c:pt>
                <c:pt idx="451">
                  <c:v>39714</c:v>
                </c:pt>
                <c:pt idx="452">
                  <c:v>39715</c:v>
                </c:pt>
                <c:pt idx="453">
                  <c:v>39716</c:v>
                </c:pt>
                <c:pt idx="454">
                  <c:v>39717</c:v>
                </c:pt>
                <c:pt idx="455">
                  <c:v>39720</c:v>
                </c:pt>
                <c:pt idx="456">
                  <c:v>39721</c:v>
                </c:pt>
                <c:pt idx="457">
                  <c:v>39722</c:v>
                </c:pt>
                <c:pt idx="458">
                  <c:v>39723</c:v>
                </c:pt>
                <c:pt idx="459">
                  <c:v>39724</c:v>
                </c:pt>
                <c:pt idx="460">
                  <c:v>39727</c:v>
                </c:pt>
                <c:pt idx="461">
                  <c:v>39728</c:v>
                </c:pt>
                <c:pt idx="462">
                  <c:v>39729</c:v>
                </c:pt>
                <c:pt idx="463">
                  <c:v>39730</c:v>
                </c:pt>
                <c:pt idx="464">
                  <c:v>39731</c:v>
                </c:pt>
                <c:pt idx="465">
                  <c:v>39734</c:v>
                </c:pt>
                <c:pt idx="466">
                  <c:v>39735</c:v>
                </c:pt>
                <c:pt idx="467">
                  <c:v>39736</c:v>
                </c:pt>
                <c:pt idx="468">
                  <c:v>39737</c:v>
                </c:pt>
                <c:pt idx="469">
                  <c:v>39738</c:v>
                </c:pt>
                <c:pt idx="470">
                  <c:v>39741</c:v>
                </c:pt>
                <c:pt idx="471">
                  <c:v>39742</c:v>
                </c:pt>
                <c:pt idx="472">
                  <c:v>39743</c:v>
                </c:pt>
                <c:pt idx="473">
                  <c:v>39744</c:v>
                </c:pt>
                <c:pt idx="474">
                  <c:v>39745</c:v>
                </c:pt>
                <c:pt idx="475">
                  <c:v>39748</c:v>
                </c:pt>
                <c:pt idx="476">
                  <c:v>39749</c:v>
                </c:pt>
                <c:pt idx="477">
                  <c:v>39750</c:v>
                </c:pt>
                <c:pt idx="478">
                  <c:v>39751</c:v>
                </c:pt>
                <c:pt idx="479">
                  <c:v>39752</c:v>
                </c:pt>
                <c:pt idx="480">
                  <c:v>39755</c:v>
                </c:pt>
                <c:pt idx="481">
                  <c:v>39756</c:v>
                </c:pt>
                <c:pt idx="482">
                  <c:v>39757</c:v>
                </c:pt>
                <c:pt idx="483">
                  <c:v>39758</c:v>
                </c:pt>
                <c:pt idx="484">
                  <c:v>39759</c:v>
                </c:pt>
                <c:pt idx="485">
                  <c:v>39762</c:v>
                </c:pt>
                <c:pt idx="486">
                  <c:v>39763</c:v>
                </c:pt>
                <c:pt idx="487">
                  <c:v>39764</c:v>
                </c:pt>
                <c:pt idx="488">
                  <c:v>39765</c:v>
                </c:pt>
                <c:pt idx="489">
                  <c:v>39766</c:v>
                </c:pt>
                <c:pt idx="490">
                  <c:v>39769</c:v>
                </c:pt>
                <c:pt idx="491">
                  <c:v>39770</c:v>
                </c:pt>
                <c:pt idx="492">
                  <c:v>39771</c:v>
                </c:pt>
                <c:pt idx="493">
                  <c:v>39772</c:v>
                </c:pt>
                <c:pt idx="494">
                  <c:v>39773</c:v>
                </c:pt>
                <c:pt idx="495">
                  <c:v>39776</c:v>
                </c:pt>
                <c:pt idx="496">
                  <c:v>39777</c:v>
                </c:pt>
                <c:pt idx="497">
                  <c:v>39778</c:v>
                </c:pt>
                <c:pt idx="498">
                  <c:v>39779</c:v>
                </c:pt>
                <c:pt idx="499">
                  <c:v>39780</c:v>
                </c:pt>
                <c:pt idx="500">
                  <c:v>39783</c:v>
                </c:pt>
                <c:pt idx="501">
                  <c:v>39784</c:v>
                </c:pt>
                <c:pt idx="502">
                  <c:v>39785</c:v>
                </c:pt>
                <c:pt idx="503">
                  <c:v>39786</c:v>
                </c:pt>
                <c:pt idx="504">
                  <c:v>39787</c:v>
                </c:pt>
                <c:pt idx="505">
                  <c:v>39790</c:v>
                </c:pt>
                <c:pt idx="506">
                  <c:v>39791</c:v>
                </c:pt>
                <c:pt idx="507">
                  <c:v>39792</c:v>
                </c:pt>
                <c:pt idx="508">
                  <c:v>39793</c:v>
                </c:pt>
                <c:pt idx="509">
                  <c:v>39794</c:v>
                </c:pt>
                <c:pt idx="510">
                  <c:v>39797</c:v>
                </c:pt>
                <c:pt idx="511">
                  <c:v>39798</c:v>
                </c:pt>
                <c:pt idx="512">
                  <c:v>39799</c:v>
                </c:pt>
                <c:pt idx="513">
                  <c:v>39800</c:v>
                </c:pt>
                <c:pt idx="514">
                  <c:v>39801</c:v>
                </c:pt>
                <c:pt idx="515">
                  <c:v>39804</c:v>
                </c:pt>
                <c:pt idx="516">
                  <c:v>39805</c:v>
                </c:pt>
                <c:pt idx="517">
                  <c:v>39806</c:v>
                </c:pt>
                <c:pt idx="518">
                  <c:v>39807</c:v>
                </c:pt>
                <c:pt idx="519">
                  <c:v>39808</c:v>
                </c:pt>
                <c:pt idx="520">
                  <c:v>39811</c:v>
                </c:pt>
                <c:pt idx="521">
                  <c:v>39812</c:v>
                </c:pt>
                <c:pt idx="522">
                  <c:v>39813</c:v>
                </c:pt>
                <c:pt idx="523">
                  <c:v>39814</c:v>
                </c:pt>
                <c:pt idx="524">
                  <c:v>39815</c:v>
                </c:pt>
                <c:pt idx="525">
                  <c:v>39818</c:v>
                </c:pt>
                <c:pt idx="526">
                  <c:v>39819</c:v>
                </c:pt>
                <c:pt idx="527">
                  <c:v>39820</c:v>
                </c:pt>
                <c:pt idx="528">
                  <c:v>39821</c:v>
                </c:pt>
                <c:pt idx="529">
                  <c:v>39822</c:v>
                </c:pt>
                <c:pt idx="530">
                  <c:v>39825</c:v>
                </c:pt>
                <c:pt idx="531">
                  <c:v>39826</c:v>
                </c:pt>
                <c:pt idx="532">
                  <c:v>39827</c:v>
                </c:pt>
                <c:pt idx="533">
                  <c:v>39828</c:v>
                </c:pt>
                <c:pt idx="534">
                  <c:v>39829</c:v>
                </c:pt>
                <c:pt idx="535">
                  <c:v>39832</c:v>
                </c:pt>
                <c:pt idx="536">
                  <c:v>39833</c:v>
                </c:pt>
                <c:pt idx="537">
                  <c:v>39834</c:v>
                </c:pt>
                <c:pt idx="538">
                  <c:v>39835</c:v>
                </c:pt>
                <c:pt idx="539">
                  <c:v>39836</c:v>
                </c:pt>
                <c:pt idx="540">
                  <c:v>39839</c:v>
                </c:pt>
                <c:pt idx="541">
                  <c:v>39840</c:v>
                </c:pt>
                <c:pt idx="542">
                  <c:v>39841</c:v>
                </c:pt>
                <c:pt idx="543">
                  <c:v>39842</c:v>
                </c:pt>
                <c:pt idx="544">
                  <c:v>39843</c:v>
                </c:pt>
                <c:pt idx="545">
                  <c:v>39846</c:v>
                </c:pt>
                <c:pt idx="546">
                  <c:v>39847</c:v>
                </c:pt>
                <c:pt idx="547">
                  <c:v>39848</c:v>
                </c:pt>
                <c:pt idx="548">
                  <c:v>39849</c:v>
                </c:pt>
                <c:pt idx="549">
                  <c:v>39850</c:v>
                </c:pt>
                <c:pt idx="550">
                  <c:v>39853</c:v>
                </c:pt>
                <c:pt idx="551">
                  <c:v>39854</c:v>
                </c:pt>
              </c:numCache>
            </c:numRef>
          </c:cat>
          <c:val>
            <c:numRef>
              <c:f>Sheet1!$D$2:$D$553</c:f>
              <c:numCache>
                <c:formatCode>General</c:formatCode>
                <c:ptCount val="552"/>
                <c:pt idx="0">
                  <c:v>#N/A</c:v>
                </c:pt>
                <c:pt idx="1">
                  <c:v>1.0999999999999998E-2</c:v>
                </c:pt>
                <c:pt idx="2">
                  <c:v>7.0000000000000106E-3</c:v>
                </c:pt>
                <c:pt idx="3">
                  <c:v>7.0000000000000106E-3</c:v>
                </c:pt>
                <c:pt idx="4">
                  <c:v>-3.0000000000000053E-3</c:v>
                </c:pt>
                <c:pt idx="5">
                  <c:v>-5.0000000000000096E-3</c:v>
                </c:pt>
                <c:pt idx="6">
                  <c:v>1.0000000000000026E-3</c:v>
                </c:pt>
                <c:pt idx="7">
                  <c:v>-5.0000000000000096E-3</c:v>
                </c:pt>
                <c:pt idx="8">
                  <c:v>-1.4E-2</c:v>
                </c:pt>
                <c:pt idx="9">
                  <c:v>-1.0999999999999998E-2</c:v>
                </c:pt>
                <c:pt idx="10">
                  <c:v>-4.0000000000000096E-3</c:v>
                </c:pt>
                <c:pt idx="11">
                  <c:v>4.7000000000000014E-2</c:v>
                </c:pt>
                <c:pt idx="12">
                  <c:v>4.5999999999999999E-2</c:v>
                </c:pt>
                <c:pt idx="13">
                  <c:v>3.3000000000000002E-2</c:v>
                </c:pt>
                <c:pt idx="14">
                  <c:v>4.1000000000000002E-2</c:v>
                </c:pt>
                <c:pt idx="15">
                  <c:v>3.6999999999999998E-2</c:v>
                </c:pt>
                <c:pt idx="16">
                  <c:v>3.6999999999999998E-2</c:v>
                </c:pt>
                <c:pt idx="17">
                  <c:v>3.7999999999999999E-2</c:v>
                </c:pt>
                <c:pt idx="18">
                  <c:v>4.7000000000000014E-2</c:v>
                </c:pt>
                <c:pt idx="19">
                  <c:v>4.5000000000000012E-2</c:v>
                </c:pt>
                <c:pt idx="20">
                  <c:v>4.3000000000000003E-2</c:v>
                </c:pt>
                <c:pt idx="21">
                  <c:v>4.3000000000000003E-2</c:v>
                </c:pt>
                <c:pt idx="22">
                  <c:v>4.8000000000000001E-2</c:v>
                </c:pt>
                <c:pt idx="23">
                  <c:v>5.6000000000000001E-2</c:v>
                </c:pt>
                <c:pt idx="24">
                  <c:v>4.8000000000000001E-2</c:v>
                </c:pt>
                <c:pt idx="25">
                  <c:v>5.3000000000000012E-2</c:v>
                </c:pt>
                <c:pt idx="26">
                  <c:v>5.1000000000000004E-2</c:v>
                </c:pt>
                <c:pt idx="27">
                  <c:v>5.1000000000000004E-2</c:v>
                </c:pt>
                <c:pt idx="28">
                  <c:v>4.8000000000000001E-2</c:v>
                </c:pt>
                <c:pt idx="29">
                  <c:v>5.7000000000000023E-2</c:v>
                </c:pt>
                <c:pt idx="30">
                  <c:v>5.3000000000000012E-2</c:v>
                </c:pt>
                <c:pt idx="31">
                  <c:v>5.3000000000000012E-2</c:v>
                </c:pt>
                <c:pt idx="32">
                  <c:v>4.5000000000000012E-2</c:v>
                </c:pt>
                <c:pt idx="33">
                  <c:v>4.8000000000000001E-2</c:v>
                </c:pt>
                <c:pt idx="34">
                  <c:v>4.8000000000000001E-2</c:v>
                </c:pt>
                <c:pt idx="35">
                  <c:v>4.8000000000000001E-2</c:v>
                </c:pt>
                <c:pt idx="36">
                  <c:v>4.1000000000000002E-2</c:v>
                </c:pt>
                <c:pt idx="37">
                  <c:v>0.05</c:v>
                </c:pt>
                <c:pt idx="38">
                  <c:v>5.3000000000000012E-2</c:v>
                </c:pt>
                <c:pt idx="39">
                  <c:v>4.7000000000000014E-2</c:v>
                </c:pt>
                <c:pt idx="40">
                  <c:v>4.3999999999999997E-2</c:v>
                </c:pt>
                <c:pt idx="41">
                  <c:v>4.8000000000000001E-2</c:v>
                </c:pt>
                <c:pt idx="42">
                  <c:v>5.6000000000000001E-2</c:v>
                </c:pt>
                <c:pt idx="43">
                  <c:v>5.3000000000000012E-2</c:v>
                </c:pt>
                <c:pt idx="44">
                  <c:v>4.5999999999999999E-2</c:v>
                </c:pt>
                <c:pt idx="45">
                  <c:v>5.7000000000000023E-2</c:v>
                </c:pt>
                <c:pt idx="46">
                  <c:v>3.7999999999999999E-2</c:v>
                </c:pt>
                <c:pt idx="47">
                  <c:v>5.3000000000000012E-2</c:v>
                </c:pt>
                <c:pt idx="48">
                  <c:v>4.7000000000000014E-2</c:v>
                </c:pt>
                <c:pt idx="49">
                  <c:v>5.1000000000000004E-2</c:v>
                </c:pt>
                <c:pt idx="50">
                  <c:v>4.2000000000000023E-2</c:v>
                </c:pt>
                <c:pt idx="51">
                  <c:v>3.4000000000000002E-2</c:v>
                </c:pt>
                <c:pt idx="52">
                  <c:v>5.3999999999999999E-2</c:v>
                </c:pt>
                <c:pt idx="53">
                  <c:v>5.1999999999999998E-2</c:v>
                </c:pt>
                <c:pt idx="54">
                  <c:v>5.1000000000000004E-2</c:v>
                </c:pt>
                <c:pt idx="55">
                  <c:v>4.7000000000000014E-2</c:v>
                </c:pt>
                <c:pt idx="56">
                  <c:v>4.3000000000000003E-2</c:v>
                </c:pt>
                <c:pt idx="57">
                  <c:v>6.2000000000000034E-2</c:v>
                </c:pt>
                <c:pt idx="58">
                  <c:v>4.5999999999999999E-2</c:v>
                </c:pt>
                <c:pt idx="59">
                  <c:v>0.05</c:v>
                </c:pt>
                <c:pt idx="60">
                  <c:v>4.2000000000000023E-2</c:v>
                </c:pt>
                <c:pt idx="61">
                  <c:v>0.05</c:v>
                </c:pt>
                <c:pt idx="62">
                  <c:v>5.3000000000000012E-2</c:v>
                </c:pt>
                <c:pt idx="63">
                  <c:v>5.3000000000000012E-2</c:v>
                </c:pt>
                <c:pt idx="64">
                  <c:v>5.1000000000000004E-2</c:v>
                </c:pt>
                <c:pt idx="65">
                  <c:v>6.2000000000000034E-2</c:v>
                </c:pt>
                <c:pt idx="66">
                  <c:v>5.3999999999999999E-2</c:v>
                </c:pt>
                <c:pt idx="67">
                  <c:v>4.8000000000000001E-2</c:v>
                </c:pt>
                <c:pt idx="68">
                  <c:v>5.1999999999999998E-2</c:v>
                </c:pt>
                <c:pt idx="69">
                  <c:v>#N/A</c:v>
                </c:pt>
                <c:pt idx="70">
                  <c:v>#N/A</c:v>
                </c:pt>
                <c:pt idx="71">
                  <c:v>0.05</c:v>
                </c:pt>
                <c:pt idx="72">
                  <c:v>4.9000000000000099E-2</c:v>
                </c:pt>
                <c:pt idx="73">
                  <c:v>6.0000000000000032E-2</c:v>
                </c:pt>
                <c:pt idx="74">
                  <c:v>6.2000000000000034E-2</c:v>
                </c:pt>
                <c:pt idx="75">
                  <c:v>3.4000000000000002E-2</c:v>
                </c:pt>
                <c:pt idx="76">
                  <c:v>1.7000000000000001E-2</c:v>
                </c:pt>
                <c:pt idx="77">
                  <c:v>3.7999999999999999E-2</c:v>
                </c:pt>
                <c:pt idx="78">
                  <c:v>6.7000000000000004E-2</c:v>
                </c:pt>
                <c:pt idx="79">
                  <c:v>4.1000000000000002E-2</c:v>
                </c:pt>
                <c:pt idx="80">
                  <c:v>4.0000000000000022E-2</c:v>
                </c:pt>
                <c:pt idx="81">
                  <c:v>4.1000000000000002E-2</c:v>
                </c:pt>
                <c:pt idx="82">
                  <c:v>3.9000000000000014E-2</c:v>
                </c:pt>
                <c:pt idx="83">
                  <c:v>5.1999999999999998E-2</c:v>
                </c:pt>
                <c:pt idx="84">
                  <c:v>3.3000000000000002E-2</c:v>
                </c:pt>
                <c:pt idx="85">
                  <c:v>8.000000000000021E-3</c:v>
                </c:pt>
                <c:pt idx="86">
                  <c:v>#N/A</c:v>
                </c:pt>
                <c:pt idx="87">
                  <c:v>4.9000000000000099E-2</c:v>
                </c:pt>
                <c:pt idx="88">
                  <c:v>4.0000000000000022E-2</c:v>
                </c:pt>
                <c:pt idx="89">
                  <c:v>2.1999999999999999E-2</c:v>
                </c:pt>
                <c:pt idx="90">
                  <c:v>2.3E-2</c:v>
                </c:pt>
                <c:pt idx="91">
                  <c:v>2.3E-2</c:v>
                </c:pt>
                <c:pt idx="92">
                  <c:v>3.0000000000000002E-2</c:v>
                </c:pt>
                <c:pt idx="93">
                  <c:v>2.5000000000000001E-2</c:v>
                </c:pt>
                <c:pt idx="94">
                  <c:v>7.3999999999999996E-2</c:v>
                </c:pt>
                <c:pt idx="95">
                  <c:v>4.3000000000000003E-2</c:v>
                </c:pt>
                <c:pt idx="96">
                  <c:v>4.2000000000000023E-2</c:v>
                </c:pt>
                <c:pt idx="97">
                  <c:v>4.5999999999999999E-2</c:v>
                </c:pt>
                <c:pt idx="98">
                  <c:v>3.5999999999999997E-2</c:v>
                </c:pt>
                <c:pt idx="99">
                  <c:v>4.1000000000000002E-2</c:v>
                </c:pt>
                <c:pt idx="100">
                  <c:v>3.1000000000000052E-2</c:v>
                </c:pt>
                <c:pt idx="101">
                  <c:v>4.9000000000000099E-2</c:v>
                </c:pt>
                <c:pt idx="102">
                  <c:v>4.5999999999999999E-2</c:v>
                </c:pt>
                <c:pt idx="103">
                  <c:v>3.5999999999999997E-2</c:v>
                </c:pt>
                <c:pt idx="104">
                  <c:v>4.8000000000000001E-2</c:v>
                </c:pt>
                <c:pt idx="105">
                  <c:v>#N/A</c:v>
                </c:pt>
                <c:pt idx="106">
                  <c:v>3.9000000000000014E-2</c:v>
                </c:pt>
                <c:pt idx="107">
                  <c:v>4.3999999999999997E-2</c:v>
                </c:pt>
                <c:pt idx="108">
                  <c:v>4.5999999999999999E-2</c:v>
                </c:pt>
                <c:pt idx="109">
                  <c:v>5.1999999999999998E-2</c:v>
                </c:pt>
                <c:pt idx="110">
                  <c:v>3.6999999999999998E-2</c:v>
                </c:pt>
                <c:pt idx="111">
                  <c:v>5.3000000000000012E-2</c:v>
                </c:pt>
                <c:pt idx="112">
                  <c:v>3.3000000000000002E-2</c:v>
                </c:pt>
                <c:pt idx="113">
                  <c:v>6.8000000000000019E-2</c:v>
                </c:pt>
                <c:pt idx="114">
                  <c:v>3.9000000000000014E-2</c:v>
                </c:pt>
                <c:pt idx="115">
                  <c:v>4.0000000000000022E-2</c:v>
                </c:pt>
                <c:pt idx="116">
                  <c:v>5.3000000000000012E-2</c:v>
                </c:pt>
                <c:pt idx="117">
                  <c:v>2.5999999999999999E-2</c:v>
                </c:pt>
                <c:pt idx="118">
                  <c:v>4.3999999999999997E-2</c:v>
                </c:pt>
                <c:pt idx="119">
                  <c:v>3.9000000000000014E-2</c:v>
                </c:pt>
                <c:pt idx="120">
                  <c:v>4.3000000000000003E-2</c:v>
                </c:pt>
                <c:pt idx="121">
                  <c:v>3.0000000000000002E-2</c:v>
                </c:pt>
                <c:pt idx="122">
                  <c:v>6.5000000000000002E-2</c:v>
                </c:pt>
                <c:pt idx="123">
                  <c:v>3.9000000000000014E-2</c:v>
                </c:pt>
                <c:pt idx="124">
                  <c:v>3.1000000000000052E-2</c:v>
                </c:pt>
                <c:pt idx="125">
                  <c:v>5.1000000000000004E-2</c:v>
                </c:pt>
                <c:pt idx="126">
                  <c:v>4.9000000000000099E-2</c:v>
                </c:pt>
                <c:pt idx="127">
                  <c:v>5.1999999999999998E-2</c:v>
                </c:pt>
                <c:pt idx="128">
                  <c:v>4.1000000000000002E-2</c:v>
                </c:pt>
                <c:pt idx="129">
                  <c:v>5.5000000000000014E-2</c:v>
                </c:pt>
                <c:pt idx="130">
                  <c:v>4.9000000000000099E-2</c:v>
                </c:pt>
                <c:pt idx="131">
                  <c:v>7.3000000000000009E-2</c:v>
                </c:pt>
                <c:pt idx="132">
                  <c:v>5.8000000000000003E-2</c:v>
                </c:pt>
                <c:pt idx="133">
                  <c:v>7.0999999999999994E-2</c:v>
                </c:pt>
                <c:pt idx="134">
                  <c:v>6.3E-2</c:v>
                </c:pt>
                <c:pt idx="135">
                  <c:v>4.7000000000000014E-2</c:v>
                </c:pt>
                <c:pt idx="136">
                  <c:v>3.1000000000000052E-2</c:v>
                </c:pt>
                <c:pt idx="137">
                  <c:v>8.8000000000000064E-2</c:v>
                </c:pt>
                <c:pt idx="138">
                  <c:v>7.9000000000000153E-2</c:v>
                </c:pt>
                <c:pt idx="139">
                  <c:v>4.5999999999999999E-2</c:v>
                </c:pt>
                <c:pt idx="140">
                  <c:v>4.5000000000000012E-2</c:v>
                </c:pt>
                <c:pt idx="141">
                  <c:v>7.0999999999999994E-2</c:v>
                </c:pt>
                <c:pt idx="142">
                  <c:v>5.8000000000000003E-2</c:v>
                </c:pt>
                <c:pt idx="143">
                  <c:v>5.5000000000000014E-2</c:v>
                </c:pt>
                <c:pt idx="144">
                  <c:v>4.2000000000000023E-2</c:v>
                </c:pt>
                <c:pt idx="145">
                  <c:v>7.8000000000000014E-2</c:v>
                </c:pt>
                <c:pt idx="146">
                  <c:v>6.0000000000000032E-2</c:v>
                </c:pt>
                <c:pt idx="147">
                  <c:v>7.8000000000000014E-2</c:v>
                </c:pt>
                <c:pt idx="148">
                  <c:v>3.500000000000001E-2</c:v>
                </c:pt>
                <c:pt idx="149">
                  <c:v>8.3000000000000046E-2</c:v>
                </c:pt>
                <c:pt idx="150">
                  <c:v>9.5000000000000043E-2</c:v>
                </c:pt>
                <c:pt idx="151">
                  <c:v>9.1000000000000025E-2</c:v>
                </c:pt>
                <c:pt idx="152">
                  <c:v>0.1</c:v>
                </c:pt>
                <c:pt idx="153">
                  <c:v>9.5000000000000043E-2</c:v>
                </c:pt>
                <c:pt idx="154">
                  <c:v>6.7000000000000004E-2</c:v>
                </c:pt>
                <c:pt idx="155">
                  <c:v>9.9000000000000046E-2</c:v>
                </c:pt>
                <c:pt idx="156">
                  <c:v>8.6000000000000021E-2</c:v>
                </c:pt>
                <c:pt idx="157">
                  <c:v>8.4000000000000047E-2</c:v>
                </c:pt>
                <c:pt idx="158">
                  <c:v>8.4000000000000047E-2</c:v>
                </c:pt>
                <c:pt idx="159">
                  <c:v>9.9000000000000046E-2</c:v>
                </c:pt>
                <c:pt idx="160">
                  <c:v>8.3000000000000046E-2</c:v>
                </c:pt>
                <c:pt idx="161">
                  <c:v>7.9000000000000153E-2</c:v>
                </c:pt>
                <c:pt idx="162">
                  <c:v>8.5000000000000006E-2</c:v>
                </c:pt>
                <c:pt idx="163">
                  <c:v>3.7999999999999999E-2</c:v>
                </c:pt>
                <c:pt idx="164">
                  <c:v>0.10800000000000012</c:v>
                </c:pt>
                <c:pt idx="165">
                  <c:v>6.6000000000000003E-2</c:v>
                </c:pt>
                <c:pt idx="166">
                  <c:v>9.2000000000000026E-2</c:v>
                </c:pt>
                <c:pt idx="167">
                  <c:v>9.4000000000000028E-2</c:v>
                </c:pt>
                <c:pt idx="168">
                  <c:v>4.7000000000000014E-2</c:v>
                </c:pt>
                <c:pt idx="169">
                  <c:v>9.5000000000000043E-2</c:v>
                </c:pt>
                <c:pt idx="170">
                  <c:v>4.5999999999999999E-2</c:v>
                </c:pt>
                <c:pt idx="171">
                  <c:v>7.6999999999999999E-2</c:v>
                </c:pt>
                <c:pt idx="172">
                  <c:v>9.9000000000000046E-2</c:v>
                </c:pt>
                <c:pt idx="173">
                  <c:v>8.7000000000000022E-2</c:v>
                </c:pt>
                <c:pt idx="174">
                  <c:v>9.2000000000000026E-2</c:v>
                </c:pt>
                <c:pt idx="175">
                  <c:v>9.1000000000000025E-2</c:v>
                </c:pt>
                <c:pt idx="176">
                  <c:v>0.1</c:v>
                </c:pt>
                <c:pt idx="177">
                  <c:v>6.7000000000000004E-2</c:v>
                </c:pt>
                <c:pt idx="178">
                  <c:v>8.8000000000000064E-2</c:v>
                </c:pt>
                <c:pt idx="179">
                  <c:v>7.3999999999999996E-2</c:v>
                </c:pt>
                <c:pt idx="180">
                  <c:v>9.5000000000000043E-2</c:v>
                </c:pt>
                <c:pt idx="181">
                  <c:v>0.129</c:v>
                </c:pt>
                <c:pt idx="182">
                  <c:v>0.13500000000000001</c:v>
                </c:pt>
                <c:pt idx="183">
                  <c:v>0.13400000000000001</c:v>
                </c:pt>
                <c:pt idx="184">
                  <c:v>0.12400000000000012</c:v>
                </c:pt>
                <c:pt idx="185">
                  <c:v>0.111</c:v>
                </c:pt>
                <c:pt idx="186">
                  <c:v>0.14300000000000004</c:v>
                </c:pt>
                <c:pt idx="187">
                  <c:v>0.12100000000000002</c:v>
                </c:pt>
                <c:pt idx="188">
                  <c:v>0.13800000000000001</c:v>
                </c:pt>
                <c:pt idx="189">
                  <c:v>0.112</c:v>
                </c:pt>
                <c:pt idx="190">
                  <c:v>9.2000000000000026E-2</c:v>
                </c:pt>
                <c:pt idx="191">
                  <c:v>0.10199999999999998</c:v>
                </c:pt>
                <c:pt idx="192">
                  <c:v>0.13100000000000001</c:v>
                </c:pt>
                <c:pt idx="193">
                  <c:v>8.6000000000000021E-2</c:v>
                </c:pt>
                <c:pt idx="194">
                  <c:v>8.9000000000000065E-2</c:v>
                </c:pt>
                <c:pt idx="195">
                  <c:v>8.4000000000000047E-2</c:v>
                </c:pt>
                <c:pt idx="196">
                  <c:v>4.8000000000000001E-2</c:v>
                </c:pt>
                <c:pt idx="197">
                  <c:v>0.13</c:v>
                </c:pt>
                <c:pt idx="198">
                  <c:v>3.7999999999999999E-2</c:v>
                </c:pt>
                <c:pt idx="199">
                  <c:v>0.11</c:v>
                </c:pt>
                <c:pt idx="200">
                  <c:v>6.2000000000000034E-2</c:v>
                </c:pt>
                <c:pt idx="201">
                  <c:v>7.3000000000000009E-2</c:v>
                </c:pt>
                <c:pt idx="202">
                  <c:v>8.1000000000000003E-2</c:v>
                </c:pt>
                <c:pt idx="203">
                  <c:v>8.3000000000000046E-2</c:v>
                </c:pt>
                <c:pt idx="204">
                  <c:v>0.11600000000000002</c:v>
                </c:pt>
                <c:pt idx="205">
                  <c:v>5.1999999999999998E-2</c:v>
                </c:pt>
                <c:pt idx="206">
                  <c:v>7.9000000000000153E-2</c:v>
                </c:pt>
                <c:pt idx="207">
                  <c:v>4.2000000000000023E-2</c:v>
                </c:pt>
                <c:pt idx="208">
                  <c:v>3.1000000000000052E-2</c:v>
                </c:pt>
                <c:pt idx="209">
                  <c:v>3.3000000000000002E-2</c:v>
                </c:pt>
                <c:pt idx="210">
                  <c:v>8.2000000000000003E-2</c:v>
                </c:pt>
                <c:pt idx="211">
                  <c:v>5.8000000000000003E-2</c:v>
                </c:pt>
                <c:pt idx="212">
                  <c:v>5.1999999999999998E-2</c:v>
                </c:pt>
                <c:pt idx="213">
                  <c:v>0.05</c:v>
                </c:pt>
                <c:pt idx="214">
                  <c:v>6.8000000000000019E-2</c:v>
                </c:pt>
                <c:pt idx="215">
                  <c:v>6.2000000000000034E-2</c:v>
                </c:pt>
                <c:pt idx="216">
                  <c:v>6.5000000000000002E-2</c:v>
                </c:pt>
                <c:pt idx="217">
                  <c:v>9.3000000000000208E-2</c:v>
                </c:pt>
                <c:pt idx="218">
                  <c:v>-5.0000000000000096E-3</c:v>
                </c:pt>
                <c:pt idx="219">
                  <c:v>3.500000000000001E-2</c:v>
                </c:pt>
                <c:pt idx="220">
                  <c:v>8.5000000000000006E-2</c:v>
                </c:pt>
                <c:pt idx="221">
                  <c:v>7.9000000000000153E-2</c:v>
                </c:pt>
                <c:pt idx="222">
                  <c:v>7.6999999999999999E-2</c:v>
                </c:pt>
                <c:pt idx="223">
                  <c:v>6.6000000000000003E-2</c:v>
                </c:pt>
                <c:pt idx="224">
                  <c:v>8.4000000000000047E-2</c:v>
                </c:pt>
                <c:pt idx="225">
                  <c:v>0.1</c:v>
                </c:pt>
                <c:pt idx="226">
                  <c:v>0.114</c:v>
                </c:pt>
                <c:pt idx="227">
                  <c:v>8.8000000000000064E-2</c:v>
                </c:pt>
                <c:pt idx="228">
                  <c:v>8.3000000000000046E-2</c:v>
                </c:pt>
                <c:pt idx="229">
                  <c:v>0.111</c:v>
                </c:pt>
                <c:pt idx="230">
                  <c:v>8.3000000000000046E-2</c:v>
                </c:pt>
                <c:pt idx="231">
                  <c:v>0.126</c:v>
                </c:pt>
                <c:pt idx="232">
                  <c:v>0.14500000000000021</c:v>
                </c:pt>
                <c:pt idx="233">
                  <c:v>0.14500000000000021</c:v>
                </c:pt>
                <c:pt idx="234">
                  <c:v>0.1510000000000003</c:v>
                </c:pt>
                <c:pt idx="235">
                  <c:v>0.14600000000000021</c:v>
                </c:pt>
                <c:pt idx="236">
                  <c:v>0.19400000000000001</c:v>
                </c:pt>
                <c:pt idx="237">
                  <c:v>0.17500000000000004</c:v>
                </c:pt>
                <c:pt idx="238">
                  <c:v>0.12200000000000009</c:v>
                </c:pt>
                <c:pt idx="239">
                  <c:v>0.1520000000000003</c:v>
                </c:pt>
                <c:pt idx="240">
                  <c:v>0.10400000000000002</c:v>
                </c:pt>
                <c:pt idx="241">
                  <c:v>0.14600000000000021</c:v>
                </c:pt>
                <c:pt idx="242">
                  <c:v>0.13300000000000001</c:v>
                </c:pt>
                <c:pt idx="243">
                  <c:v>0.15600000000000033</c:v>
                </c:pt>
                <c:pt idx="244">
                  <c:v>0.14800000000000021</c:v>
                </c:pt>
                <c:pt idx="245">
                  <c:v>0.14000000000000001</c:v>
                </c:pt>
                <c:pt idx="246">
                  <c:v>9.6000000000000002E-2</c:v>
                </c:pt>
                <c:pt idx="247">
                  <c:v>0.10900000000000012</c:v>
                </c:pt>
                <c:pt idx="248">
                  <c:v>9.5000000000000043E-2</c:v>
                </c:pt>
                <c:pt idx="249">
                  <c:v>0.11</c:v>
                </c:pt>
                <c:pt idx="250">
                  <c:v>8.9000000000000065E-2</c:v>
                </c:pt>
                <c:pt idx="251">
                  <c:v>7.6999999999999999E-2</c:v>
                </c:pt>
                <c:pt idx="252">
                  <c:v>7.6999999999999999E-2</c:v>
                </c:pt>
                <c:pt idx="253">
                  <c:v>4.8000000000000001E-2</c:v>
                </c:pt>
                <c:pt idx="254">
                  <c:v>7.3999999999999996E-2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9.1000000000000025E-2</c:v>
                </c:pt>
                <c:pt idx="259">
                  <c:v>6.1000000000000013E-2</c:v>
                </c:pt>
                <c:pt idx="260">
                  <c:v>#N/A</c:v>
                </c:pt>
                <c:pt idx="261">
                  <c:v>#N/A</c:v>
                </c:pt>
                <c:pt idx="262">
                  <c:v>-1.0999999999999998E-2</c:v>
                </c:pt>
                <c:pt idx="263">
                  <c:v>9.0000000000000024E-2</c:v>
                </c:pt>
                <c:pt idx="264">
                  <c:v>9.2000000000000026E-2</c:v>
                </c:pt>
                <c:pt idx="265">
                  <c:v>0.115</c:v>
                </c:pt>
                <c:pt idx="266">
                  <c:v>0.12200000000000009</c:v>
                </c:pt>
                <c:pt idx="267">
                  <c:v>0.13900000000000001</c:v>
                </c:pt>
                <c:pt idx="268">
                  <c:v>0.14200000000000004</c:v>
                </c:pt>
                <c:pt idx="269">
                  <c:v>0.12300000000000012</c:v>
                </c:pt>
                <c:pt idx="270">
                  <c:v>0.14900000000000024</c:v>
                </c:pt>
                <c:pt idx="271">
                  <c:v>0.13900000000000001</c:v>
                </c:pt>
                <c:pt idx="272">
                  <c:v>0.12400000000000012</c:v>
                </c:pt>
                <c:pt idx="273">
                  <c:v>0.11</c:v>
                </c:pt>
                <c:pt idx="274">
                  <c:v>0.14300000000000004</c:v>
                </c:pt>
                <c:pt idx="275">
                  <c:v>0.14800000000000021</c:v>
                </c:pt>
                <c:pt idx="276">
                  <c:v>0.22</c:v>
                </c:pt>
                <c:pt idx="277">
                  <c:v>0.14000000000000001</c:v>
                </c:pt>
                <c:pt idx="278">
                  <c:v>0.18000000000000024</c:v>
                </c:pt>
                <c:pt idx="279">
                  <c:v>0.114</c:v>
                </c:pt>
                <c:pt idx="280">
                  <c:v>0.17200000000000001</c:v>
                </c:pt>
                <c:pt idx="281">
                  <c:v>0.161</c:v>
                </c:pt>
                <c:pt idx="282">
                  <c:v>0.16300000000000001</c:v>
                </c:pt>
                <c:pt idx="283">
                  <c:v>0.13900000000000001</c:v>
                </c:pt>
                <c:pt idx="284">
                  <c:v>0.128</c:v>
                </c:pt>
                <c:pt idx="285">
                  <c:v>0.12300000000000012</c:v>
                </c:pt>
                <c:pt idx="286">
                  <c:v>9.0000000000000024E-2</c:v>
                </c:pt>
                <c:pt idx="287">
                  <c:v>0.14200000000000004</c:v>
                </c:pt>
                <c:pt idx="288">
                  <c:v>0.11600000000000002</c:v>
                </c:pt>
                <c:pt idx="289">
                  <c:v>9.7000000000000003E-2</c:v>
                </c:pt>
                <c:pt idx="290">
                  <c:v>0.14100000000000001</c:v>
                </c:pt>
                <c:pt idx="291">
                  <c:v>0.17200000000000001</c:v>
                </c:pt>
                <c:pt idx="292">
                  <c:v>0.15700000000000033</c:v>
                </c:pt>
                <c:pt idx="293">
                  <c:v>0.16200000000000001</c:v>
                </c:pt>
                <c:pt idx="294">
                  <c:v>0.12000000000000002</c:v>
                </c:pt>
                <c:pt idx="295">
                  <c:v>0.16</c:v>
                </c:pt>
                <c:pt idx="296">
                  <c:v>0.17500000000000004</c:v>
                </c:pt>
                <c:pt idx="297">
                  <c:v>0.1510000000000003</c:v>
                </c:pt>
                <c:pt idx="298">
                  <c:v>0.13200000000000001</c:v>
                </c:pt>
                <c:pt idx="299">
                  <c:v>0.15000000000000024</c:v>
                </c:pt>
                <c:pt idx="300">
                  <c:v>0.13700000000000001</c:v>
                </c:pt>
                <c:pt idx="301">
                  <c:v>0.15500000000000033</c:v>
                </c:pt>
                <c:pt idx="302">
                  <c:v>0.193</c:v>
                </c:pt>
                <c:pt idx="303">
                  <c:v>0.127</c:v>
                </c:pt>
                <c:pt idx="304">
                  <c:v>0.14500000000000021</c:v>
                </c:pt>
                <c:pt idx="305">
                  <c:v>0.17</c:v>
                </c:pt>
                <c:pt idx="306">
                  <c:v>0.16500000000000001</c:v>
                </c:pt>
                <c:pt idx="307">
                  <c:v>0.23400000000000001</c:v>
                </c:pt>
                <c:pt idx="308">
                  <c:v>0.17800000000000021</c:v>
                </c:pt>
                <c:pt idx="309">
                  <c:v>0.255</c:v>
                </c:pt>
                <c:pt idx="310">
                  <c:v>0.23300000000000001</c:v>
                </c:pt>
                <c:pt idx="311">
                  <c:v>0.23300000000000001</c:v>
                </c:pt>
                <c:pt idx="312">
                  <c:v>0.20200000000000001</c:v>
                </c:pt>
                <c:pt idx="313">
                  <c:v>0.26200000000000001</c:v>
                </c:pt>
                <c:pt idx="314">
                  <c:v>0.17600000000000021</c:v>
                </c:pt>
                <c:pt idx="315">
                  <c:v>0.23700000000000004</c:v>
                </c:pt>
                <c:pt idx="316">
                  <c:v>0.223</c:v>
                </c:pt>
                <c:pt idx="317">
                  <c:v>0.22</c:v>
                </c:pt>
                <c:pt idx="318">
                  <c:v>#N/A</c:v>
                </c:pt>
                <c:pt idx="319">
                  <c:v>#N/A</c:v>
                </c:pt>
                <c:pt idx="320">
                  <c:v>#N/A</c:v>
                </c:pt>
                <c:pt idx="321">
                  <c:v>0.19700000000000001</c:v>
                </c:pt>
                <c:pt idx="322">
                  <c:v>0.41300000000000031</c:v>
                </c:pt>
                <c:pt idx="323">
                  <c:v>0.27500000000000002</c:v>
                </c:pt>
                <c:pt idx="324">
                  <c:v>0.29400000000000032</c:v>
                </c:pt>
                <c:pt idx="325">
                  <c:v>0.29100000000000031</c:v>
                </c:pt>
                <c:pt idx="326">
                  <c:v>0.26500000000000001</c:v>
                </c:pt>
                <c:pt idx="327">
                  <c:v>0.26200000000000001</c:v>
                </c:pt>
                <c:pt idx="328">
                  <c:v>0.32400000000000068</c:v>
                </c:pt>
                <c:pt idx="329">
                  <c:v>0.32400000000000068</c:v>
                </c:pt>
                <c:pt idx="330">
                  <c:v>0.31400000000000061</c:v>
                </c:pt>
                <c:pt idx="331">
                  <c:v>0.30200000000000032</c:v>
                </c:pt>
                <c:pt idx="332">
                  <c:v>0.24000000000000021</c:v>
                </c:pt>
                <c:pt idx="333">
                  <c:v>0.31700000000000067</c:v>
                </c:pt>
                <c:pt idx="334">
                  <c:v>0.28100000000000008</c:v>
                </c:pt>
                <c:pt idx="335">
                  <c:v>0.29600000000000032</c:v>
                </c:pt>
                <c:pt idx="336">
                  <c:v>0.28000000000000008</c:v>
                </c:pt>
                <c:pt idx="337">
                  <c:v>0.32700000000000068</c:v>
                </c:pt>
                <c:pt idx="338">
                  <c:v>0.30900000000000061</c:v>
                </c:pt>
                <c:pt idx="339">
                  <c:v>0.23100000000000001</c:v>
                </c:pt>
                <c:pt idx="340">
                  <c:v>0.26600000000000001</c:v>
                </c:pt>
                <c:pt idx="341">
                  <c:v>0.23300000000000001</c:v>
                </c:pt>
                <c:pt idx="342">
                  <c:v>0.25</c:v>
                </c:pt>
                <c:pt idx="343">
                  <c:v>0.26300000000000001</c:v>
                </c:pt>
                <c:pt idx="344">
                  <c:v>0.26</c:v>
                </c:pt>
                <c:pt idx="345">
                  <c:v>0.25600000000000001</c:v>
                </c:pt>
                <c:pt idx="346">
                  <c:v>0.23700000000000004</c:v>
                </c:pt>
                <c:pt idx="347">
                  <c:v>0.22700000000000001</c:v>
                </c:pt>
                <c:pt idx="348">
                  <c:v>#N/A</c:v>
                </c:pt>
                <c:pt idx="349">
                  <c:v>0.221</c:v>
                </c:pt>
                <c:pt idx="350">
                  <c:v>0.2140000000000003</c:v>
                </c:pt>
                <c:pt idx="351">
                  <c:v>0.22800000000000001</c:v>
                </c:pt>
                <c:pt idx="352">
                  <c:v>0.19500000000000001</c:v>
                </c:pt>
                <c:pt idx="353">
                  <c:v>0.2140000000000003</c:v>
                </c:pt>
                <c:pt idx="354">
                  <c:v>0.20300000000000001</c:v>
                </c:pt>
                <c:pt idx="355">
                  <c:v>0.23100000000000001</c:v>
                </c:pt>
                <c:pt idx="356">
                  <c:v>0.23800000000000004</c:v>
                </c:pt>
                <c:pt idx="357">
                  <c:v>0.192</c:v>
                </c:pt>
                <c:pt idx="358">
                  <c:v>0.16800000000000001</c:v>
                </c:pt>
                <c:pt idx="359">
                  <c:v>0.18000000000000024</c:v>
                </c:pt>
                <c:pt idx="360">
                  <c:v>0.17900000000000021</c:v>
                </c:pt>
                <c:pt idx="361">
                  <c:v>0.1530000000000003</c:v>
                </c:pt>
                <c:pt idx="362">
                  <c:v>0.15900000000000034</c:v>
                </c:pt>
                <c:pt idx="363">
                  <c:v>0.1540000000000003</c:v>
                </c:pt>
                <c:pt idx="364">
                  <c:v>0.14600000000000021</c:v>
                </c:pt>
                <c:pt idx="365">
                  <c:v>0.14600000000000021</c:v>
                </c:pt>
                <c:pt idx="366">
                  <c:v>0.13600000000000001</c:v>
                </c:pt>
                <c:pt idx="367">
                  <c:v>0.15500000000000033</c:v>
                </c:pt>
                <c:pt idx="368">
                  <c:v>0.10800000000000012</c:v>
                </c:pt>
                <c:pt idx="369">
                  <c:v>0.129</c:v>
                </c:pt>
                <c:pt idx="370">
                  <c:v>9.5000000000000043E-2</c:v>
                </c:pt>
                <c:pt idx="371">
                  <c:v>0.1</c:v>
                </c:pt>
                <c:pt idx="372">
                  <c:v>0.13200000000000001</c:v>
                </c:pt>
                <c:pt idx="373">
                  <c:v>0.10800000000000012</c:v>
                </c:pt>
                <c:pt idx="374">
                  <c:v>0.12200000000000009</c:v>
                </c:pt>
                <c:pt idx="375">
                  <c:v>0.13</c:v>
                </c:pt>
                <c:pt idx="376">
                  <c:v>0.15000000000000024</c:v>
                </c:pt>
                <c:pt idx="377">
                  <c:v>0.19400000000000001</c:v>
                </c:pt>
                <c:pt idx="378">
                  <c:v>0.16600000000000001</c:v>
                </c:pt>
                <c:pt idx="379">
                  <c:v>0.1510000000000003</c:v>
                </c:pt>
                <c:pt idx="380">
                  <c:v>0.126</c:v>
                </c:pt>
                <c:pt idx="381">
                  <c:v>0.13900000000000001</c:v>
                </c:pt>
                <c:pt idx="382">
                  <c:v>0.1510000000000003</c:v>
                </c:pt>
                <c:pt idx="383">
                  <c:v>0.125</c:v>
                </c:pt>
                <c:pt idx="384">
                  <c:v>0.16700000000000001</c:v>
                </c:pt>
                <c:pt idx="385">
                  <c:v>0.2</c:v>
                </c:pt>
                <c:pt idx="386">
                  <c:v>0.17500000000000004</c:v>
                </c:pt>
                <c:pt idx="387">
                  <c:v>0.17600000000000021</c:v>
                </c:pt>
                <c:pt idx="388">
                  <c:v>0.161</c:v>
                </c:pt>
                <c:pt idx="389">
                  <c:v>0.19900000000000001</c:v>
                </c:pt>
                <c:pt idx="390">
                  <c:v>0.19800000000000001</c:v>
                </c:pt>
                <c:pt idx="391">
                  <c:v>0.16400000000000001</c:v>
                </c:pt>
                <c:pt idx="392">
                  <c:v>0.1510000000000003</c:v>
                </c:pt>
                <c:pt idx="393">
                  <c:v>0.14100000000000001</c:v>
                </c:pt>
                <c:pt idx="394">
                  <c:v>0.18600000000000033</c:v>
                </c:pt>
                <c:pt idx="395">
                  <c:v>0.14200000000000004</c:v>
                </c:pt>
                <c:pt idx="396">
                  <c:v>0.18100000000000024</c:v>
                </c:pt>
                <c:pt idx="397">
                  <c:v>0.1540000000000003</c:v>
                </c:pt>
                <c:pt idx="398">
                  <c:v>0.18000000000000024</c:v>
                </c:pt>
                <c:pt idx="399">
                  <c:v>0.16800000000000001</c:v>
                </c:pt>
                <c:pt idx="400">
                  <c:v>0.15600000000000033</c:v>
                </c:pt>
                <c:pt idx="401">
                  <c:v>0.17800000000000021</c:v>
                </c:pt>
                <c:pt idx="402">
                  <c:v>0.18600000000000033</c:v>
                </c:pt>
                <c:pt idx="403">
                  <c:v>0.17900000000000021</c:v>
                </c:pt>
                <c:pt idx="404">
                  <c:v>0.16500000000000001</c:v>
                </c:pt>
                <c:pt idx="405">
                  <c:v>0.16</c:v>
                </c:pt>
                <c:pt idx="406">
                  <c:v>0.16800000000000001</c:v>
                </c:pt>
                <c:pt idx="407">
                  <c:v>0.15600000000000033</c:v>
                </c:pt>
                <c:pt idx="408">
                  <c:v>0.15800000000000033</c:v>
                </c:pt>
                <c:pt idx="409">
                  <c:v>0.19500000000000001</c:v>
                </c:pt>
                <c:pt idx="410">
                  <c:v>0.15900000000000034</c:v>
                </c:pt>
                <c:pt idx="411">
                  <c:v>0.11600000000000002</c:v>
                </c:pt>
                <c:pt idx="412">
                  <c:v>0.12200000000000009</c:v>
                </c:pt>
                <c:pt idx="413">
                  <c:v>0.1540000000000003</c:v>
                </c:pt>
                <c:pt idx="414">
                  <c:v>0.14000000000000001</c:v>
                </c:pt>
                <c:pt idx="415">
                  <c:v>0.18000000000000024</c:v>
                </c:pt>
                <c:pt idx="416">
                  <c:v>0.1540000000000003</c:v>
                </c:pt>
                <c:pt idx="417">
                  <c:v>0.1840000000000003</c:v>
                </c:pt>
                <c:pt idx="418">
                  <c:v>0.14300000000000004</c:v>
                </c:pt>
                <c:pt idx="419">
                  <c:v>0.16500000000000001</c:v>
                </c:pt>
                <c:pt idx="420">
                  <c:v>0.18600000000000033</c:v>
                </c:pt>
                <c:pt idx="421">
                  <c:v>0.16900000000000001</c:v>
                </c:pt>
                <c:pt idx="422">
                  <c:v>0.17900000000000021</c:v>
                </c:pt>
                <c:pt idx="423">
                  <c:v>0.16300000000000001</c:v>
                </c:pt>
                <c:pt idx="424">
                  <c:v>0.13200000000000001</c:v>
                </c:pt>
                <c:pt idx="425">
                  <c:v>0.14500000000000021</c:v>
                </c:pt>
                <c:pt idx="426">
                  <c:v>0.1830000000000003</c:v>
                </c:pt>
                <c:pt idx="427">
                  <c:v>0.14700000000000021</c:v>
                </c:pt>
                <c:pt idx="428">
                  <c:v>0.17400000000000004</c:v>
                </c:pt>
                <c:pt idx="429">
                  <c:v>0.1520000000000003</c:v>
                </c:pt>
                <c:pt idx="430">
                  <c:v>0.17500000000000004</c:v>
                </c:pt>
                <c:pt idx="431">
                  <c:v>0.17500000000000004</c:v>
                </c:pt>
                <c:pt idx="432">
                  <c:v>0.127</c:v>
                </c:pt>
                <c:pt idx="433">
                  <c:v>0.13600000000000001</c:v>
                </c:pt>
                <c:pt idx="434">
                  <c:v>0.17600000000000021</c:v>
                </c:pt>
                <c:pt idx="435">
                  <c:v>0.17200000000000001</c:v>
                </c:pt>
                <c:pt idx="436">
                  <c:v>0.13900000000000001</c:v>
                </c:pt>
                <c:pt idx="437">
                  <c:v>0.16600000000000001</c:v>
                </c:pt>
                <c:pt idx="438">
                  <c:v>0.16</c:v>
                </c:pt>
                <c:pt idx="439">
                  <c:v>0.23700000000000004</c:v>
                </c:pt>
                <c:pt idx="440">
                  <c:v>0.23300000000000001</c:v>
                </c:pt>
                <c:pt idx="441">
                  <c:v>0.223</c:v>
                </c:pt>
                <c:pt idx="442">
                  <c:v>0.25</c:v>
                </c:pt>
                <c:pt idx="443">
                  <c:v>0.21300000000000024</c:v>
                </c:pt>
                <c:pt idx="444">
                  <c:v>0.252</c:v>
                </c:pt>
                <c:pt idx="445">
                  <c:v>0.222</c:v>
                </c:pt>
                <c:pt idx="446">
                  <c:v>0.34500000000000008</c:v>
                </c:pt>
                <c:pt idx="447">
                  <c:v>0.28400000000000031</c:v>
                </c:pt>
                <c:pt idx="448">
                  <c:v>0.31300000000000061</c:v>
                </c:pt>
                <c:pt idx="449">
                  <c:v>0.39100000000000074</c:v>
                </c:pt>
                <c:pt idx="450">
                  <c:v>0.31600000000000067</c:v>
                </c:pt>
                <c:pt idx="451">
                  <c:v>0.33600000000000085</c:v>
                </c:pt>
                <c:pt idx="452">
                  <c:v>0.36700000000000038</c:v>
                </c:pt>
                <c:pt idx="453">
                  <c:v>0.41900000000000032</c:v>
                </c:pt>
                <c:pt idx="454">
                  <c:v>0.41000000000000031</c:v>
                </c:pt>
                <c:pt idx="455">
                  <c:v>0.48800000000000032</c:v>
                </c:pt>
                <c:pt idx="456">
                  <c:v>0.53200000000000003</c:v>
                </c:pt>
                <c:pt idx="457">
                  <c:v>0.56299999999999994</c:v>
                </c:pt>
                <c:pt idx="458">
                  <c:v>0.47800000000000031</c:v>
                </c:pt>
                <c:pt idx="459">
                  <c:v>0.54200000000000004</c:v>
                </c:pt>
                <c:pt idx="460">
                  <c:v>0.53900000000000003</c:v>
                </c:pt>
                <c:pt idx="461">
                  <c:v>0.54600000000000004</c:v>
                </c:pt>
                <c:pt idx="462">
                  <c:v>0.62500000000000133</c:v>
                </c:pt>
                <c:pt idx="463">
                  <c:v>0.57299999999999995</c:v>
                </c:pt>
                <c:pt idx="464">
                  <c:v>0.63000000000000134</c:v>
                </c:pt>
                <c:pt idx="465">
                  <c:v>0.63600000000000134</c:v>
                </c:pt>
                <c:pt idx="466">
                  <c:v>0.53700000000000003</c:v>
                </c:pt>
                <c:pt idx="467">
                  <c:v>0.38900000000000068</c:v>
                </c:pt>
                <c:pt idx="468">
                  <c:v>0.42400000000000032</c:v>
                </c:pt>
                <c:pt idx="469">
                  <c:v>0.47900000000000031</c:v>
                </c:pt>
                <c:pt idx="470">
                  <c:v>0.43600000000000061</c:v>
                </c:pt>
                <c:pt idx="471">
                  <c:v>0.35000000000000031</c:v>
                </c:pt>
                <c:pt idx="472">
                  <c:v>0.41600000000000031</c:v>
                </c:pt>
                <c:pt idx="473">
                  <c:v>0.45900000000000002</c:v>
                </c:pt>
                <c:pt idx="474">
                  <c:v>0.53200000000000003</c:v>
                </c:pt>
                <c:pt idx="475">
                  <c:v>0.61300000000000121</c:v>
                </c:pt>
                <c:pt idx="476">
                  <c:v>0.51400000000000001</c:v>
                </c:pt>
                <c:pt idx="477">
                  <c:v>0.501</c:v>
                </c:pt>
                <c:pt idx="478">
                  <c:v>0.54900000000000004</c:v>
                </c:pt>
                <c:pt idx="479">
                  <c:v>0.63100000000000134</c:v>
                </c:pt>
                <c:pt idx="480">
                  <c:v>0.52</c:v>
                </c:pt>
                <c:pt idx="481">
                  <c:v>0.55400000000000005</c:v>
                </c:pt>
                <c:pt idx="482">
                  <c:v>0.55600000000000005</c:v>
                </c:pt>
                <c:pt idx="483">
                  <c:v>0.52</c:v>
                </c:pt>
                <c:pt idx="484">
                  <c:v>0.53900000000000003</c:v>
                </c:pt>
                <c:pt idx="485">
                  <c:v>0.48500000000000032</c:v>
                </c:pt>
                <c:pt idx="486">
                  <c:v>0.49600000000000061</c:v>
                </c:pt>
                <c:pt idx="487">
                  <c:v>0.55300000000000005</c:v>
                </c:pt>
                <c:pt idx="488">
                  <c:v>0.62500000000000133</c:v>
                </c:pt>
                <c:pt idx="489">
                  <c:v>0.66100000000000159</c:v>
                </c:pt>
                <c:pt idx="490">
                  <c:v>0.69899999999999995</c:v>
                </c:pt>
                <c:pt idx="491">
                  <c:v>0.69399999999999995</c:v>
                </c:pt>
                <c:pt idx="492">
                  <c:v>0.73900000000000121</c:v>
                </c:pt>
                <c:pt idx="493">
                  <c:v>0.70600000000000063</c:v>
                </c:pt>
                <c:pt idx="494">
                  <c:v>0.76600000000000135</c:v>
                </c:pt>
                <c:pt idx="495">
                  <c:v>0.76600000000000135</c:v>
                </c:pt>
                <c:pt idx="496">
                  <c:v>0.83700000000000063</c:v>
                </c:pt>
                <c:pt idx="497">
                  <c:v>0.85700000000000065</c:v>
                </c:pt>
                <c:pt idx="498">
                  <c:v>0.81</c:v>
                </c:pt>
                <c:pt idx="499">
                  <c:v>0.87500000000000133</c:v>
                </c:pt>
                <c:pt idx="500">
                  <c:v>0.95500000000000063</c:v>
                </c:pt>
                <c:pt idx="501">
                  <c:v>0.95100000000000062</c:v>
                </c:pt>
                <c:pt idx="502">
                  <c:v>0.98399999999999999</c:v>
                </c:pt>
                <c:pt idx="503">
                  <c:v>1.028</c:v>
                </c:pt>
                <c:pt idx="504">
                  <c:v>0.98</c:v>
                </c:pt>
                <c:pt idx="505">
                  <c:v>1.0389999999999973</c:v>
                </c:pt>
                <c:pt idx="506">
                  <c:v>0.93300000000000005</c:v>
                </c:pt>
                <c:pt idx="507">
                  <c:v>0.95100000000000062</c:v>
                </c:pt>
                <c:pt idx="508">
                  <c:v>0.97400000000000064</c:v>
                </c:pt>
                <c:pt idx="509">
                  <c:v>0.98</c:v>
                </c:pt>
                <c:pt idx="510">
                  <c:v>0.94099999999999995</c:v>
                </c:pt>
                <c:pt idx="511">
                  <c:v>0.95200000000000062</c:v>
                </c:pt>
                <c:pt idx="512">
                  <c:v>1.0109999999999972</c:v>
                </c:pt>
                <c:pt idx="513">
                  <c:v>0.97300000000000064</c:v>
                </c:pt>
                <c:pt idx="514">
                  <c:v>0.94799999999999995</c:v>
                </c:pt>
                <c:pt idx="515">
                  <c:v>0.97700000000000065</c:v>
                </c:pt>
                <c:pt idx="516">
                  <c:v>0.95300000000000062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0.92800000000000005</c:v>
                </c:pt>
                <c:pt idx="521">
                  <c:v>0.94099999999999995</c:v>
                </c:pt>
                <c:pt idx="522">
                  <c:v>#N/A</c:v>
                </c:pt>
                <c:pt idx="523">
                  <c:v>#N/A</c:v>
                </c:pt>
                <c:pt idx="524">
                  <c:v>0.97000000000000064</c:v>
                </c:pt>
                <c:pt idx="525">
                  <c:v>0.98499999999999999</c:v>
                </c:pt>
                <c:pt idx="526">
                  <c:v>0.96300000000000063</c:v>
                </c:pt>
                <c:pt idx="527">
                  <c:v>1.0129999999999972</c:v>
                </c:pt>
                <c:pt idx="528">
                  <c:v>0.98399999999999999</c:v>
                </c:pt>
                <c:pt idx="529">
                  <c:v>0.98299999999999998</c:v>
                </c:pt>
                <c:pt idx="530">
                  <c:v>1.0920000000000001</c:v>
                </c:pt>
                <c:pt idx="531">
                  <c:v>1.1140000000000001</c:v>
                </c:pt>
                <c:pt idx="532">
                  <c:v>1.1379999999999972</c:v>
                </c:pt>
                <c:pt idx="533">
                  <c:v>1.1439999999999972</c:v>
                </c:pt>
                <c:pt idx="534">
                  <c:v>1.1659999999999973</c:v>
                </c:pt>
                <c:pt idx="535">
                  <c:v>1.2169999999999972</c:v>
                </c:pt>
                <c:pt idx="536">
                  <c:v>1.2329999999999972</c:v>
                </c:pt>
                <c:pt idx="537">
                  <c:v>1.3109999999999975</c:v>
                </c:pt>
                <c:pt idx="538">
                  <c:v>1.3800000000000001</c:v>
                </c:pt>
                <c:pt idx="539">
                  <c:v>1.3800000000000003</c:v>
                </c:pt>
                <c:pt idx="540">
                  <c:v>1.3039999999999965</c:v>
                </c:pt>
                <c:pt idx="541">
                  <c:v>1.2829999999999973</c:v>
                </c:pt>
                <c:pt idx="542">
                  <c:v>1.2309999999999974</c:v>
                </c:pt>
                <c:pt idx="543">
                  <c:v>1.1679999999999973</c:v>
                </c:pt>
                <c:pt idx="544">
                  <c:v>1.159999999999997</c:v>
                </c:pt>
                <c:pt idx="545">
                  <c:v>1.1800000000000026</c:v>
                </c:pt>
                <c:pt idx="546">
                  <c:v>1.1850000000000001</c:v>
                </c:pt>
                <c:pt idx="547">
                  <c:v>1.044</c:v>
                </c:pt>
                <c:pt idx="548">
                  <c:v>1.0999999999999968</c:v>
                </c:pt>
                <c:pt idx="549">
                  <c:v>1.0649999999999975</c:v>
                </c:pt>
                <c:pt idx="550">
                  <c:v>0.93900000000000061</c:v>
                </c:pt>
                <c:pt idx="551">
                  <c:v>0.8680000000000011</c:v>
                </c:pt>
              </c:numCache>
            </c:numRef>
          </c:val>
        </c:ser>
        <c:ser>
          <c:idx val="0"/>
          <c:order val="3"/>
          <c:tx>
            <c:strRef>
              <c:f>Sheet1!$N$1</c:f>
              <c:strCache>
                <c:ptCount val="1"/>
                <c:pt idx="0">
                  <c:v>Nederland</c:v>
                </c:pt>
              </c:strCache>
            </c:strRef>
          </c:tx>
          <c:spPr>
            <a:ln w="38100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Sheet1!$A$2:$A$553</c:f>
              <c:numCache>
                <c:formatCode>dd/mm/yyyy</c:formatCode>
                <c:ptCount val="552"/>
                <c:pt idx="0">
                  <c:v>39083</c:v>
                </c:pt>
                <c:pt idx="1">
                  <c:v>39084</c:v>
                </c:pt>
                <c:pt idx="2">
                  <c:v>39085</c:v>
                </c:pt>
                <c:pt idx="3">
                  <c:v>39086</c:v>
                </c:pt>
                <c:pt idx="4">
                  <c:v>39087</c:v>
                </c:pt>
                <c:pt idx="5">
                  <c:v>39090</c:v>
                </c:pt>
                <c:pt idx="6">
                  <c:v>39091</c:v>
                </c:pt>
                <c:pt idx="7">
                  <c:v>39092</c:v>
                </c:pt>
                <c:pt idx="8">
                  <c:v>39093</c:v>
                </c:pt>
                <c:pt idx="9">
                  <c:v>39094</c:v>
                </c:pt>
                <c:pt idx="10">
                  <c:v>39097</c:v>
                </c:pt>
                <c:pt idx="11">
                  <c:v>39098</c:v>
                </c:pt>
                <c:pt idx="12">
                  <c:v>39099</c:v>
                </c:pt>
                <c:pt idx="13">
                  <c:v>39100</c:v>
                </c:pt>
                <c:pt idx="14">
                  <c:v>39101</c:v>
                </c:pt>
                <c:pt idx="15">
                  <c:v>39104</c:v>
                </c:pt>
                <c:pt idx="16">
                  <c:v>39105</c:v>
                </c:pt>
                <c:pt idx="17">
                  <c:v>39106</c:v>
                </c:pt>
                <c:pt idx="18">
                  <c:v>39107</c:v>
                </c:pt>
                <c:pt idx="19">
                  <c:v>39108</c:v>
                </c:pt>
                <c:pt idx="20">
                  <c:v>39111</c:v>
                </c:pt>
                <c:pt idx="21">
                  <c:v>39112</c:v>
                </c:pt>
                <c:pt idx="22">
                  <c:v>39113</c:v>
                </c:pt>
                <c:pt idx="23">
                  <c:v>39114</c:v>
                </c:pt>
                <c:pt idx="24">
                  <c:v>39115</c:v>
                </c:pt>
                <c:pt idx="25">
                  <c:v>39118</c:v>
                </c:pt>
                <c:pt idx="26">
                  <c:v>39119</c:v>
                </c:pt>
                <c:pt idx="27">
                  <c:v>39120</c:v>
                </c:pt>
                <c:pt idx="28">
                  <c:v>39121</c:v>
                </c:pt>
                <c:pt idx="29">
                  <c:v>39122</c:v>
                </c:pt>
                <c:pt idx="30">
                  <c:v>39125</c:v>
                </c:pt>
                <c:pt idx="31">
                  <c:v>39126</c:v>
                </c:pt>
                <c:pt idx="32">
                  <c:v>39127</c:v>
                </c:pt>
                <c:pt idx="33">
                  <c:v>39128</c:v>
                </c:pt>
                <c:pt idx="34">
                  <c:v>39129</c:v>
                </c:pt>
                <c:pt idx="35">
                  <c:v>39132</c:v>
                </c:pt>
                <c:pt idx="36">
                  <c:v>39133</c:v>
                </c:pt>
                <c:pt idx="37">
                  <c:v>39134</c:v>
                </c:pt>
                <c:pt idx="38">
                  <c:v>39135</c:v>
                </c:pt>
                <c:pt idx="39">
                  <c:v>39136</c:v>
                </c:pt>
                <c:pt idx="40">
                  <c:v>39139</c:v>
                </c:pt>
                <c:pt idx="41">
                  <c:v>39140</c:v>
                </c:pt>
                <c:pt idx="42">
                  <c:v>39141</c:v>
                </c:pt>
                <c:pt idx="43">
                  <c:v>39142</c:v>
                </c:pt>
                <c:pt idx="44">
                  <c:v>39143</c:v>
                </c:pt>
                <c:pt idx="45">
                  <c:v>39146</c:v>
                </c:pt>
                <c:pt idx="46">
                  <c:v>39147</c:v>
                </c:pt>
                <c:pt idx="47">
                  <c:v>39148</c:v>
                </c:pt>
                <c:pt idx="48">
                  <c:v>39149</c:v>
                </c:pt>
                <c:pt idx="49">
                  <c:v>39150</c:v>
                </c:pt>
                <c:pt idx="50">
                  <c:v>39153</c:v>
                </c:pt>
                <c:pt idx="51">
                  <c:v>39154</c:v>
                </c:pt>
                <c:pt idx="52">
                  <c:v>39155</c:v>
                </c:pt>
                <c:pt idx="53">
                  <c:v>39156</c:v>
                </c:pt>
                <c:pt idx="54">
                  <c:v>39157</c:v>
                </c:pt>
                <c:pt idx="55">
                  <c:v>39160</c:v>
                </c:pt>
                <c:pt idx="56">
                  <c:v>39161</c:v>
                </c:pt>
                <c:pt idx="57">
                  <c:v>39162</c:v>
                </c:pt>
                <c:pt idx="58">
                  <c:v>39163</c:v>
                </c:pt>
                <c:pt idx="59">
                  <c:v>39164</c:v>
                </c:pt>
                <c:pt idx="60">
                  <c:v>39167</c:v>
                </c:pt>
                <c:pt idx="61">
                  <c:v>39168</c:v>
                </c:pt>
                <c:pt idx="62">
                  <c:v>39169</c:v>
                </c:pt>
                <c:pt idx="63">
                  <c:v>39170</c:v>
                </c:pt>
                <c:pt idx="64">
                  <c:v>39171</c:v>
                </c:pt>
                <c:pt idx="65">
                  <c:v>39174</c:v>
                </c:pt>
                <c:pt idx="66">
                  <c:v>39175</c:v>
                </c:pt>
                <c:pt idx="67">
                  <c:v>39176</c:v>
                </c:pt>
                <c:pt idx="68">
                  <c:v>39177</c:v>
                </c:pt>
                <c:pt idx="69">
                  <c:v>39178</c:v>
                </c:pt>
                <c:pt idx="70">
                  <c:v>39181</c:v>
                </c:pt>
                <c:pt idx="71">
                  <c:v>39182</c:v>
                </c:pt>
                <c:pt idx="72">
                  <c:v>39183</c:v>
                </c:pt>
                <c:pt idx="73">
                  <c:v>39184</c:v>
                </c:pt>
                <c:pt idx="74">
                  <c:v>39185</c:v>
                </c:pt>
                <c:pt idx="75">
                  <c:v>39188</c:v>
                </c:pt>
                <c:pt idx="76">
                  <c:v>39189</c:v>
                </c:pt>
                <c:pt idx="77">
                  <c:v>39190</c:v>
                </c:pt>
                <c:pt idx="78">
                  <c:v>39191</c:v>
                </c:pt>
                <c:pt idx="79">
                  <c:v>39192</c:v>
                </c:pt>
                <c:pt idx="80">
                  <c:v>39195</c:v>
                </c:pt>
                <c:pt idx="81">
                  <c:v>39196</c:v>
                </c:pt>
                <c:pt idx="82">
                  <c:v>39197</c:v>
                </c:pt>
                <c:pt idx="83">
                  <c:v>39198</c:v>
                </c:pt>
                <c:pt idx="84">
                  <c:v>39199</c:v>
                </c:pt>
                <c:pt idx="85">
                  <c:v>39202</c:v>
                </c:pt>
                <c:pt idx="86">
                  <c:v>39203</c:v>
                </c:pt>
                <c:pt idx="87">
                  <c:v>39204</c:v>
                </c:pt>
                <c:pt idx="88">
                  <c:v>39205</c:v>
                </c:pt>
                <c:pt idx="89">
                  <c:v>39206</c:v>
                </c:pt>
                <c:pt idx="90">
                  <c:v>39209</c:v>
                </c:pt>
                <c:pt idx="91">
                  <c:v>39210</c:v>
                </c:pt>
                <c:pt idx="92">
                  <c:v>39211</c:v>
                </c:pt>
                <c:pt idx="93">
                  <c:v>39212</c:v>
                </c:pt>
                <c:pt idx="94">
                  <c:v>39213</c:v>
                </c:pt>
                <c:pt idx="95">
                  <c:v>39216</c:v>
                </c:pt>
                <c:pt idx="96">
                  <c:v>39217</c:v>
                </c:pt>
                <c:pt idx="97">
                  <c:v>39218</c:v>
                </c:pt>
                <c:pt idx="98">
                  <c:v>39219</c:v>
                </c:pt>
                <c:pt idx="99">
                  <c:v>39220</c:v>
                </c:pt>
                <c:pt idx="100">
                  <c:v>39223</c:v>
                </c:pt>
                <c:pt idx="101">
                  <c:v>39224</c:v>
                </c:pt>
                <c:pt idx="102">
                  <c:v>39225</c:v>
                </c:pt>
                <c:pt idx="103">
                  <c:v>39226</c:v>
                </c:pt>
                <c:pt idx="104">
                  <c:v>39227</c:v>
                </c:pt>
                <c:pt idx="105">
                  <c:v>39230</c:v>
                </c:pt>
                <c:pt idx="106">
                  <c:v>39231</c:v>
                </c:pt>
                <c:pt idx="107">
                  <c:v>39232</c:v>
                </c:pt>
                <c:pt idx="108">
                  <c:v>39233</c:v>
                </c:pt>
                <c:pt idx="109">
                  <c:v>39234</c:v>
                </c:pt>
                <c:pt idx="110">
                  <c:v>39237</c:v>
                </c:pt>
                <c:pt idx="111">
                  <c:v>39238</c:v>
                </c:pt>
                <c:pt idx="112">
                  <c:v>39239</c:v>
                </c:pt>
                <c:pt idx="113">
                  <c:v>39240</c:v>
                </c:pt>
                <c:pt idx="114">
                  <c:v>39241</c:v>
                </c:pt>
                <c:pt idx="115">
                  <c:v>39244</c:v>
                </c:pt>
                <c:pt idx="116">
                  <c:v>39245</c:v>
                </c:pt>
                <c:pt idx="117">
                  <c:v>39246</c:v>
                </c:pt>
                <c:pt idx="118">
                  <c:v>39247</c:v>
                </c:pt>
                <c:pt idx="119">
                  <c:v>39248</c:v>
                </c:pt>
                <c:pt idx="120">
                  <c:v>39251</c:v>
                </c:pt>
                <c:pt idx="121">
                  <c:v>39252</c:v>
                </c:pt>
                <c:pt idx="122">
                  <c:v>39253</c:v>
                </c:pt>
                <c:pt idx="123">
                  <c:v>39254</c:v>
                </c:pt>
                <c:pt idx="124">
                  <c:v>39255</c:v>
                </c:pt>
                <c:pt idx="125">
                  <c:v>39258</c:v>
                </c:pt>
                <c:pt idx="126">
                  <c:v>39259</c:v>
                </c:pt>
                <c:pt idx="127">
                  <c:v>39260</c:v>
                </c:pt>
                <c:pt idx="128">
                  <c:v>39261</c:v>
                </c:pt>
                <c:pt idx="129">
                  <c:v>39262</c:v>
                </c:pt>
                <c:pt idx="130">
                  <c:v>39265</c:v>
                </c:pt>
                <c:pt idx="131">
                  <c:v>39266</c:v>
                </c:pt>
                <c:pt idx="132">
                  <c:v>39267</c:v>
                </c:pt>
                <c:pt idx="133">
                  <c:v>39268</c:v>
                </c:pt>
                <c:pt idx="134">
                  <c:v>39269</c:v>
                </c:pt>
                <c:pt idx="135">
                  <c:v>39272</c:v>
                </c:pt>
                <c:pt idx="136">
                  <c:v>39273</c:v>
                </c:pt>
                <c:pt idx="137">
                  <c:v>39274</c:v>
                </c:pt>
                <c:pt idx="138">
                  <c:v>39275</c:v>
                </c:pt>
                <c:pt idx="139">
                  <c:v>39276</c:v>
                </c:pt>
                <c:pt idx="140">
                  <c:v>39279</c:v>
                </c:pt>
                <c:pt idx="141">
                  <c:v>39280</c:v>
                </c:pt>
                <c:pt idx="142">
                  <c:v>39281</c:v>
                </c:pt>
                <c:pt idx="143">
                  <c:v>39282</c:v>
                </c:pt>
                <c:pt idx="144">
                  <c:v>39283</c:v>
                </c:pt>
                <c:pt idx="145">
                  <c:v>39286</c:v>
                </c:pt>
                <c:pt idx="146">
                  <c:v>39287</c:v>
                </c:pt>
                <c:pt idx="147">
                  <c:v>39288</c:v>
                </c:pt>
                <c:pt idx="148">
                  <c:v>39289</c:v>
                </c:pt>
                <c:pt idx="149">
                  <c:v>39290</c:v>
                </c:pt>
                <c:pt idx="150">
                  <c:v>39293</c:v>
                </c:pt>
                <c:pt idx="151">
                  <c:v>39294</c:v>
                </c:pt>
                <c:pt idx="152">
                  <c:v>39295</c:v>
                </c:pt>
                <c:pt idx="153">
                  <c:v>39296</c:v>
                </c:pt>
                <c:pt idx="154">
                  <c:v>39297</c:v>
                </c:pt>
                <c:pt idx="155">
                  <c:v>39300</c:v>
                </c:pt>
                <c:pt idx="156">
                  <c:v>39301</c:v>
                </c:pt>
                <c:pt idx="157">
                  <c:v>39302</c:v>
                </c:pt>
                <c:pt idx="158">
                  <c:v>39303</c:v>
                </c:pt>
                <c:pt idx="159">
                  <c:v>39304</c:v>
                </c:pt>
                <c:pt idx="160">
                  <c:v>39307</c:v>
                </c:pt>
                <c:pt idx="161">
                  <c:v>39308</c:v>
                </c:pt>
                <c:pt idx="162">
                  <c:v>39309</c:v>
                </c:pt>
                <c:pt idx="163">
                  <c:v>39310</c:v>
                </c:pt>
                <c:pt idx="164">
                  <c:v>39311</c:v>
                </c:pt>
                <c:pt idx="165">
                  <c:v>39314</c:v>
                </c:pt>
                <c:pt idx="166">
                  <c:v>39315</c:v>
                </c:pt>
                <c:pt idx="167">
                  <c:v>39316</c:v>
                </c:pt>
                <c:pt idx="168">
                  <c:v>39317</c:v>
                </c:pt>
                <c:pt idx="169">
                  <c:v>39318</c:v>
                </c:pt>
                <c:pt idx="170">
                  <c:v>39321</c:v>
                </c:pt>
                <c:pt idx="171">
                  <c:v>39322</c:v>
                </c:pt>
                <c:pt idx="172">
                  <c:v>39323</c:v>
                </c:pt>
                <c:pt idx="173">
                  <c:v>39324</c:v>
                </c:pt>
                <c:pt idx="174">
                  <c:v>39325</c:v>
                </c:pt>
                <c:pt idx="175">
                  <c:v>39328</c:v>
                </c:pt>
                <c:pt idx="176">
                  <c:v>39329</c:v>
                </c:pt>
                <c:pt idx="177">
                  <c:v>39330</c:v>
                </c:pt>
                <c:pt idx="178">
                  <c:v>39331</c:v>
                </c:pt>
                <c:pt idx="179">
                  <c:v>39332</c:v>
                </c:pt>
                <c:pt idx="180">
                  <c:v>39335</c:v>
                </c:pt>
                <c:pt idx="181">
                  <c:v>39336</c:v>
                </c:pt>
                <c:pt idx="182">
                  <c:v>39337</c:v>
                </c:pt>
                <c:pt idx="183">
                  <c:v>39338</c:v>
                </c:pt>
                <c:pt idx="184">
                  <c:v>39339</c:v>
                </c:pt>
                <c:pt idx="185">
                  <c:v>39342</c:v>
                </c:pt>
                <c:pt idx="186">
                  <c:v>39343</c:v>
                </c:pt>
                <c:pt idx="187">
                  <c:v>39344</c:v>
                </c:pt>
                <c:pt idx="188">
                  <c:v>39345</c:v>
                </c:pt>
                <c:pt idx="189">
                  <c:v>39346</c:v>
                </c:pt>
                <c:pt idx="190">
                  <c:v>39349</c:v>
                </c:pt>
                <c:pt idx="191">
                  <c:v>39350</c:v>
                </c:pt>
                <c:pt idx="192">
                  <c:v>39351</c:v>
                </c:pt>
                <c:pt idx="193">
                  <c:v>39352</c:v>
                </c:pt>
                <c:pt idx="194">
                  <c:v>39353</c:v>
                </c:pt>
                <c:pt idx="195">
                  <c:v>39356</c:v>
                </c:pt>
                <c:pt idx="196">
                  <c:v>39357</c:v>
                </c:pt>
                <c:pt idx="197">
                  <c:v>39358</c:v>
                </c:pt>
                <c:pt idx="198">
                  <c:v>39359</c:v>
                </c:pt>
                <c:pt idx="199">
                  <c:v>39360</c:v>
                </c:pt>
                <c:pt idx="200">
                  <c:v>39363</c:v>
                </c:pt>
                <c:pt idx="201">
                  <c:v>39364</c:v>
                </c:pt>
                <c:pt idx="202">
                  <c:v>39365</c:v>
                </c:pt>
                <c:pt idx="203">
                  <c:v>39366</c:v>
                </c:pt>
                <c:pt idx="204">
                  <c:v>39367</c:v>
                </c:pt>
                <c:pt idx="205">
                  <c:v>39370</c:v>
                </c:pt>
                <c:pt idx="206">
                  <c:v>39371</c:v>
                </c:pt>
                <c:pt idx="207">
                  <c:v>39372</c:v>
                </c:pt>
                <c:pt idx="208">
                  <c:v>39373</c:v>
                </c:pt>
                <c:pt idx="209">
                  <c:v>39374</c:v>
                </c:pt>
                <c:pt idx="210">
                  <c:v>39377</c:v>
                </c:pt>
                <c:pt idx="211">
                  <c:v>39378</c:v>
                </c:pt>
                <c:pt idx="212">
                  <c:v>39379</c:v>
                </c:pt>
                <c:pt idx="213">
                  <c:v>39380</c:v>
                </c:pt>
                <c:pt idx="214">
                  <c:v>39381</c:v>
                </c:pt>
                <c:pt idx="215">
                  <c:v>39384</c:v>
                </c:pt>
                <c:pt idx="216">
                  <c:v>39385</c:v>
                </c:pt>
                <c:pt idx="217">
                  <c:v>39386</c:v>
                </c:pt>
                <c:pt idx="218">
                  <c:v>39387</c:v>
                </c:pt>
                <c:pt idx="219">
                  <c:v>39388</c:v>
                </c:pt>
                <c:pt idx="220">
                  <c:v>39391</c:v>
                </c:pt>
                <c:pt idx="221">
                  <c:v>39392</c:v>
                </c:pt>
                <c:pt idx="222">
                  <c:v>39393</c:v>
                </c:pt>
                <c:pt idx="223">
                  <c:v>39394</c:v>
                </c:pt>
                <c:pt idx="224">
                  <c:v>39395</c:v>
                </c:pt>
                <c:pt idx="225">
                  <c:v>39398</c:v>
                </c:pt>
                <c:pt idx="226">
                  <c:v>39399</c:v>
                </c:pt>
                <c:pt idx="227">
                  <c:v>39400</c:v>
                </c:pt>
                <c:pt idx="228">
                  <c:v>39401</c:v>
                </c:pt>
                <c:pt idx="229">
                  <c:v>39402</c:v>
                </c:pt>
                <c:pt idx="230">
                  <c:v>39405</c:v>
                </c:pt>
                <c:pt idx="231">
                  <c:v>39406</c:v>
                </c:pt>
                <c:pt idx="232">
                  <c:v>39407</c:v>
                </c:pt>
                <c:pt idx="233">
                  <c:v>39408</c:v>
                </c:pt>
                <c:pt idx="234">
                  <c:v>39409</c:v>
                </c:pt>
                <c:pt idx="235">
                  <c:v>39412</c:v>
                </c:pt>
                <c:pt idx="236">
                  <c:v>39413</c:v>
                </c:pt>
                <c:pt idx="237">
                  <c:v>39414</c:v>
                </c:pt>
                <c:pt idx="238">
                  <c:v>39415</c:v>
                </c:pt>
                <c:pt idx="239">
                  <c:v>39416</c:v>
                </c:pt>
                <c:pt idx="240">
                  <c:v>39419</c:v>
                </c:pt>
                <c:pt idx="241">
                  <c:v>39420</c:v>
                </c:pt>
                <c:pt idx="242">
                  <c:v>39421</c:v>
                </c:pt>
                <c:pt idx="243">
                  <c:v>39422</c:v>
                </c:pt>
                <c:pt idx="244">
                  <c:v>39423</c:v>
                </c:pt>
                <c:pt idx="245">
                  <c:v>39426</c:v>
                </c:pt>
                <c:pt idx="246">
                  <c:v>39427</c:v>
                </c:pt>
                <c:pt idx="247">
                  <c:v>39428</c:v>
                </c:pt>
                <c:pt idx="248">
                  <c:v>39429</c:v>
                </c:pt>
                <c:pt idx="249">
                  <c:v>39430</c:v>
                </c:pt>
                <c:pt idx="250">
                  <c:v>39433</c:v>
                </c:pt>
                <c:pt idx="251">
                  <c:v>39434</c:v>
                </c:pt>
                <c:pt idx="252">
                  <c:v>39435</c:v>
                </c:pt>
                <c:pt idx="253">
                  <c:v>39436</c:v>
                </c:pt>
                <c:pt idx="254">
                  <c:v>39437</c:v>
                </c:pt>
                <c:pt idx="255">
                  <c:v>39440</c:v>
                </c:pt>
                <c:pt idx="256">
                  <c:v>39441</c:v>
                </c:pt>
                <c:pt idx="257">
                  <c:v>39442</c:v>
                </c:pt>
                <c:pt idx="258">
                  <c:v>39443</c:v>
                </c:pt>
                <c:pt idx="259">
                  <c:v>39444</c:v>
                </c:pt>
                <c:pt idx="260">
                  <c:v>39447</c:v>
                </c:pt>
                <c:pt idx="261">
                  <c:v>39448</c:v>
                </c:pt>
                <c:pt idx="262">
                  <c:v>39449</c:v>
                </c:pt>
                <c:pt idx="263">
                  <c:v>39450</c:v>
                </c:pt>
                <c:pt idx="264">
                  <c:v>39451</c:v>
                </c:pt>
                <c:pt idx="265">
                  <c:v>39454</c:v>
                </c:pt>
                <c:pt idx="266">
                  <c:v>39455</c:v>
                </c:pt>
                <c:pt idx="267">
                  <c:v>39456</c:v>
                </c:pt>
                <c:pt idx="268">
                  <c:v>39457</c:v>
                </c:pt>
                <c:pt idx="269">
                  <c:v>39458</c:v>
                </c:pt>
                <c:pt idx="270">
                  <c:v>39461</c:v>
                </c:pt>
                <c:pt idx="271">
                  <c:v>39462</c:v>
                </c:pt>
                <c:pt idx="272">
                  <c:v>39463</c:v>
                </c:pt>
                <c:pt idx="273">
                  <c:v>39464</c:v>
                </c:pt>
                <c:pt idx="274">
                  <c:v>39465</c:v>
                </c:pt>
                <c:pt idx="275">
                  <c:v>39468</c:v>
                </c:pt>
                <c:pt idx="276">
                  <c:v>39469</c:v>
                </c:pt>
                <c:pt idx="277">
                  <c:v>39470</c:v>
                </c:pt>
                <c:pt idx="278">
                  <c:v>39471</c:v>
                </c:pt>
                <c:pt idx="279">
                  <c:v>39472</c:v>
                </c:pt>
                <c:pt idx="280">
                  <c:v>39475</c:v>
                </c:pt>
                <c:pt idx="281">
                  <c:v>39476</c:v>
                </c:pt>
                <c:pt idx="282">
                  <c:v>39477</c:v>
                </c:pt>
                <c:pt idx="283">
                  <c:v>39478</c:v>
                </c:pt>
                <c:pt idx="284">
                  <c:v>39479</c:v>
                </c:pt>
                <c:pt idx="285">
                  <c:v>39482</c:v>
                </c:pt>
                <c:pt idx="286">
                  <c:v>39483</c:v>
                </c:pt>
                <c:pt idx="287">
                  <c:v>39484</c:v>
                </c:pt>
                <c:pt idx="288">
                  <c:v>39485</c:v>
                </c:pt>
                <c:pt idx="289">
                  <c:v>39486</c:v>
                </c:pt>
                <c:pt idx="290">
                  <c:v>39489</c:v>
                </c:pt>
                <c:pt idx="291">
                  <c:v>39490</c:v>
                </c:pt>
                <c:pt idx="292">
                  <c:v>39491</c:v>
                </c:pt>
                <c:pt idx="293">
                  <c:v>39492</c:v>
                </c:pt>
                <c:pt idx="294">
                  <c:v>39493</c:v>
                </c:pt>
                <c:pt idx="295">
                  <c:v>39496</c:v>
                </c:pt>
                <c:pt idx="296">
                  <c:v>39497</c:v>
                </c:pt>
                <c:pt idx="297">
                  <c:v>39498</c:v>
                </c:pt>
                <c:pt idx="298">
                  <c:v>39499</c:v>
                </c:pt>
                <c:pt idx="299">
                  <c:v>39500</c:v>
                </c:pt>
                <c:pt idx="300">
                  <c:v>39503</c:v>
                </c:pt>
                <c:pt idx="301">
                  <c:v>39504</c:v>
                </c:pt>
                <c:pt idx="302">
                  <c:v>39505</c:v>
                </c:pt>
                <c:pt idx="303">
                  <c:v>39506</c:v>
                </c:pt>
                <c:pt idx="304">
                  <c:v>39507</c:v>
                </c:pt>
                <c:pt idx="305">
                  <c:v>39510</c:v>
                </c:pt>
                <c:pt idx="306">
                  <c:v>39511</c:v>
                </c:pt>
                <c:pt idx="307">
                  <c:v>39512</c:v>
                </c:pt>
                <c:pt idx="308">
                  <c:v>39513</c:v>
                </c:pt>
                <c:pt idx="309">
                  <c:v>39514</c:v>
                </c:pt>
                <c:pt idx="310">
                  <c:v>39517</c:v>
                </c:pt>
                <c:pt idx="311">
                  <c:v>39518</c:v>
                </c:pt>
                <c:pt idx="312">
                  <c:v>39519</c:v>
                </c:pt>
                <c:pt idx="313">
                  <c:v>39520</c:v>
                </c:pt>
                <c:pt idx="314">
                  <c:v>39521</c:v>
                </c:pt>
                <c:pt idx="315">
                  <c:v>39524</c:v>
                </c:pt>
                <c:pt idx="316">
                  <c:v>39525</c:v>
                </c:pt>
                <c:pt idx="317">
                  <c:v>39526</c:v>
                </c:pt>
                <c:pt idx="318">
                  <c:v>39527</c:v>
                </c:pt>
                <c:pt idx="319">
                  <c:v>39528</c:v>
                </c:pt>
                <c:pt idx="320">
                  <c:v>39531</c:v>
                </c:pt>
                <c:pt idx="321">
                  <c:v>39532</c:v>
                </c:pt>
                <c:pt idx="322">
                  <c:v>39533</c:v>
                </c:pt>
                <c:pt idx="323">
                  <c:v>39534</c:v>
                </c:pt>
                <c:pt idx="324">
                  <c:v>39535</c:v>
                </c:pt>
                <c:pt idx="325">
                  <c:v>39538</c:v>
                </c:pt>
                <c:pt idx="326">
                  <c:v>39539</c:v>
                </c:pt>
                <c:pt idx="327">
                  <c:v>39540</c:v>
                </c:pt>
                <c:pt idx="328">
                  <c:v>39541</c:v>
                </c:pt>
                <c:pt idx="329">
                  <c:v>39542</c:v>
                </c:pt>
                <c:pt idx="330">
                  <c:v>39545</c:v>
                </c:pt>
                <c:pt idx="331">
                  <c:v>39546</c:v>
                </c:pt>
                <c:pt idx="332">
                  <c:v>39547</c:v>
                </c:pt>
                <c:pt idx="333">
                  <c:v>39548</c:v>
                </c:pt>
                <c:pt idx="334">
                  <c:v>39549</c:v>
                </c:pt>
                <c:pt idx="335">
                  <c:v>39552</c:v>
                </c:pt>
                <c:pt idx="336">
                  <c:v>39553</c:v>
                </c:pt>
                <c:pt idx="337">
                  <c:v>39554</c:v>
                </c:pt>
                <c:pt idx="338">
                  <c:v>39555</c:v>
                </c:pt>
                <c:pt idx="339">
                  <c:v>39556</c:v>
                </c:pt>
                <c:pt idx="340">
                  <c:v>39559</c:v>
                </c:pt>
                <c:pt idx="341">
                  <c:v>39560</c:v>
                </c:pt>
                <c:pt idx="342">
                  <c:v>39561</c:v>
                </c:pt>
                <c:pt idx="343">
                  <c:v>39562</c:v>
                </c:pt>
                <c:pt idx="344">
                  <c:v>39563</c:v>
                </c:pt>
                <c:pt idx="345">
                  <c:v>39566</c:v>
                </c:pt>
                <c:pt idx="346">
                  <c:v>39567</c:v>
                </c:pt>
                <c:pt idx="347">
                  <c:v>39568</c:v>
                </c:pt>
                <c:pt idx="348">
                  <c:v>39569</c:v>
                </c:pt>
                <c:pt idx="349">
                  <c:v>39570</c:v>
                </c:pt>
                <c:pt idx="350">
                  <c:v>39573</c:v>
                </c:pt>
                <c:pt idx="351">
                  <c:v>39574</c:v>
                </c:pt>
                <c:pt idx="352">
                  <c:v>39575</c:v>
                </c:pt>
                <c:pt idx="353">
                  <c:v>39576</c:v>
                </c:pt>
                <c:pt idx="354">
                  <c:v>39577</c:v>
                </c:pt>
                <c:pt idx="355">
                  <c:v>39580</c:v>
                </c:pt>
                <c:pt idx="356">
                  <c:v>39581</c:v>
                </c:pt>
                <c:pt idx="357">
                  <c:v>39582</c:v>
                </c:pt>
                <c:pt idx="358">
                  <c:v>39583</c:v>
                </c:pt>
                <c:pt idx="359">
                  <c:v>39584</c:v>
                </c:pt>
                <c:pt idx="360">
                  <c:v>39587</c:v>
                </c:pt>
                <c:pt idx="361">
                  <c:v>39588</c:v>
                </c:pt>
                <c:pt idx="362">
                  <c:v>39589</c:v>
                </c:pt>
                <c:pt idx="363">
                  <c:v>39590</c:v>
                </c:pt>
                <c:pt idx="364">
                  <c:v>39591</c:v>
                </c:pt>
                <c:pt idx="365">
                  <c:v>39594</c:v>
                </c:pt>
                <c:pt idx="366">
                  <c:v>39595</c:v>
                </c:pt>
                <c:pt idx="367">
                  <c:v>39596</c:v>
                </c:pt>
                <c:pt idx="368">
                  <c:v>39597</c:v>
                </c:pt>
                <c:pt idx="369">
                  <c:v>39598</c:v>
                </c:pt>
                <c:pt idx="370">
                  <c:v>39601</c:v>
                </c:pt>
                <c:pt idx="371">
                  <c:v>39602</c:v>
                </c:pt>
                <c:pt idx="372">
                  <c:v>39603</c:v>
                </c:pt>
                <c:pt idx="373">
                  <c:v>39604</c:v>
                </c:pt>
                <c:pt idx="374">
                  <c:v>39605</c:v>
                </c:pt>
                <c:pt idx="375">
                  <c:v>39608</c:v>
                </c:pt>
                <c:pt idx="376">
                  <c:v>39609</c:v>
                </c:pt>
                <c:pt idx="377">
                  <c:v>39610</c:v>
                </c:pt>
                <c:pt idx="378">
                  <c:v>39611</c:v>
                </c:pt>
                <c:pt idx="379">
                  <c:v>39612</c:v>
                </c:pt>
                <c:pt idx="380">
                  <c:v>39615</c:v>
                </c:pt>
                <c:pt idx="381">
                  <c:v>39616</c:v>
                </c:pt>
                <c:pt idx="382">
                  <c:v>39617</c:v>
                </c:pt>
                <c:pt idx="383">
                  <c:v>39618</c:v>
                </c:pt>
                <c:pt idx="384">
                  <c:v>39619</c:v>
                </c:pt>
                <c:pt idx="385">
                  <c:v>39622</c:v>
                </c:pt>
                <c:pt idx="386">
                  <c:v>39623</c:v>
                </c:pt>
                <c:pt idx="387">
                  <c:v>39624</c:v>
                </c:pt>
                <c:pt idx="388">
                  <c:v>39625</c:v>
                </c:pt>
                <c:pt idx="389">
                  <c:v>39626</c:v>
                </c:pt>
                <c:pt idx="390">
                  <c:v>39629</c:v>
                </c:pt>
                <c:pt idx="391">
                  <c:v>39630</c:v>
                </c:pt>
                <c:pt idx="392">
                  <c:v>39631</c:v>
                </c:pt>
                <c:pt idx="393">
                  <c:v>39632</c:v>
                </c:pt>
                <c:pt idx="394">
                  <c:v>39633</c:v>
                </c:pt>
                <c:pt idx="395">
                  <c:v>39636</c:v>
                </c:pt>
                <c:pt idx="396">
                  <c:v>39637</c:v>
                </c:pt>
                <c:pt idx="397">
                  <c:v>39638</c:v>
                </c:pt>
                <c:pt idx="398">
                  <c:v>39639</c:v>
                </c:pt>
                <c:pt idx="399">
                  <c:v>39640</c:v>
                </c:pt>
                <c:pt idx="400">
                  <c:v>39643</c:v>
                </c:pt>
                <c:pt idx="401">
                  <c:v>39644</c:v>
                </c:pt>
                <c:pt idx="402">
                  <c:v>39645</c:v>
                </c:pt>
                <c:pt idx="403">
                  <c:v>39646</c:v>
                </c:pt>
                <c:pt idx="404">
                  <c:v>39647</c:v>
                </c:pt>
                <c:pt idx="405">
                  <c:v>39650</c:v>
                </c:pt>
                <c:pt idx="406">
                  <c:v>39651</c:v>
                </c:pt>
                <c:pt idx="407">
                  <c:v>39652</c:v>
                </c:pt>
                <c:pt idx="408">
                  <c:v>39653</c:v>
                </c:pt>
                <c:pt idx="409">
                  <c:v>39654</c:v>
                </c:pt>
                <c:pt idx="410">
                  <c:v>39657</c:v>
                </c:pt>
                <c:pt idx="411">
                  <c:v>39658</c:v>
                </c:pt>
                <c:pt idx="412">
                  <c:v>39659</c:v>
                </c:pt>
                <c:pt idx="413">
                  <c:v>39660</c:v>
                </c:pt>
                <c:pt idx="414">
                  <c:v>39661</c:v>
                </c:pt>
                <c:pt idx="415">
                  <c:v>39664</c:v>
                </c:pt>
                <c:pt idx="416">
                  <c:v>39665</c:v>
                </c:pt>
                <c:pt idx="417">
                  <c:v>39666</c:v>
                </c:pt>
                <c:pt idx="418">
                  <c:v>39667</c:v>
                </c:pt>
                <c:pt idx="419">
                  <c:v>39668</c:v>
                </c:pt>
                <c:pt idx="420">
                  <c:v>39671</c:v>
                </c:pt>
                <c:pt idx="421">
                  <c:v>39672</c:v>
                </c:pt>
                <c:pt idx="422">
                  <c:v>39673</c:v>
                </c:pt>
                <c:pt idx="423">
                  <c:v>39674</c:v>
                </c:pt>
                <c:pt idx="424">
                  <c:v>39675</c:v>
                </c:pt>
                <c:pt idx="425">
                  <c:v>39678</c:v>
                </c:pt>
                <c:pt idx="426">
                  <c:v>39679</c:v>
                </c:pt>
                <c:pt idx="427">
                  <c:v>39680</c:v>
                </c:pt>
                <c:pt idx="428">
                  <c:v>39681</c:v>
                </c:pt>
                <c:pt idx="429">
                  <c:v>39682</c:v>
                </c:pt>
                <c:pt idx="430">
                  <c:v>39685</c:v>
                </c:pt>
                <c:pt idx="431">
                  <c:v>39686</c:v>
                </c:pt>
                <c:pt idx="432">
                  <c:v>39687</c:v>
                </c:pt>
                <c:pt idx="433">
                  <c:v>39688</c:v>
                </c:pt>
                <c:pt idx="434">
                  <c:v>39689</c:v>
                </c:pt>
                <c:pt idx="435">
                  <c:v>39692</c:v>
                </c:pt>
                <c:pt idx="436">
                  <c:v>39693</c:v>
                </c:pt>
                <c:pt idx="437">
                  <c:v>39694</c:v>
                </c:pt>
                <c:pt idx="438">
                  <c:v>39695</c:v>
                </c:pt>
                <c:pt idx="439">
                  <c:v>39696</c:v>
                </c:pt>
                <c:pt idx="440">
                  <c:v>39699</c:v>
                </c:pt>
                <c:pt idx="441">
                  <c:v>39700</c:v>
                </c:pt>
                <c:pt idx="442">
                  <c:v>39701</c:v>
                </c:pt>
                <c:pt idx="443">
                  <c:v>39702</c:v>
                </c:pt>
                <c:pt idx="444">
                  <c:v>39703</c:v>
                </c:pt>
                <c:pt idx="445">
                  <c:v>39706</c:v>
                </c:pt>
                <c:pt idx="446">
                  <c:v>39707</c:v>
                </c:pt>
                <c:pt idx="447">
                  <c:v>39708</c:v>
                </c:pt>
                <c:pt idx="448">
                  <c:v>39709</c:v>
                </c:pt>
                <c:pt idx="449">
                  <c:v>39710</c:v>
                </c:pt>
                <c:pt idx="450">
                  <c:v>39713</c:v>
                </c:pt>
                <c:pt idx="451">
                  <c:v>39714</c:v>
                </c:pt>
                <c:pt idx="452">
                  <c:v>39715</c:v>
                </c:pt>
                <c:pt idx="453">
                  <c:v>39716</c:v>
                </c:pt>
                <c:pt idx="454">
                  <c:v>39717</c:v>
                </c:pt>
                <c:pt idx="455">
                  <c:v>39720</c:v>
                </c:pt>
                <c:pt idx="456">
                  <c:v>39721</c:v>
                </c:pt>
                <c:pt idx="457">
                  <c:v>39722</c:v>
                </c:pt>
                <c:pt idx="458">
                  <c:v>39723</c:v>
                </c:pt>
                <c:pt idx="459">
                  <c:v>39724</c:v>
                </c:pt>
                <c:pt idx="460">
                  <c:v>39727</c:v>
                </c:pt>
                <c:pt idx="461">
                  <c:v>39728</c:v>
                </c:pt>
                <c:pt idx="462">
                  <c:v>39729</c:v>
                </c:pt>
                <c:pt idx="463">
                  <c:v>39730</c:v>
                </c:pt>
                <c:pt idx="464">
                  <c:v>39731</c:v>
                </c:pt>
                <c:pt idx="465">
                  <c:v>39734</c:v>
                </c:pt>
                <c:pt idx="466">
                  <c:v>39735</c:v>
                </c:pt>
                <c:pt idx="467">
                  <c:v>39736</c:v>
                </c:pt>
                <c:pt idx="468">
                  <c:v>39737</c:v>
                </c:pt>
                <c:pt idx="469">
                  <c:v>39738</c:v>
                </c:pt>
                <c:pt idx="470">
                  <c:v>39741</c:v>
                </c:pt>
                <c:pt idx="471">
                  <c:v>39742</c:v>
                </c:pt>
                <c:pt idx="472">
                  <c:v>39743</c:v>
                </c:pt>
                <c:pt idx="473">
                  <c:v>39744</c:v>
                </c:pt>
                <c:pt idx="474">
                  <c:v>39745</c:v>
                </c:pt>
                <c:pt idx="475">
                  <c:v>39748</c:v>
                </c:pt>
                <c:pt idx="476">
                  <c:v>39749</c:v>
                </c:pt>
                <c:pt idx="477">
                  <c:v>39750</c:v>
                </c:pt>
                <c:pt idx="478">
                  <c:v>39751</c:v>
                </c:pt>
                <c:pt idx="479">
                  <c:v>39752</c:v>
                </c:pt>
                <c:pt idx="480">
                  <c:v>39755</c:v>
                </c:pt>
                <c:pt idx="481">
                  <c:v>39756</c:v>
                </c:pt>
                <c:pt idx="482">
                  <c:v>39757</c:v>
                </c:pt>
                <c:pt idx="483">
                  <c:v>39758</c:v>
                </c:pt>
                <c:pt idx="484">
                  <c:v>39759</c:v>
                </c:pt>
                <c:pt idx="485">
                  <c:v>39762</c:v>
                </c:pt>
                <c:pt idx="486">
                  <c:v>39763</c:v>
                </c:pt>
                <c:pt idx="487">
                  <c:v>39764</c:v>
                </c:pt>
                <c:pt idx="488">
                  <c:v>39765</c:v>
                </c:pt>
                <c:pt idx="489">
                  <c:v>39766</c:v>
                </c:pt>
                <c:pt idx="490">
                  <c:v>39769</c:v>
                </c:pt>
                <c:pt idx="491">
                  <c:v>39770</c:v>
                </c:pt>
                <c:pt idx="492">
                  <c:v>39771</c:v>
                </c:pt>
                <c:pt idx="493">
                  <c:v>39772</c:v>
                </c:pt>
                <c:pt idx="494">
                  <c:v>39773</c:v>
                </c:pt>
                <c:pt idx="495">
                  <c:v>39776</c:v>
                </c:pt>
                <c:pt idx="496">
                  <c:v>39777</c:v>
                </c:pt>
                <c:pt idx="497">
                  <c:v>39778</c:v>
                </c:pt>
                <c:pt idx="498">
                  <c:v>39779</c:v>
                </c:pt>
                <c:pt idx="499">
                  <c:v>39780</c:v>
                </c:pt>
                <c:pt idx="500">
                  <c:v>39783</c:v>
                </c:pt>
                <c:pt idx="501">
                  <c:v>39784</c:v>
                </c:pt>
                <c:pt idx="502">
                  <c:v>39785</c:v>
                </c:pt>
                <c:pt idx="503">
                  <c:v>39786</c:v>
                </c:pt>
                <c:pt idx="504">
                  <c:v>39787</c:v>
                </c:pt>
                <c:pt idx="505">
                  <c:v>39790</c:v>
                </c:pt>
                <c:pt idx="506">
                  <c:v>39791</c:v>
                </c:pt>
                <c:pt idx="507">
                  <c:v>39792</c:v>
                </c:pt>
                <c:pt idx="508">
                  <c:v>39793</c:v>
                </c:pt>
                <c:pt idx="509">
                  <c:v>39794</c:v>
                </c:pt>
                <c:pt idx="510">
                  <c:v>39797</c:v>
                </c:pt>
                <c:pt idx="511">
                  <c:v>39798</c:v>
                </c:pt>
                <c:pt idx="512">
                  <c:v>39799</c:v>
                </c:pt>
                <c:pt idx="513">
                  <c:v>39800</c:v>
                </c:pt>
                <c:pt idx="514">
                  <c:v>39801</c:v>
                </c:pt>
                <c:pt idx="515">
                  <c:v>39804</c:v>
                </c:pt>
                <c:pt idx="516">
                  <c:v>39805</c:v>
                </c:pt>
                <c:pt idx="517">
                  <c:v>39806</c:v>
                </c:pt>
                <c:pt idx="518">
                  <c:v>39807</c:v>
                </c:pt>
                <c:pt idx="519">
                  <c:v>39808</c:v>
                </c:pt>
                <c:pt idx="520">
                  <c:v>39811</c:v>
                </c:pt>
                <c:pt idx="521">
                  <c:v>39812</c:v>
                </c:pt>
                <c:pt idx="522">
                  <c:v>39813</c:v>
                </c:pt>
                <c:pt idx="523">
                  <c:v>39814</c:v>
                </c:pt>
                <c:pt idx="524">
                  <c:v>39815</c:v>
                </c:pt>
                <c:pt idx="525">
                  <c:v>39818</c:v>
                </c:pt>
                <c:pt idx="526">
                  <c:v>39819</c:v>
                </c:pt>
                <c:pt idx="527">
                  <c:v>39820</c:v>
                </c:pt>
                <c:pt idx="528">
                  <c:v>39821</c:v>
                </c:pt>
                <c:pt idx="529">
                  <c:v>39822</c:v>
                </c:pt>
                <c:pt idx="530">
                  <c:v>39825</c:v>
                </c:pt>
                <c:pt idx="531">
                  <c:v>39826</c:v>
                </c:pt>
                <c:pt idx="532">
                  <c:v>39827</c:v>
                </c:pt>
                <c:pt idx="533">
                  <c:v>39828</c:v>
                </c:pt>
                <c:pt idx="534">
                  <c:v>39829</c:v>
                </c:pt>
                <c:pt idx="535">
                  <c:v>39832</c:v>
                </c:pt>
                <c:pt idx="536">
                  <c:v>39833</c:v>
                </c:pt>
                <c:pt idx="537">
                  <c:v>39834</c:v>
                </c:pt>
                <c:pt idx="538">
                  <c:v>39835</c:v>
                </c:pt>
                <c:pt idx="539">
                  <c:v>39836</c:v>
                </c:pt>
                <c:pt idx="540">
                  <c:v>39839</c:v>
                </c:pt>
                <c:pt idx="541">
                  <c:v>39840</c:v>
                </c:pt>
                <c:pt idx="542">
                  <c:v>39841</c:v>
                </c:pt>
                <c:pt idx="543">
                  <c:v>39842</c:v>
                </c:pt>
                <c:pt idx="544">
                  <c:v>39843</c:v>
                </c:pt>
                <c:pt idx="545">
                  <c:v>39846</c:v>
                </c:pt>
                <c:pt idx="546">
                  <c:v>39847</c:v>
                </c:pt>
                <c:pt idx="547">
                  <c:v>39848</c:v>
                </c:pt>
                <c:pt idx="548">
                  <c:v>39849</c:v>
                </c:pt>
                <c:pt idx="549">
                  <c:v>39850</c:v>
                </c:pt>
                <c:pt idx="550">
                  <c:v>39853</c:v>
                </c:pt>
                <c:pt idx="551">
                  <c:v>39854</c:v>
                </c:pt>
              </c:numCache>
            </c:numRef>
          </c:cat>
          <c:val>
            <c:numRef>
              <c:f>Sheet1!$N$2:$N$553</c:f>
              <c:numCache>
                <c:formatCode>General</c:formatCode>
                <c:ptCount val="552"/>
                <c:pt idx="0">
                  <c:v>#N/A</c:v>
                </c:pt>
                <c:pt idx="1">
                  <c:v>1.0000000000000026E-3</c:v>
                </c:pt>
                <c:pt idx="2">
                  <c:v>0</c:v>
                </c:pt>
                <c:pt idx="3">
                  <c:v>-2.0000000000000048E-3</c:v>
                </c:pt>
                <c:pt idx="4">
                  <c:v>-8.000000000000021E-3</c:v>
                </c:pt>
                <c:pt idx="5">
                  <c:v>-7.0000000000000106E-3</c:v>
                </c:pt>
                <c:pt idx="6">
                  <c:v>-1.0000000000000026E-3</c:v>
                </c:pt>
                <c:pt idx="7">
                  <c:v>-8.000000000000021E-3</c:v>
                </c:pt>
                <c:pt idx="8">
                  <c:v>-1.2999999999999998E-2</c:v>
                </c:pt>
                <c:pt idx="9">
                  <c:v>-4.0000000000000096E-3</c:v>
                </c:pt>
                <c:pt idx="10">
                  <c:v>-5.0000000000000096E-3</c:v>
                </c:pt>
                <c:pt idx="11">
                  <c:v>-2.0000000000000048E-3</c:v>
                </c:pt>
                <c:pt idx="12">
                  <c:v>1.0000000000000026E-3</c:v>
                </c:pt>
                <c:pt idx="13">
                  <c:v>-9.0000000000000028E-3</c:v>
                </c:pt>
                <c:pt idx="14">
                  <c:v>0</c:v>
                </c:pt>
                <c:pt idx="15">
                  <c:v>-2.0000000000000048E-3</c:v>
                </c:pt>
                <c:pt idx="16">
                  <c:v>-2.0000000000000048E-3</c:v>
                </c:pt>
                <c:pt idx="17">
                  <c:v>-3.0000000000000053E-3</c:v>
                </c:pt>
                <c:pt idx="18">
                  <c:v>5.0000000000000096E-3</c:v>
                </c:pt>
                <c:pt idx="19">
                  <c:v>-1.0000000000000026E-3</c:v>
                </c:pt>
                <c:pt idx="20">
                  <c:v>-2.0000000000000048E-3</c:v>
                </c:pt>
                <c:pt idx="21">
                  <c:v>-4.0000000000000096E-3</c:v>
                </c:pt>
                <c:pt idx="22">
                  <c:v>2.0000000000000048E-3</c:v>
                </c:pt>
                <c:pt idx="23">
                  <c:v>5.0000000000000096E-3</c:v>
                </c:pt>
                <c:pt idx="24">
                  <c:v>-5.0000000000000096E-3</c:v>
                </c:pt>
                <c:pt idx="25">
                  <c:v>-1.0000000000000026E-3</c:v>
                </c:pt>
                <c:pt idx="26">
                  <c:v>-2.0000000000000048E-3</c:v>
                </c:pt>
                <c:pt idx="27">
                  <c:v>1.0000000000000026E-3</c:v>
                </c:pt>
                <c:pt idx="28">
                  <c:v>5.0000000000000096E-3</c:v>
                </c:pt>
                <c:pt idx="29">
                  <c:v>5.0000000000000096E-3</c:v>
                </c:pt>
                <c:pt idx="30">
                  <c:v>-1.0000000000000026E-3</c:v>
                </c:pt>
                <c:pt idx="31">
                  <c:v>1.0000000000000026E-3</c:v>
                </c:pt>
                <c:pt idx="32">
                  <c:v>-2.0000000000000048E-3</c:v>
                </c:pt>
                <c:pt idx="33">
                  <c:v>-1.0000000000000026E-3</c:v>
                </c:pt>
                <c:pt idx="34">
                  <c:v>1.0000000000000026E-3</c:v>
                </c:pt>
                <c:pt idx="35">
                  <c:v>-5.0000000000000096E-3</c:v>
                </c:pt>
                <c:pt idx="36">
                  <c:v>-8.000000000000021E-3</c:v>
                </c:pt>
                <c:pt idx="37">
                  <c:v>2.0000000000000048E-3</c:v>
                </c:pt>
                <c:pt idx="38">
                  <c:v>1.0000000000000026E-3</c:v>
                </c:pt>
                <c:pt idx="39">
                  <c:v>0</c:v>
                </c:pt>
                <c:pt idx="40">
                  <c:v>-3.0000000000000053E-3</c:v>
                </c:pt>
                <c:pt idx="41">
                  <c:v>-1.0000000000000026E-3</c:v>
                </c:pt>
                <c:pt idx="42">
                  <c:v>6.0000000000000105E-3</c:v>
                </c:pt>
                <c:pt idx="43">
                  <c:v>3.0000000000000053E-3</c:v>
                </c:pt>
                <c:pt idx="44">
                  <c:v>-8.000000000000021E-3</c:v>
                </c:pt>
                <c:pt idx="45">
                  <c:v>6.0000000000000105E-3</c:v>
                </c:pt>
                <c:pt idx="46">
                  <c:v>-9.0000000000000028E-3</c:v>
                </c:pt>
                <c:pt idx="47">
                  <c:v>1.0999999999999998E-2</c:v>
                </c:pt>
                <c:pt idx="48">
                  <c:v>5.0000000000000096E-3</c:v>
                </c:pt>
                <c:pt idx="49">
                  <c:v>6.0000000000000105E-3</c:v>
                </c:pt>
                <c:pt idx="50">
                  <c:v>-3.0000000000000053E-3</c:v>
                </c:pt>
                <c:pt idx="51">
                  <c:v>-1.4E-2</c:v>
                </c:pt>
                <c:pt idx="52">
                  <c:v>1.2999999999999998E-2</c:v>
                </c:pt>
                <c:pt idx="53">
                  <c:v>1.2E-2</c:v>
                </c:pt>
                <c:pt idx="54">
                  <c:v>1.2E-2</c:v>
                </c:pt>
                <c:pt idx="55">
                  <c:v>1.0999999999999998E-2</c:v>
                </c:pt>
                <c:pt idx="56">
                  <c:v>5.0000000000000096E-3</c:v>
                </c:pt>
                <c:pt idx="57">
                  <c:v>2.5000000000000001E-2</c:v>
                </c:pt>
                <c:pt idx="58">
                  <c:v>1.4E-2</c:v>
                </c:pt>
                <c:pt idx="59">
                  <c:v>3.0000000000000053E-3</c:v>
                </c:pt>
                <c:pt idx="60">
                  <c:v>4.0000000000000096E-3</c:v>
                </c:pt>
                <c:pt idx="61">
                  <c:v>1.0000000000000005E-2</c:v>
                </c:pt>
                <c:pt idx="62">
                  <c:v>1.2E-2</c:v>
                </c:pt>
                <c:pt idx="63">
                  <c:v>1.7999999999999999E-2</c:v>
                </c:pt>
                <c:pt idx="64">
                  <c:v>1.4999999999999998E-2</c:v>
                </c:pt>
                <c:pt idx="65">
                  <c:v>2.8000000000000001E-2</c:v>
                </c:pt>
                <c:pt idx="66">
                  <c:v>1.4E-2</c:v>
                </c:pt>
                <c:pt idx="67">
                  <c:v>1.2E-2</c:v>
                </c:pt>
                <c:pt idx="68">
                  <c:v>1.9000000000000038E-2</c:v>
                </c:pt>
                <c:pt idx="69">
                  <c:v>#N/A</c:v>
                </c:pt>
                <c:pt idx="70">
                  <c:v>#N/A</c:v>
                </c:pt>
                <c:pt idx="71">
                  <c:v>1.6000000000000021E-2</c:v>
                </c:pt>
                <c:pt idx="72">
                  <c:v>1.6000000000000021E-2</c:v>
                </c:pt>
                <c:pt idx="73">
                  <c:v>2.4E-2</c:v>
                </c:pt>
                <c:pt idx="74">
                  <c:v>2.1000000000000012E-2</c:v>
                </c:pt>
                <c:pt idx="75">
                  <c:v>-6.0000000000000105E-3</c:v>
                </c:pt>
                <c:pt idx="76">
                  <c:v>-1.4999999999999998E-2</c:v>
                </c:pt>
                <c:pt idx="77">
                  <c:v>7.0000000000000106E-3</c:v>
                </c:pt>
                <c:pt idx="78">
                  <c:v>3.4000000000000002E-2</c:v>
                </c:pt>
                <c:pt idx="79">
                  <c:v>7.0000000000000106E-3</c:v>
                </c:pt>
                <c:pt idx="80">
                  <c:v>9.0000000000000028E-3</c:v>
                </c:pt>
                <c:pt idx="81">
                  <c:v>1.0000000000000005E-2</c:v>
                </c:pt>
                <c:pt idx="82">
                  <c:v>1.0000000000000026E-3</c:v>
                </c:pt>
                <c:pt idx="83">
                  <c:v>1.4999999999999998E-2</c:v>
                </c:pt>
                <c:pt idx="84">
                  <c:v>3.0000000000000053E-3</c:v>
                </c:pt>
                <c:pt idx="85">
                  <c:v>-1.7000000000000001E-2</c:v>
                </c:pt>
                <c:pt idx="86">
                  <c:v>#N/A</c:v>
                </c:pt>
                <c:pt idx="87">
                  <c:v>1.6000000000000021E-2</c:v>
                </c:pt>
                <c:pt idx="88">
                  <c:v>1.7000000000000001E-2</c:v>
                </c:pt>
                <c:pt idx="89">
                  <c:v>-2.0000000000000048E-3</c:v>
                </c:pt>
                <c:pt idx="90">
                  <c:v>1.0000000000000026E-3</c:v>
                </c:pt>
                <c:pt idx="91">
                  <c:v>1.0000000000000026E-3</c:v>
                </c:pt>
                <c:pt idx="92">
                  <c:v>6.0000000000000105E-3</c:v>
                </c:pt>
                <c:pt idx="93">
                  <c:v>-3.0000000000000053E-3</c:v>
                </c:pt>
                <c:pt idx="94">
                  <c:v>4.9000000000000099E-2</c:v>
                </c:pt>
                <c:pt idx="95">
                  <c:v>1.4E-2</c:v>
                </c:pt>
                <c:pt idx="96">
                  <c:v>1.2E-2</c:v>
                </c:pt>
                <c:pt idx="97">
                  <c:v>1.9000000000000038E-2</c:v>
                </c:pt>
                <c:pt idx="98">
                  <c:v>1.0000000000000005E-2</c:v>
                </c:pt>
                <c:pt idx="99">
                  <c:v>1.7999999999999999E-2</c:v>
                </c:pt>
                <c:pt idx="100">
                  <c:v>6.0000000000000105E-3</c:v>
                </c:pt>
                <c:pt idx="101">
                  <c:v>2.7000000000000055E-2</c:v>
                </c:pt>
                <c:pt idx="102">
                  <c:v>1.4E-2</c:v>
                </c:pt>
                <c:pt idx="103">
                  <c:v>4.0000000000000096E-3</c:v>
                </c:pt>
                <c:pt idx="104">
                  <c:v>1.7999999999999999E-2</c:v>
                </c:pt>
                <c:pt idx="105">
                  <c:v>#N/A</c:v>
                </c:pt>
                <c:pt idx="106">
                  <c:v>1.2E-2</c:v>
                </c:pt>
                <c:pt idx="107">
                  <c:v>1.4999999999999998E-2</c:v>
                </c:pt>
                <c:pt idx="108">
                  <c:v>1.2999999999999998E-2</c:v>
                </c:pt>
                <c:pt idx="109">
                  <c:v>2.5000000000000001E-2</c:v>
                </c:pt>
                <c:pt idx="110">
                  <c:v>1.2999999999999998E-2</c:v>
                </c:pt>
                <c:pt idx="111">
                  <c:v>1.2999999999999998E-2</c:v>
                </c:pt>
                <c:pt idx="112">
                  <c:v>-1.0000000000000026E-3</c:v>
                </c:pt>
                <c:pt idx="113">
                  <c:v>3.1000000000000052E-2</c:v>
                </c:pt>
                <c:pt idx="114">
                  <c:v>-6.0000000000000105E-3</c:v>
                </c:pt>
                <c:pt idx="115">
                  <c:v>-7.0000000000000106E-3</c:v>
                </c:pt>
                <c:pt idx="116">
                  <c:v>1.9000000000000038E-2</c:v>
                </c:pt>
                <c:pt idx="117">
                  <c:v>-1.4999999999999998E-2</c:v>
                </c:pt>
                <c:pt idx="118">
                  <c:v>-3.0000000000000053E-3</c:v>
                </c:pt>
                <c:pt idx="119">
                  <c:v>-7.0000000000000106E-3</c:v>
                </c:pt>
                <c:pt idx="120">
                  <c:v>-7.0000000000000106E-3</c:v>
                </c:pt>
                <c:pt idx="121">
                  <c:v>-1.7000000000000001E-2</c:v>
                </c:pt>
                <c:pt idx="122">
                  <c:v>1.7000000000000001E-2</c:v>
                </c:pt>
                <c:pt idx="123">
                  <c:v>-8.000000000000021E-3</c:v>
                </c:pt>
                <c:pt idx="124">
                  <c:v>-2.9000000000000001E-2</c:v>
                </c:pt>
                <c:pt idx="125">
                  <c:v>0</c:v>
                </c:pt>
                <c:pt idx="126">
                  <c:v>4.0000000000000096E-3</c:v>
                </c:pt>
                <c:pt idx="127">
                  <c:v>8.000000000000021E-3</c:v>
                </c:pt>
                <c:pt idx="128">
                  <c:v>3.0000000000000053E-3</c:v>
                </c:pt>
                <c:pt idx="129">
                  <c:v>1.4E-2</c:v>
                </c:pt>
                <c:pt idx="130">
                  <c:v>7.0000000000000106E-3</c:v>
                </c:pt>
                <c:pt idx="131">
                  <c:v>2.8000000000000001E-2</c:v>
                </c:pt>
                <c:pt idx="132">
                  <c:v>1.4E-2</c:v>
                </c:pt>
                <c:pt idx="133">
                  <c:v>1.7999999999999999E-2</c:v>
                </c:pt>
                <c:pt idx="134">
                  <c:v>1.0000000000000005E-2</c:v>
                </c:pt>
                <c:pt idx="135">
                  <c:v>-6.0000000000000105E-3</c:v>
                </c:pt>
                <c:pt idx="136">
                  <c:v>-1.0999999999999998E-2</c:v>
                </c:pt>
                <c:pt idx="137">
                  <c:v>6.5000000000000002E-2</c:v>
                </c:pt>
                <c:pt idx="138">
                  <c:v>5.9000000000000108E-2</c:v>
                </c:pt>
                <c:pt idx="139">
                  <c:v>2.7000000000000055E-2</c:v>
                </c:pt>
                <c:pt idx="140">
                  <c:v>2.5999999999999999E-2</c:v>
                </c:pt>
                <c:pt idx="141">
                  <c:v>5.1000000000000004E-2</c:v>
                </c:pt>
                <c:pt idx="142">
                  <c:v>3.4000000000000002E-2</c:v>
                </c:pt>
                <c:pt idx="143">
                  <c:v>2.5000000000000001E-2</c:v>
                </c:pt>
                <c:pt idx="144">
                  <c:v>2.1000000000000012E-2</c:v>
                </c:pt>
                <c:pt idx="145">
                  <c:v>6.1000000000000013E-2</c:v>
                </c:pt>
                <c:pt idx="146">
                  <c:v>3.3000000000000002E-2</c:v>
                </c:pt>
                <c:pt idx="147">
                  <c:v>4.9000000000000099E-2</c:v>
                </c:pt>
                <c:pt idx="148">
                  <c:v>4.0000000000000096E-3</c:v>
                </c:pt>
                <c:pt idx="149">
                  <c:v>0.05</c:v>
                </c:pt>
                <c:pt idx="150">
                  <c:v>6.1000000000000013E-2</c:v>
                </c:pt>
                <c:pt idx="151">
                  <c:v>5.9000000000000108E-2</c:v>
                </c:pt>
                <c:pt idx="152">
                  <c:v>6.3E-2</c:v>
                </c:pt>
                <c:pt idx="153">
                  <c:v>6.4000000000000112E-2</c:v>
                </c:pt>
                <c:pt idx="154">
                  <c:v>3.5999999999999997E-2</c:v>
                </c:pt>
                <c:pt idx="155">
                  <c:v>6.9000000000000034E-2</c:v>
                </c:pt>
                <c:pt idx="156">
                  <c:v>4.9000000000000099E-2</c:v>
                </c:pt>
                <c:pt idx="157">
                  <c:v>6.0000000000000032E-2</c:v>
                </c:pt>
                <c:pt idx="158">
                  <c:v>5.9000000000000108E-2</c:v>
                </c:pt>
                <c:pt idx="159">
                  <c:v>7.3000000000000009E-2</c:v>
                </c:pt>
                <c:pt idx="160">
                  <c:v>5.5000000000000014E-2</c:v>
                </c:pt>
                <c:pt idx="161">
                  <c:v>4.9000000000000099E-2</c:v>
                </c:pt>
                <c:pt idx="162">
                  <c:v>4.8000000000000001E-2</c:v>
                </c:pt>
                <c:pt idx="163">
                  <c:v>-6.0000000000000105E-3</c:v>
                </c:pt>
                <c:pt idx="164">
                  <c:v>7.1999999999999995E-2</c:v>
                </c:pt>
                <c:pt idx="165">
                  <c:v>3.6999999999999998E-2</c:v>
                </c:pt>
                <c:pt idx="166">
                  <c:v>6.8000000000000019E-2</c:v>
                </c:pt>
                <c:pt idx="167">
                  <c:v>6.8000000000000019E-2</c:v>
                </c:pt>
                <c:pt idx="168">
                  <c:v>1.4E-2</c:v>
                </c:pt>
                <c:pt idx="169">
                  <c:v>6.7000000000000004E-2</c:v>
                </c:pt>
                <c:pt idx="170">
                  <c:v>2.1000000000000012E-2</c:v>
                </c:pt>
                <c:pt idx="171">
                  <c:v>5.1999999999999998E-2</c:v>
                </c:pt>
                <c:pt idx="172">
                  <c:v>7.1999999999999995E-2</c:v>
                </c:pt>
                <c:pt idx="173">
                  <c:v>5.8000000000000003E-2</c:v>
                </c:pt>
                <c:pt idx="174">
                  <c:v>6.4000000000000112E-2</c:v>
                </c:pt>
                <c:pt idx="175">
                  <c:v>6.4000000000000112E-2</c:v>
                </c:pt>
                <c:pt idx="176">
                  <c:v>7.3999999999999996E-2</c:v>
                </c:pt>
                <c:pt idx="177">
                  <c:v>2.5999999999999999E-2</c:v>
                </c:pt>
                <c:pt idx="178">
                  <c:v>3.6999999999999998E-2</c:v>
                </c:pt>
                <c:pt idx="179">
                  <c:v>2.8000000000000001E-2</c:v>
                </c:pt>
                <c:pt idx="180">
                  <c:v>4.8000000000000001E-2</c:v>
                </c:pt>
                <c:pt idx="181">
                  <c:v>7.1999999999999995E-2</c:v>
                </c:pt>
                <c:pt idx="182">
                  <c:v>7.8000000000000014E-2</c:v>
                </c:pt>
                <c:pt idx="183">
                  <c:v>8.4000000000000047E-2</c:v>
                </c:pt>
                <c:pt idx="184">
                  <c:v>7.1999999999999995E-2</c:v>
                </c:pt>
                <c:pt idx="185">
                  <c:v>7.5000000000000011E-2</c:v>
                </c:pt>
                <c:pt idx="186">
                  <c:v>9.0000000000000024E-2</c:v>
                </c:pt>
                <c:pt idx="187">
                  <c:v>6.7000000000000004E-2</c:v>
                </c:pt>
                <c:pt idx="188">
                  <c:v>8.9000000000000065E-2</c:v>
                </c:pt>
                <c:pt idx="189">
                  <c:v>6.5000000000000002E-2</c:v>
                </c:pt>
                <c:pt idx="190">
                  <c:v>4.5999999999999999E-2</c:v>
                </c:pt>
                <c:pt idx="191">
                  <c:v>5.6000000000000001E-2</c:v>
                </c:pt>
                <c:pt idx="192">
                  <c:v>9.1000000000000025E-2</c:v>
                </c:pt>
                <c:pt idx="193">
                  <c:v>4.7000000000000014E-2</c:v>
                </c:pt>
                <c:pt idx="194">
                  <c:v>4.5999999999999999E-2</c:v>
                </c:pt>
                <c:pt idx="195">
                  <c:v>3.7999999999999999E-2</c:v>
                </c:pt>
                <c:pt idx="196">
                  <c:v>1.4999999999999998E-2</c:v>
                </c:pt>
                <c:pt idx="197">
                  <c:v>9.7000000000000003E-2</c:v>
                </c:pt>
                <c:pt idx="198">
                  <c:v>4.0000000000000096E-3</c:v>
                </c:pt>
                <c:pt idx="199">
                  <c:v>8.2000000000000003E-2</c:v>
                </c:pt>
                <c:pt idx="200">
                  <c:v>3.0000000000000002E-2</c:v>
                </c:pt>
                <c:pt idx="201">
                  <c:v>3.6999999999999998E-2</c:v>
                </c:pt>
                <c:pt idx="202">
                  <c:v>4.8000000000000001E-2</c:v>
                </c:pt>
                <c:pt idx="203">
                  <c:v>5.3000000000000012E-2</c:v>
                </c:pt>
                <c:pt idx="204">
                  <c:v>8.6000000000000021E-2</c:v>
                </c:pt>
                <c:pt idx="205">
                  <c:v>2.1000000000000012E-2</c:v>
                </c:pt>
                <c:pt idx="206">
                  <c:v>4.1000000000000002E-2</c:v>
                </c:pt>
                <c:pt idx="207">
                  <c:v>1.0000000000000005E-2</c:v>
                </c:pt>
                <c:pt idx="208">
                  <c:v>6.0000000000000105E-3</c:v>
                </c:pt>
                <c:pt idx="209">
                  <c:v>7.0000000000000106E-3</c:v>
                </c:pt>
                <c:pt idx="210">
                  <c:v>5.9000000000000108E-2</c:v>
                </c:pt>
                <c:pt idx="211">
                  <c:v>3.3000000000000002E-2</c:v>
                </c:pt>
                <c:pt idx="212">
                  <c:v>2.0000000000000011E-2</c:v>
                </c:pt>
                <c:pt idx="213">
                  <c:v>2.1000000000000012E-2</c:v>
                </c:pt>
                <c:pt idx="214">
                  <c:v>3.500000000000001E-2</c:v>
                </c:pt>
                <c:pt idx="215">
                  <c:v>3.3000000000000002E-2</c:v>
                </c:pt>
                <c:pt idx="216">
                  <c:v>4.1000000000000002E-2</c:v>
                </c:pt>
                <c:pt idx="217">
                  <c:v>6.7000000000000004E-2</c:v>
                </c:pt>
                <c:pt idx="218">
                  <c:v>-3.4000000000000002E-2</c:v>
                </c:pt>
                <c:pt idx="219">
                  <c:v>2.0000000000000048E-3</c:v>
                </c:pt>
                <c:pt idx="220">
                  <c:v>5.5000000000000014E-2</c:v>
                </c:pt>
                <c:pt idx="221">
                  <c:v>4.9000000000000099E-2</c:v>
                </c:pt>
                <c:pt idx="222">
                  <c:v>4.2000000000000023E-2</c:v>
                </c:pt>
                <c:pt idx="223">
                  <c:v>2.4E-2</c:v>
                </c:pt>
                <c:pt idx="224">
                  <c:v>4.9000000000000099E-2</c:v>
                </c:pt>
                <c:pt idx="225">
                  <c:v>6.0000000000000032E-2</c:v>
                </c:pt>
                <c:pt idx="226">
                  <c:v>7.5000000000000011E-2</c:v>
                </c:pt>
                <c:pt idx="227">
                  <c:v>4.9000000000000099E-2</c:v>
                </c:pt>
                <c:pt idx="228">
                  <c:v>4.1000000000000002E-2</c:v>
                </c:pt>
                <c:pt idx="229">
                  <c:v>7.3000000000000009E-2</c:v>
                </c:pt>
                <c:pt idx="230">
                  <c:v>3.5999999999999997E-2</c:v>
                </c:pt>
                <c:pt idx="231">
                  <c:v>7.1999999999999995E-2</c:v>
                </c:pt>
                <c:pt idx="232">
                  <c:v>7.6999999999999999E-2</c:v>
                </c:pt>
                <c:pt idx="233">
                  <c:v>7.8000000000000014E-2</c:v>
                </c:pt>
                <c:pt idx="234">
                  <c:v>8.7000000000000022E-2</c:v>
                </c:pt>
                <c:pt idx="235">
                  <c:v>8.1000000000000003E-2</c:v>
                </c:pt>
                <c:pt idx="236">
                  <c:v>0.127</c:v>
                </c:pt>
                <c:pt idx="237">
                  <c:v>0.12000000000000002</c:v>
                </c:pt>
                <c:pt idx="238">
                  <c:v>6.5000000000000002E-2</c:v>
                </c:pt>
                <c:pt idx="239">
                  <c:v>0.112</c:v>
                </c:pt>
                <c:pt idx="240">
                  <c:v>6.0000000000000032E-2</c:v>
                </c:pt>
                <c:pt idx="241">
                  <c:v>0.1</c:v>
                </c:pt>
                <c:pt idx="242">
                  <c:v>8.2000000000000003E-2</c:v>
                </c:pt>
                <c:pt idx="243">
                  <c:v>0.11799999999999998</c:v>
                </c:pt>
                <c:pt idx="244">
                  <c:v>0.13100000000000001</c:v>
                </c:pt>
                <c:pt idx="245">
                  <c:v>0.11899999999999998</c:v>
                </c:pt>
                <c:pt idx="246">
                  <c:v>7.9000000000000153E-2</c:v>
                </c:pt>
                <c:pt idx="247">
                  <c:v>8.2000000000000003E-2</c:v>
                </c:pt>
                <c:pt idx="248">
                  <c:v>7.0000000000000021E-2</c:v>
                </c:pt>
                <c:pt idx="249">
                  <c:v>8.6000000000000021E-2</c:v>
                </c:pt>
                <c:pt idx="250">
                  <c:v>7.3999999999999996E-2</c:v>
                </c:pt>
                <c:pt idx="251">
                  <c:v>5.7000000000000023E-2</c:v>
                </c:pt>
                <c:pt idx="252">
                  <c:v>6.3E-2</c:v>
                </c:pt>
                <c:pt idx="253">
                  <c:v>3.500000000000001E-2</c:v>
                </c:pt>
                <c:pt idx="254">
                  <c:v>5.8000000000000003E-2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6.9000000000000034E-2</c:v>
                </c:pt>
                <c:pt idx="259">
                  <c:v>4.5999999999999999E-2</c:v>
                </c:pt>
                <c:pt idx="260">
                  <c:v>#N/A</c:v>
                </c:pt>
                <c:pt idx="261">
                  <c:v>#N/A</c:v>
                </c:pt>
                <c:pt idx="262">
                  <c:v>-3.0000000000000002E-2</c:v>
                </c:pt>
                <c:pt idx="263">
                  <c:v>5.1000000000000004E-2</c:v>
                </c:pt>
                <c:pt idx="264">
                  <c:v>3.9000000000000014E-2</c:v>
                </c:pt>
                <c:pt idx="265">
                  <c:v>6.5000000000000002E-2</c:v>
                </c:pt>
                <c:pt idx="266">
                  <c:v>7.5000000000000011E-2</c:v>
                </c:pt>
                <c:pt idx="267">
                  <c:v>5.9000000000000108E-2</c:v>
                </c:pt>
                <c:pt idx="268">
                  <c:v>7.9000000000000153E-2</c:v>
                </c:pt>
                <c:pt idx="269">
                  <c:v>6.4000000000000112E-2</c:v>
                </c:pt>
                <c:pt idx="270">
                  <c:v>8.6000000000000021E-2</c:v>
                </c:pt>
                <c:pt idx="271">
                  <c:v>7.6999999999999999E-2</c:v>
                </c:pt>
                <c:pt idx="272">
                  <c:v>5.1999999999999998E-2</c:v>
                </c:pt>
                <c:pt idx="273">
                  <c:v>3.9000000000000014E-2</c:v>
                </c:pt>
                <c:pt idx="274">
                  <c:v>6.4000000000000112E-2</c:v>
                </c:pt>
                <c:pt idx="275">
                  <c:v>6.2000000000000034E-2</c:v>
                </c:pt>
                <c:pt idx="276">
                  <c:v>0.127</c:v>
                </c:pt>
                <c:pt idx="277">
                  <c:v>4.8000000000000001E-2</c:v>
                </c:pt>
                <c:pt idx="278">
                  <c:v>0.10500000000000002</c:v>
                </c:pt>
                <c:pt idx="279">
                  <c:v>3.9000000000000014E-2</c:v>
                </c:pt>
                <c:pt idx="280">
                  <c:v>9.1000000000000025E-2</c:v>
                </c:pt>
                <c:pt idx="281">
                  <c:v>7.3000000000000009E-2</c:v>
                </c:pt>
                <c:pt idx="282">
                  <c:v>8.0000000000000043E-2</c:v>
                </c:pt>
                <c:pt idx="283">
                  <c:v>5.1999999999999998E-2</c:v>
                </c:pt>
                <c:pt idx="284">
                  <c:v>5.3999999999999999E-2</c:v>
                </c:pt>
                <c:pt idx="285">
                  <c:v>5.6000000000000001E-2</c:v>
                </c:pt>
                <c:pt idx="286">
                  <c:v>1.6000000000000021E-2</c:v>
                </c:pt>
                <c:pt idx="287">
                  <c:v>6.1000000000000013E-2</c:v>
                </c:pt>
                <c:pt idx="288">
                  <c:v>3.6999999999999998E-2</c:v>
                </c:pt>
                <c:pt idx="289">
                  <c:v>1.0000000000000005E-2</c:v>
                </c:pt>
                <c:pt idx="290">
                  <c:v>4.3999999999999997E-2</c:v>
                </c:pt>
                <c:pt idx="291">
                  <c:v>6.6000000000000003E-2</c:v>
                </c:pt>
                <c:pt idx="292">
                  <c:v>4.7000000000000014E-2</c:v>
                </c:pt>
                <c:pt idx="293">
                  <c:v>6.6000000000000003E-2</c:v>
                </c:pt>
                <c:pt idx="294">
                  <c:v>2.5999999999999999E-2</c:v>
                </c:pt>
                <c:pt idx="295">
                  <c:v>7.0000000000000021E-2</c:v>
                </c:pt>
                <c:pt idx="296">
                  <c:v>6.9000000000000034E-2</c:v>
                </c:pt>
                <c:pt idx="297">
                  <c:v>5.1000000000000004E-2</c:v>
                </c:pt>
                <c:pt idx="298">
                  <c:v>3.1000000000000052E-2</c:v>
                </c:pt>
                <c:pt idx="299">
                  <c:v>3.7999999999999999E-2</c:v>
                </c:pt>
                <c:pt idx="300">
                  <c:v>8.6000000000000021E-2</c:v>
                </c:pt>
                <c:pt idx="301">
                  <c:v>0.10199999999999998</c:v>
                </c:pt>
                <c:pt idx="302">
                  <c:v>0.13300000000000001</c:v>
                </c:pt>
                <c:pt idx="303">
                  <c:v>6.1000000000000013E-2</c:v>
                </c:pt>
                <c:pt idx="304">
                  <c:v>8.1000000000000003E-2</c:v>
                </c:pt>
                <c:pt idx="305">
                  <c:v>0.10400000000000002</c:v>
                </c:pt>
                <c:pt idx="306">
                  <c:v>8.7000000000000022E-2</c:v>
                </c:pt>
                <c:pt idx="307">
                  <c:v>0.16200000000000001</c:v>
                </c:pt>
                <c:pt idx="308">
                  <c:v>0.12400000000000012</c:v>
                </c:pt>
                <c:pt idx="309">
                  <c:v>0.16300000000000001</c:v>
                </c:pt>
                <c:pt idx="310">
                  <c:v>0.14300000000000004</c:v>
                </c:pt>
                <c:pt idx="311">
                  <c:v>0.14400000000000004</c:v>
                </c:pt>
                <c:pt idx="312">
                  <c:v>9.5000000000000043E-2</c:v>
                </c:pt>
                <c:pt idx="313">
                  <c:v>0.15500000000000033</c:v>
                </c:pt>
                <c:pt idx="314">
                  <c:v>8.0000000000000043E-2</c:v>
                </c:pt>
                <c:pt idx="315">
                  <c:v>0.14500000000000021</c:v>
                </c:pt>
                <c:pt idx="316">
                  <c:v>0.14700000000000021</c:v>
                </c:pt>
                <c:pt idx="317">
                  <c:v>0.1520000000000003</c:v>
                </c:pt>
                <c:pt idx="318">
                  <c:v>#N/A</c:v>
                </c:pt>
                <c:pt idx="319">
                  <c:v>#N/A</c:v>
                </c:pt>
                <c:pt idx="320">
                  <c:v>#N/A</c:v>
                </c:pt>
                <c:pt idx="321">
                  <c:v>0.11899999999999998</c:v>
                </c:pt>
                <c:pt idx="322">
                  <c:v>0.33400000000000085</c:v>
                </c:pt>
                <c:pt idx="323">
                  <c:v>0.1840000000000003</c:v>
                </c:pt>
                <c:pt idx="324">
                  <c:v>0.20800000000000021</c:v>
                </c:pt>
                <c:pt idx="325">
                  <c:v>0.192</c:v>
                </c:pt>
                <c:pt idx="326">
                  <c:v>0.15800000000000033</c:v>
                </c:pt>
                <c:pt idx="327">
                  <c:v>0.1510000000000003</c:v>
                </c:pt>
                <c:pt idx="328">
                  <c:v>0.20300000000000001</c:v>
                </c:pt>
                <c:pt idx="329">
                  <c:v>0.19700000000000001</c:v>
                </c:pt>
                <c:pt idx="330">
                  <c:v>0.1830000000000003</c:v>
                </c:pt>
                <c:pt idx="331">
                  <c:v>0.14900000000000024</c:v>
                </c:pt>
                <c:pt idx="332">
                  <c:v>0.1</c:v>
                </c:pt>
                <c:pt idx="333">
                  <c:v>0.18800000000000033</c:v>
                </c:pt>
                <c:pt idx="334">
                  <c:v>0.14500000000000021</c:v>
                </c:pt>
                <c:pt idx="335">
                  <c:v>0.16500000000000001</c:v>
                </c:pt>
                <c:pt idx="336">
                  <c:v>0.1530000000000003</c:v>
                </c:pt>
                <c:pt idx="337">
                  <c:v>0.18000000000000024</c:v>
                </c:pt>
                <c:pt idx="338">
                  <c:v>0.17300000000000001</c:v>
                </c:pt>
                <c:pt idx="339">
                  <c:v>9.0000000000000024E-2</c:v>
                </c:pt>
                <c:pt idx="340">
                  <c:v>0.14600000000000021</c:v>
                </c:pt>
                <c:pt idx="341">
                  <c:v>0.128</c:v>
                </c:pt>
                <c:pt idx="342">
                  <c:v>0.13600000000000001</c:v>
                </c:pt>
                <c:pt idx="343">
                  <c:v>0.16900000000000001</c:v>
                </c:pt>
                <c:pt idx="344">
                  <c:v>0.16500000000000001</c:v>
                </c:pt>
                <c:pt idx="345">
                  <c:v>0.16400000000000001</c:v>
                </c:pt>
                <c:pt idx="346">
                  <c:v>0.14100000000000001</c:v>
                </c:pt>
                <c:pt idx="347">
                  <c:v>0.15500000000000033</c:v>
                </c:pt>
                <c:pt idx="348">
                  <c:v>#N/A</c:v>
                </c:pt>
                <c:pt idx="349">
                  <c:v>0.13200000000000001</c:v>
                </c:pt>
                <c:pt idx="350">
                  <c:v>0.13400000000000001</c:v>
                </c:pt>
                <c:pt idx="351">
                  <c:v>0.14600000000000021</c:v>
                </c:pt>
                <c:pt idx="352">
                  <c:v>0.113</c:v>
                </c:pt>
                <c:pt idx="353">
                  <c:v>0.11799999999999998</c:v>
                </c:pt>
                <c:pt idx="354">
                  <c:v>0.10800000000000012</c:v>
                </c:pt>
                <c:pt idx="355">
                  <c:v>0.13900000000000001</c:v>
                </c:pt>
                <c:pt idx="356">
                  <c:v>0.13700000000000001</c:v>
                </c:pt>
                <c:pt idx="357">
                  <c:v>0.114</c:v>
                </c:pt>
                <c:pt idx="358">
                  <c:v>0.113</c:v>
                </c:pt>
                <c:pt idx="359">
                  <c:v>0.11799999999999998</c:v>
                </c:pt>
                <c:pt idx="360">
                  <c:v>0.111</c:v>
                </c:pt>
                <c:pt idx="361">
                  <c:v>0.10700000000000012</c:v>
                </c:pt>
                <c:pt idx="362">
                  <c:v>0.10900000000000012</c:v>
                </c:pt>
                <c:pt idx="363">
                  <c:v>0.10199999999999998</c:v>
                </c:pt>
                <c:pt idx="364">
                  <c:v>9.1000000000000025E-2</c:v>
                </c:pt>
                <c:pt idx="365">
                  <c:v>0.10500000000000002</c:v>
                </c:pt>
                <c:pt idx="366">
                  <c:v>7.5000000000000011E-2</c:v>
                </c:pt>
                <c:pt idx="367">
                  <c:v>9.5000000000000043E-2</c:v>
                </c:pt>
                <c:pt idx="368">
                  <c:v>9.8000000000000226E-2</c:v>
                </c:pt>
                <c:pt idx="369">
                  <c:v>0.114</c:v>
                </c:pt>
                <c:pt idx="370">
                  <c:v>8.2000000000000003E-2</c:v>
                </c:pt>
                <c:pt idx="371">
                  <c:v>8.1000000000000003E-2</c:v>
                </c:pt>
                <c:pt idx="372">
                  <c:v>0.10400000000000002</c:v>
                </c:pt>
                <c:pt idx="373">
                  <c:v>8.4000000000000047E-2</c:v>
                </c:pt>
                <c:pt idx="374">
                  <c:v>9.8000000000000226E-2</c:v>
                </c:pt>
                <c:pt idx="375">
                  <c:v>0.11600000000000002</c:v>
                </c:pt>
                <c:pt idx="376">
                  <c:v>0.14300000000000004</c:v>
                </c:pt>
                <c:pt idx="377">
                  <c:v>0.18000000000000024</c:v>
                </c:pt>
                <c:pt idx="378">
                  <c:v>0.14900000000000024</c:v>
                </c:pt>
                <c:pt idx="379">
                  <c:v>0.126</c:v>
                </c:pt>
                <c:pt idx="380">
                  <c:v>0.1</c:v>
                </c:pt>
                <c:pt idx="381">
                  <c:v>0.11700000000000002</c:v>
                </c:pt>
                <c:pt idx="382">
                  <c:v>0.10900000000000012</c:v>
                </c:pt>
                <c:pt idx="383">
                  <c:v>9.6000000000000002E-2</c:v>
                </c:pt>
                <c:pt idx="384">
                  <c:v>0.14100000000000001</c:v>
                </c:pt>
                <c:pt idx="385">
                  <c:v>0.1530000000000003</c:v>
                </c:pt>
                <c:pt idx="386">
                  <c:v>0.127</c:v>
                </c:pt>
                <c:pt idx="387">
                  <c:v>0.129</c:v>
                </c:pt>
                <c:pt idx="388">
                  <c:v>0.14000000000000001</c:v>
                </c:pt>
                <c:pt idx="389">
                  <c:v>0.16700000000000001</c:v>
                </c:pt>
                <c:pt idx="390">
                  <c:v>0.161</c:v>
                </c:pt>
                <c:pt idx="391">
                  <c:v>0.11899999999999998</c:v>
                </c:pt>
                <c:pt idx="392">
                  <c:v>0.10199999999999998</c:v>
                </c:pt>
                <c:pt idx="393">
                  <c:v>8.2000000000000003E-2</c:v>
                </c:pt>
                <c:pt idx="394">
                  <c:v>0.13200000000000001</c:v>
                </c:pt>
                <c:pt idx="395">
                  <c:v>9.2000000000000026E-2</c:v>
                </c:pt>
                <c:pt idx="396">
                  <c:v>0.129</c:v>
                </c:pt>
                <c:pt idx="397">
                  <c:v>0.10299999999999998</c:v>
                </c:pt>
                <c:pt idx="398">
                  <c:v>0.13</c:v>
                </c:pt>
                <c:pt idx="399">
                  <c:v>0.11799999999999998</c:v>
                </c:pt>
                <c:pt idx="400">
                  <c:v>0.112</c:v>
                </c:pt>
                <c:pt idx="401">
                  <c:v>0.13</c:v>
                </c:pt>
                <c:pt idx="402">
                  <c:v>0.14900000000000024</c:v>
                </c:pt>
                <c:pt idx="403">
                  <c:v>0.13300000000000001</c:v>
                </c:pt>
                <c:pt idx="404">
                  <c:v>0.10900000000000012</c:v>
                </c:pt>
                <c:pt idx="405">
                  <c:v>0.10500000000000002</c:v>
                </c:pt>
                <c:pt idx="406">
                  <c:v>0.10500000000000002</c:v>
                </c:pt>
                <c:pt idx="407">
                  <c:v>7.6999999999999999E-2</c:v>
                </c:pt>
                <c:pt idx="408">
                  <c:v>7.6999999999999999E-2</c:v>
                </c:pt>
                <c:pt idx="409">
                  <c:v>0.11600000000000002</c:v>
                </c:pt>
                <c:pt idx="410">
                  <c:v>6.9000000000000034E-2</c:v>
                </c:pt>
                <c:pt idx="411">
                  <c:v>3.4000000000000002E-2</c:v>
                </c:pt>
                <c:pt idx="412">
                  <c:v>4.8000000000000001E-2</c:v>
                </c:pt>
                <c:pt idx="413">
                  <c:v>7.0000000000000021E-2</c:v>
                </c:pt>
                <c:pt idx="414">
                  <c:v>6.1000000000000013E-2</c:v>
                </c:pt>
                <c:pt idx="415">
                  <c:v>8.6000000000000021E-2</c:v>
                </c:pt>
                <c:pt idx="416">
                  <c:v>7.8000000000000014E-2</c:v>
                </c:pt>
                <c:pt idx="417">
                  <c:v>0.10400000000000002</c:v>
                </c:pt>
                <c:pt idx="418">
                  <c:v>4.5999999999999999E-2</c:v>
                </c:pt>
                <c:pt idx="419">
                  <c:v>7.5000000000000011E-2</c:v>
                </c:pt>
                <c:pt idx="420">
                  <c:v>9.1000000000000025E-2</c:v>
                </c:pt>
                <c:pt idx="421">
                  <c:v>7.0000000000000021E-2</c:v>
                </c:pt>
                <c:pt idx="422">
                  <c:v>8.7000000000000022E-2</c:v>
                </c:pt>
                <c:pt idx="423">
                  <c:v>5.9000000000000108E-2</c:v>
                </c:pt>
                <c:pt idx="424">
                  <c:v>4.0000000000000022E-2</c:v>
                </c:pt>
                <c:pt idx="425">
                  <c:v>6.1000000000000013E-2</c:v>
                </c:pt>
                <c:pt idx="426">
                  <c:v>0.11</c:v>
                </c:pt>
                <c:pt idx="427">
                  <c:v>8.2000000000000003E-2</c:v>
                </c:pt>
                <c:pt idx="428">
                  <c:v>0.10700000000000012</c:v>
                </c:pt>
                <c:pt idx="429">
                  <c:v>8.8000000000000064E-2</c:v>
                </c:pt>
                <c:pt idx="430">
                  <c:v>0.112</c:v>
                </c:pt>
                <c:pt idx="431">
                  <c:v>0.111</c:v>
                </c:pt>
                <c:pt idx="432">
                  <c:v>7.6999999999999999E-2</c:v>
                </c:pt>
                <c:pt idx="433">
                  <c:v>7.0999999999999994E-2</c:v>
                </c:pt>
                <c:pt idx="434">
                  <c:v>0.113</c:v>
                </c:pt>
                <c:pt idx="435">
                  <c:v>0.10299999999999998</c:v>
                </c:pt>
                <c:pt idx="436">
                  <c:v>6.6000000000000003E-2</c:v>
                </c:pt>
                <c:pt idx="437">
                  <c:v>8.6000000000000021E-2</c:v>
                </c:pt>
                <c:pt idx="438">
                  <c:v>8.0000000000000043E-2</c:v>
                </c:pt>
                <c:pt idx="439">
                  <c:v>0.18200000000000024</c:v>
                </c:pt>
                <c:pt idx="440">
                  <c:v>0.125</c:v>
                </c:pt>
                <c:pt idx="441">
                  <c:v>0.12200000000000009</c:v>
                </c:pt>
                <c:pt idx="442">
                  <c:v>0.13500000000000001</c:v>
                </c:pt>
                <c:pt idx="443">
                  <c:v>9.9000000000000046E-2</c:v>
                </c:pt>
                <c:pt idx="444">
                  <c:v>0.14500000000000021</c:v>
                </c:pt>
                <c:pt idx="445">
                  <c:v>9.0000000000000024E-2</c:v>
                </c:pt>
                <c:pt idx="446">
                  <c:v>0.19600000000000001</c:v>
                </c:pt>
                <c:pt idx="447">
                  <c:v>0.14700000000000021</c:v>
                </c:pt>
                <c:pt idx="448">
                  <c:v>0.17700000000000021</c:v>
                </c:pt>
                <c:pt idx="449">
                  <c:v>0.24100000000000021</c:v>
                </c:pt>
                <c:pt idx="450">
                  <c:v>0.15000000000000024</c:v>
                </c:pt>
                <c:pt idx="451">
                  <c:v>0.16</c:v>
                </c:pt>
                <c:pt idx="452">
                  <c:v>0.16400000000000001</c:v>
                </c:pt>
                <c:pt idx="453">
                  <c:v>0.23</c:v>
                </c:pt>
                <c:pt idx="454">
                  <c:v>0.20300000000000001</c:v>
                </c:pt>
                <c:pt idx="455">
                  <c:v>0.222</c:v>
                </c:pt>
                <c:pt idx="456">
                  <c:v>0.26300000000000001</c:v>
                </c:pt>
                <c:pt idx="457">
                  <c:v>0.28600000000000031</c:v>
                </c:pt>
                <c:pt idx="458">
                  <c:v>0.192</c:v>
                </c:pt>
                <c:pt idx="459">
                  <c:v>0.21300000000000024</c:v>
                </c:pt>
                <c:pt idx="460">
                  <c:v>0.20800000000000021</c:v>
                </c:pt>
                <c:pt idx="461">
                  <c:v>0.16200000000000001</c:v>
                </c:pt>
                <c:pt idx="462">
                  <c:v>0.25700000000000001</c:v>
                </c:pt>
                <c:pt idx="463">
                  <c:v>0.17200000000000001</c:v>
                </c:pt>
                <c:pt idx="464">
                  <c:v>0.20500000000000004</c:v>
                </c:pt>
                <c:pt idx="465">
                  <c:v>0.21100000000000024</c:v>
                </c:pt>
                <c:pt idx="466">
                  <c:v>0.19600000000000001</c:v>
                </c:pt>
                <c:pt idx="467">
                  <c:v>0.14000000000000001</c:v>
                </c:pt>
                <c:pt idx="468">
                  <c:v>0.13400000000000001</c:v>
                </c:pt>
                <c:pt idx="469">
                  <c:v>0.192</c:v>
                </c:pt>
                <c:pt idx="470">
                  <c:v>0.15600000000000033</c:v>
                </c:pt>
                <c:pt idx="471">
                  <c:v>6.6000000000000003E-2</c:v>
                </c:pt>
                <c:pt idx="472">
                  <c:v>9.8000000000000226E-2</c:v>
                </c:pt>
                <c:pt idx="473">
                  <c:v>7.0000000000000021E-2</c:v>
                </c:pt>
                <c:pt idx="474">
                  <c:v>0.13700000000000001</c:v>
                </c:pt>
                <c:pt idx="475">
                  <c:v>0.18800000000000033</c:v>
                </c:pt>
                <c:pt idx="476">
                  <c:v>0.20300000000000001</c:v>
                </c:pt>
                <c:pt idx="477">
                  <c:v>0.21300000000000024</c:v>
                </c:pt>
                <c:pt idx="478">
                  <c:v>0.28800000000000031</c:v>
                </c:pt>
                <c:pt idx="479">
                  <c:v>0.42800000000000032</c:v>
                </c:pt>
                <c:pt idx="480">
                  <c:v>0.35100000000000031</c:v>
                </c:pt>
                <c:pt idx="481">
                  <c:v>0.35500000000000032</c:v>
                </c:pt>
                <c:pt idx="482">
                  <c:v>0.31300000000000061</c:v>
                </c:pt>
                <c:pt idx="483">
                  <c:v>0.254</c:v>
                </c:pt>
                <c:pt idx="484">
                  <c:v>0.26100000000000001</c:v>
                </c:pt>
                <c:pt idx="485">
                  <c:v>0.23900000000000021</c:v>
                </c:pt>
                <c:pt idx="486">
                  <c:v>0.20600000000000004</c:v>
                </c:pt>
                <c:pt idx="487">
                  <c:v>0.27300000000000002</c:v>
                </c:pt>
                <c:pt idx="488">
                  <c:v>0.19500000000000001</c:v>
                </c:pt>
                <c:pt idx="489">
                  <c:v>0.251</c:v>
                </c:pt>
                <c:pt idx="490">
                  <c:v>0.24000000000000021</c:v>
                </c:pt>
                <c:pt idx="491">
                  <c:v>0.252</c:v>
                </c:pt>
                <c:pt idx="492">
                  <c:v>0.26400000000000001</c:v>
                </c:pt>
                <c:pt idx="493">
                  <c:v>0.23900000000000021</c:v>
                </c:pt>
                <c:pt idx="494">
                  <c:v>0.34700000000000031</c:v>
                </c:pt>
                <c:pt idx="495">
                  <c:v>0.35400000000000031</c:v>
                </c:pt>
                <c:pt idx="496">
                  <c:v>0.35900000000000032</c:v>
                </c:pt>
                <c:pt idx="497">
                  <c:v>0.32500000000000068</c:v>
                </c:pt>
                <c:pt idx="498">
                  <c:v>0.35700000000000032</c:v>
                </c:pt>
                <c:pt idx="499">
                  <c:v>0.41300000000000031</c:v>
                </c:pt>
                <c:pt idx="500">
                  <c:v>0.43100000000000038</c:v>
                </c:pt>
                <c:pt idx="501">
                  <c:v>0.42800000000000032</c:v>
                </c:pt>
                <c:pt idx="502">
                  <c:v>0.43200000000000038</c:v>
                </c:pt>
                <c:pt idx="503">
                  <c:v>0.503</c:v>
                </c:pt>
                <c:pt idx="504">
                  <c:v>0.51800000000000002</c:v>
                </c:pt>
                <c:pt idx="505">
                  <c:v>0.58299999999999996</c:v>
                </c:pt>
                <c:pt idx="506">
                  <c:v>0.49200000000000038</c:v>
                </c:pt>
                <c:pt idx="507">
                  <c:v>0.52300000000000002</c:v>
                </c:pt>
                <c:pt idx="508">
                  <c:v>0.54300000000000004</c:v>
                </c:pt>
                <c:pt idx="509">
                  <c:v>0.56599999999999995</c:v>
                </c:pt>
                <c:pt idx="510">
                  <c:v>0.65300000000000158</c:v>
                </c:pt>
                <c:pt idx="511">
                  <c:v>0.62900000000000134</c:v>
                </c:pt>
                <c:pt idx="512">
                  <c:v>0.6670000000000017</c:v>
                </c:pt>
                <c:pt idx="513">
                  <c:v>0.60500000000000065</c:v>
                </c:pt>
                <c:pt idx="514">
                  <c:v>0.60500000000000065</c:v>
                </c:pt>
                <c:pt idx="515">
                  <c:v>0.62200000000000122</c:v>
                </c:pt>
                <c:pt idx="516">
                  <c:v>0.55300000000000005</c:v>
                </c:pt>
                <c:pt idx="517">
                  <c:v>#N/A</c:v>
                </c:pt>
                <c:pt idx="518">
                  <c:v>#N/A</c:v>
                </c:pt>
                <c:pt idx="519">
                  <c:v>#N/A</c:v>
                </c:pt>
                <c:pt idx="520">
                  <c:v>0.54500000000000004</c:v>
                </c:pt>
                <c:pt idx="521">
                  <c:v>0.53300000000000003</c:v>
                </c:pt>
                <c:pt idx="522">
                  <c:v>#N/A</c:v>
                </c:pt>
                <c:pt idx="523">
                  <c:v>#N/A</c:v>
                </c:pt>
                <c:pt idx="524">
                  <c:v>0.59799999999999998</c:v>
                </c:pt>
                <c:pt idx="525">
                  <c:v>0.57199999999999995</c:v>
                </c:pt>
                <c:pt idx="526">
                  <c:v>0.57700000000000062</c:v>
                </c:pt>
                <c:pt idx="527">
                  <c:v>0.58799999999999997</c:v>
                </c:pt>
                <c:pt idx="528">
                  <c:v>0.52500000000000002</c:v>
                </c:pt>
                <c:pt idx="529">
                  <c:v>0.54200000000000004</c:v>
                </c:pt>
                <c:pt idx="530">
                  <c:v>0.54800000000000004</c:v>
                </c:pt>
                <c:pt idx="531">
                  <c:v>0.55300000000000005</c:v>
                </c:pt>
                <c:pt idx="532">
                  <c:v>0.58399999999999996</c:v>
                </c:pt>
                <c:pt idx="533">
                  <c:v>0.59899999999999998</c:v>
                </c:pt>
                <c:pt idx="534">
                  <c:v>0.55600000000000005</c:v>
                </c:pt>
                <c:pt idx="535">
                  <c:v>0.58599999999999997</c:v>
                </c:pt>
                <c:pt idx="536">
                  <c:v>0.55600000000000005</c:v>
                </c:pt>
                <c:pt idx="537">
                  <c:v>0.58599999999999952</c:v>
                </c:pt>
                <c:pt idx="538">
                  <c:v>0.64100000000000135</c:v>
                </c:pt>
                <c:pt idx="539">
                  <c:v>0.85300000000000065</c:v>
                </c:pt>
                <c:pt idx="540">
                  <c:v>0.86200000000000065</c:v>
                </c:pt>
                <c:pt idx="541">
                  <c:v>0.85900000000000065</c:v>
                </c:pt>
                <c:pt idx="542">
                  <c:v>0.74200000000000121</c:v>
                </c:pt>
                <c:pt idx="543">
                  <c:v>0.60200000000000065</c:v>
                </c:pt>
                <c:pt idx="544">
                  <c:v>0.56200000000000061</c:v>
                </c:pt>
                <c:pt idx="545">
                  <c:v>0.54199999999999982</c:v>
                </c:pt>
                <c:pt idx="546">
                  <c:v>0.504</c:v>
                </c:pt>
                <c:pt idx="547">
                  <c:v>0.54300000000000015</c:v>
                </c:pt>
                <c:pt idx="548">
                  <c:v>0.53699999999999992</c:v>
                </c:pt>
                <c:pt idx="549">
                  <c:v>0.44300000000000006</c:v>
                </c:pt>
                <c:pt idx="550">
                  <c:v>0.48000000000000032</c:v>
                </c:pt>
                <c:pt idx="551">
                  <c:v>0.46800000000000008</c:v>
                </c:pt>
              </c:numCache>
            </c:numRef>
          </c:val>
        </c:ser>
        <c:marker val="1"/>
        <c:axId val="110297856"/>
        <c:axId val="110156800"/>
      </c:lineChart>
      <c:dateAx>
        <c:axId val="110153728"/>
        <c:scaling>
          <c:orientation val="minMax"/>
          <c:max val="39854"/>
          <c:min val="39448"/>
        </c:scaling>
        <c:axPos val="b"/>
        <c:numFmt formatCode="[$-414]mmm\.\ yy;@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155264"/>
        <c:crossesAt val="0"/>
        <c:auto val="1"/>
        <c:lblOffset val="100"/>
        <c:baseTimeUnit val="days"/>
        <c:majorUnit val="3"/>
        <c:majorTimeUnit val="months"/>
      </c:dateAx>
      <c:valAx>
        <c:axId val="110155264"/>
        <c:scaling>
          <c:orientation val="minMax"/>
          <c:max val="4"/>
          <c:min val="0"/>
        </c:scaling>
        <c:axPos val="l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153728"/>
        <c:crosses val="autoZero"/>
        <c:crossBetween val="between"/>
        <c:majorUnit val="1"/>
      </c:valAx>
      <c:valAx>
        <c:axId val="110156800"/>
        <c:scaling>
          <c:orientation val="minMax"/>
          <c:max val="4"/>
          <c:min val="0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297856"/>
        <c:crosses val="max"/>
        <c:crossBetween val="between"/>
        <c:majorUnit val="1"/>
      </c:valAx>
      <c:dateAx>
        <c:axId val="110297856"/>
        <c:scaling>
          <c:orientation val="minMax"/>
          <c:max val="39854"/>
          <c:min val="39083"/>
        </c:scaling>
        <c:axPos val="t"/>
        <c:numFmt formatCode="dd/mm/yyyy" sourceLinked="1"/>
        <c:majorTickMark val="none"/>
        <c:tickLblPos val="none"/>
        <c:crossAx val="110156800"/>
        <c:crosses val="max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5.3291132726056296E-2"/>
          <c:y val="2.8594987326953005E-2"/>
          <c:w val="0.90904699165568725"/>
          <c:h val="0.867548185941039"/>
        </c:manualLayout>
      </c:layout>
      <c:lineChart>
        <c:grouping val="standard"/>
        <c:ser>
          <c:idx val="3"/>
          <c:order val="1"/>
          <c:tx>
            <c:strRef>
              <c:f>Sheet1!$E$1</c:f>
              <c:strCache>
                <c:ptCount val="1"/>
                <c:pt idx="0">
                  <c:v>Norge</c:v>
                </c:pt>
              </c:strCache>
            </c:strRef>
          </c:tx>
          <c:spPr>
            <a:ln w="38100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Sheet1!$A$2:$A$10</c:f>
              <c:numCache>
                <c:formatCode>dd/mm/yyyy</c:formatCode>
                <c:ptCount val="9"/>
                <c:pt idx="0">
                  <c:v>39448</c:v>
                </c:pt>
                <c:pt idx="1">
                  <c:v>39083</c:v>
                </c:pt>
                <c:pt idx="2">
                  <c:v>38718</c:v>
                </c:pt>
                <c:pt idx="3">
                  <c:v>38353</c:v>
                </c:pt>
                <c:pt idx="4">
                  <c:v>37987</c:v>
                </c:pt>
                <c:pt idx="5">
                  <c:v>37622</c:v>
                </c:pt>
                <c:pt idx="6">
                  <c:v>37257</c:v>
                </c:pt>
                <c:pt idx="7">
                  <c:v>36892</c:v>
                </c:pt>
                <c:pt idx="8">
                  <c:v>36526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1">
                  <c:v>0.90872322286621843</c:v>
                </c:pt>
                <c:pt idx="2">
                  <c:v>0.8707415641560845</c:v>
                </c:pt>
                <c:pt idx="3">
                  <c:v>0.79312190634291269</c:v>
                </c:pt>
                <c:pt idx="4">
                  <c:v>0.75309981629817901</c:v>
                </c:pt>
                <c:pt idx="5">
                  <c:v>0.77722099979608805</c:v>
                </c:pt>
                <c:pt idx="6">
                  <c:v>0.75056189095142767</c:v>
                </c:pt>
                <c:pt idx="7">
                  <c:v>0.69501740530214307</c:v>
                </c:pt>
                <c:pt idx="8">
                  <c:v>0.66110484984897944</c:v>
                </c:pt>
              </c:numCache>
            </c:numRef>
          </c:val>
        </c:ser>
        <c:ser>
          <c:idx val="4"/>
          <c:order val="2"/>
          <c:tx>
            <c:strRef>
              <c:f>Sheet1!$F$1</c:f>
              <c:strCache>
                <c:ptCount val="1"/>
                <c:pt idx="0">
                  <c:v>Island</c:v>
                </c:pt>
              </c:strCache>
            </c:strRef>
          </c:tx>
          <c:spPr>
            <a:ln w="381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Sheet1!$A$2:$A$10</c:f>
              <c:numCache>
                <c:formatCode>dd/mm/yyyy</c:formatCode>
                <c:ptCount val="9"/>
                <c:pt idx="0">
                  <c:v>39448</c:v>
                </c:pt>
                <c:pt idx="1">
                  <c:v>39083</c:v>
                </c:pt>
                <c:pt idx="2">
                  <c:v>38718</c:v>
                </c:pt>
                <c:pt idx="3">
                  <c:v>38353</c:v>
                </c:pt>
                <c:pt idx="4">
                  <c:v>37987</c:v>
                </c:pt>
                <c:pt idx="5">
                  <c:v>37622</c:v>
                </c:pt>
                <c:pt idx="6">
                  <c:v>37257</c:v>
                </c:pt>
                <c:pt idx="7">
                  <c:v>36892</c:v>
                </c:pt>
                <c:pt idx="8">
                  <c:v>36526</c:v>
                </c:pt>
              </c:numCache>
            </c:numRef>
          </c:cat>
          <c:val>
            <c:numRef>
              <c:f>Sheet1!$F$2:$F$10</c:f>
              <c:numCache>
                <c:formatCode>General</c:formatCode>
                <c:ptCount val="9"/>
                <c:pt idx="1">
                  <c:v>8.7798412734008835</c:v>
                </c:pt>
                <c:pt idx="2">
                  <c:v>7.2564032307920199</c:v>
                </c:pt>
                <c:pt idx="3">
                  <c:v>5.2788696771327324</c:v>
                </c:pt>
                <c:pt idx="4">
                  <c:v>3.1647825520595099</c:v>
                </c:pt>
                <c:pt idx="5">
                  <c:v>1.7243703362089664</c:v>
                </c:pt>
                <c:pt idx="6">
                  <c:v>1.0253679563431235</c:v>
                </c:pt>
                <c:pt idx="7">
                  <c:v>1.0580732044467338</c:v>
                </c:pt>
                <c:pt idx="8">
                  <c:v>0.99641300071517658</c:v>
                </c:pt>
              </c:numCache>
            </c:numRef>
          </c:val>
        </c:ser>
        <c:ser>
          <c:idx val="0"/>
          <c:order val="3"/>
          <c:tx>
            <c:strRef>
              <c:f>Sheet1!$G$1</c:f>
              <c:strCache>
                <c:ptCount val="1"/>
                <c:pt idx="0">
                  <c:v>Sverige</c:v>
                </c:pt>
              </c:strCache>
            </c:strRef>
          </c:tx>
          <c:spPr>
            <a:ln w="38100"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Sheet1!$A$2:$A$10</c:f>
              <c:numCache>
                <c:formatCode>dd/mm/yyyy</c:formatCode>
                <c:ptCount val="9"/>
                <c:pt idx="0">
                  <c:v>39448</c:v>
                </c:pt>
                <c:pt idx="1">
                  <c:v>39083</c:v>
                </c:pt>
                <c:pt idx="2">
                  <c:v>38718</c:v>
                </c:pt>
                <c:pt idx="3">
                  <c:v>38353</c:v>
                </c:pt>
                <c:pt idx="4">
                  <c:v>37987</c:v>
                </c:pt>
                <c:pt idx="5">
                  <c:v>37622</c:v>
                </c:pt>
                <c:pt idx="6">
                  <c:v>37257</c:v>
                </c:pt>
                <c:pt idx="7">
                  <c:v>36892</c:v>
                </c:pt>
                <c:pt idx="8">
                  <c:v>36526</c:v>
                </c:pt>
              </c:numCache>
            </c:numRef>
          </c:cat>
          <c:val>
            <c:numRef>
              <c:f>Sheet1!$G$2:$G$10</c:f>
              <c:numCache>
                <c:formatCode>General</c:formatCode>
                <c:ptCount val="9"/>
                <c:pt idx="1">
                  <c:v>1.9810518561410517</c:v>
                </c:pt>
                <c:pt idx="2">
                  <c:v>1.7757297166247106</c:v>
                </c:pt>
                <c:pt idx="3">
                  <c:v>1.6755520035331741</c:v>
                </c:pt>
                <c:pt idx="4">
                  <c:v>1.4861156191094418</c:v>
                </c:pt>
                <c:pt idx="5">
                  <c:v>1.3040971711428768</c:v>
                </c:pt>
                <c:pt idx="6">
                  <c:v>1.3537065410422591</c:v>
                </c:pt>
                <c:pt idx="7">
                  <c:v>1.3468456385071466</c:v>
                </c:pt>
              </c:numCache>
            </c:numRef>
          </c:val>
        </c:ser>
        <c:marker val="1"/>
        <c:axId val="110231936"/>
        <c:axId val="110233472"/>
      </c:lineChart>
      <c:lineChart>
        <c:grouping val="standard"/>
        <c:ser>
          <c:idx val="2"/>
          <c:order val="0"/>
          <c:tx>
            <c:strRef>
              <c:f>Sheet1!$D$1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Sheet1!$A$2:$A$10</c:f>
              <c:numCache>
                <c:formatCode>dd/mm/yyyy</c:formatCode>
                <c:ptCount val="9"/>
                <c:pt idx="0">
                  <c:v>39448</c:v>
                </c:pt>
                <c:pt idx="1">
                  <c:v>39083</c:v>
                </c:pt>
                <c:pt idx="2">
                  <c:v>38718</c:v>
                </c:pt>
                <c:pt idx="3">
                  <c:v>38353</c:v>
                </c:pt>
                <c:pt idx="4">
                  <c:v>37987</c:v>
                </c:pt>
                <c:pt idx="5">
                  <c:v>37622</c:v>
                </c:pt>
                <c:pt idx="6">
                  <c:v>37257</c:v>
                </c:pt>
                <c:pt idx="7">
                  <c:v>36892</c:v>
                </c:pt>
                <c:pt idx="8">
                  <c:v>36526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1">
                  <c:v>4.970417018190747</c:v>
                </c:pt>
                <c:pt idx="2">
                  <c:v>4.7371673248301773</c:v>
                </c:pt>
                <c:pt idx="3">
                  <c:v>4.4089029584712236</c:v>
                </c:pt>
                <c:pt idx="4">
                  <c:v>3.9240318342155351</c:v>
                </c:pt>
                <c:pt idx="5">
                  <c:v>3.6495605161149998</c:v>
                </c:pt>
                <c:pt idx="6">
                  <c:v>3.3847274546191581</c:v>
                </c:pt>
                <c:pt idx="7">
                  <c:v>3.3535017635061872</c:v>
                </c:pt>
                <c:pt idx="8">
                  <c:v>3.2202045399387424</c:v>
                </c:pt>
              </c:numCache>
            </c:numRef>
          </c:val>
        </c:ser>
        <c:ser>
          <c:idx val="1"/>
          <c:order val="4"/>
          <c:tx>
            <c:strRef>
              <c:f>Sheet1!$H$1</c:f>
              <c:strCache>
                <c:ptCount val="1"/>
                <c:pt idx="0">
                  <c:v>Sveits</c:v>
                </c:pt>
              </c:strCache>
            </c:strRef>
          </c:tx>
          <c:spPr>
            <a:ln w="3810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Sheet1!$A$2:$A$10</c:f>
              <c:numCache>
                <c:formatCode>dd/mm/yyyy</c:formatCode>
                <c:ptCount val="9"/>
                <c:pt idx="0">
                  <c:v>39448</c:v>
                </c:pt>
                <c:pt idx="1">
                  <c:v>39083</c:v>
                </c:pt>
                <c:pt idx="2">
                  <c:v>38718</c:v>
                </c:pt>
                <c:pt idx="3">
                  <c:v>38353</c:v>
                </c:pt>
                <c:pt idx="4">
                  <c:v>37987</c:v>
                </c:pt>
                <c:pt idx="5">
                  <c:v>37622</c:v>
                </c:pt>
                <c:pt idx="6">
                  <c:v>37257</c:v>
                </c:pt>
                <c:pt idx="7">
                  <c:v>36892</c:v>
                </c:pt>
                <c:pt idx="8">
                  <c:v>36526</c:v>
                </c:pt>
              </c:numCache>
            </c:numRef>
          </c:cat>
          <c:val>
            <c:numRef>
              <c:f>Sheet1!$H$2:$H$10</c:f>
              <c:numCache>
                <c:formatCode>General</c:formatCode>
                <c:ptCount val="9"/>
                <c:pt idx="1">
                  <c:v>6.6234594837747824</c:v>
                </c:pt>
                <c:pt idx="2">
                  <c:v>6.471691775435759</c:v>
                </c:pt>
                <c:pt idx="3">
                  <c:v>6.0712257594372332</c:v>
                </c:pt>
                <c:pt idx="4">
                  <c:v>5.4478304462547005</c:v>
                </c:pt>
                <c:pt idx="5">
                  <c:v>5.0341464780881395</c:v>
                </c:pt>
                <c:pt idx="6">
                  <c:v>5.1103648361112368</c:v>
                </c:pt>
                <c:pt idx="7">
                  <c:v>5.0962702377992253</c:v>
                </c:pt>
                <c:pt idx="8">
                  <c:v>4.9462346153755039</c:v>
                </c:pt>
              </c:numCache>
            </c:numRef>
          </c:val>
        </c:ser>
        <c:marker val="1"/>
        <c:axId val="110244992"/>
        <c:axId val="110235008"/>
      </c:lineChart>
      <c:dateAx>
        <c:axId val="110231936"/>
        <c:scaling>
          <c:orientation val="minMax"/>
          <c:max val="39234"/>
          <c:min val="36892"/>
        </c:scaling>
        <c:axPos val="b"/>
        <c:numFmt formatCode="yyyy" sourceLinked="0"/>
        <c:majorTickMark val="in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233472"/>
        <c:crosses val="autoZero"/>
        <c:auto val="1"/>
        <c:lblOffset val="100"/>
        <c:baseTimeUnit val="months"/>
        <c:majorUnit val="1"/>
        <c:majorTimeUnit val="years"/>
        <c:minorUnit val="1"/>
        <c:minorTimeUnit val="years"/>
      </c:dateAx>
      <c:valAx>
        <c:axId val="110233472"/>
        <c:scaling>
          <c:orientation val="minMax"/>
        </c:scaling>
        <c:axPos val="l"/>
        <c:numFmt formatCode="General" sourceLinked="1"/>
        <c:majorTickMark val="in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231936"/>
        <c:crossesAt val="36526"/>
        <c:crossBetween val="midCat"/>
      </c:valAx>
      <c:valAx>
        <c:axId val="110235008"/>
        <c:scaling>
          <c:orientation val="minMax"/>
          <c:max val="10"/>
          <c:min val="0"/>
        </c:scaling>
        <c:axPos val="r"/>
        <c:numFmt formatCode="General" sourceLinked="1"/>
        <c:majorTickMark val="in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244992"/>
        <c:crosses val="max"/>
        <c:crossBetween val="between"/>
      </c:valAx>
      <c:dateAx>
        <c:axId val="110244992"/>
        <c:scaling>
          <c:orientation val="minMax"/>
          <c:max val="39234"/>
          <c:min val="36892"/>
        </c:scaling>
        <c:axPos val="t"/>
        <c:numFmt formatCode="dd/mm/yyyy" sourceLinked="1"/>
        <c:majorTickMark val="none"/>
        <c:tickLblPos val="none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10235008"/>
        <c:crosses val="max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2011528326745913E-2"/>
          <c:y val="2.606840513983371E-2"/>
          <c:w val="0.85597694334650865"/>
          <c:h val="0.8675481859410391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cat>
            <c:numRef>
              <c:f>Sheet1!$A$2:$A$10</c:f>
              <c:numCache>
                <c:formatCode>dd/mm/yyyy</c:formatCode>
                <c:ptCount val="9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  <c:pt idx="8">
                  <c:v>39814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1.6</c:v>
                </c:pt>
                <c:pt idx="1">
                  <c:v>62.4</c:v>
                </c:pt>
                <c:pt idx="2">
                  <c:v>66.099999999999994</c:v>
                </c:pt>
                <c:pt idx="3">
                  <c:v>79.2</c:v>
                </c:pt>
                <c:pt idx="4">
                  <c:v>64.8</c:v>
                </c:pt>
                <c:pt idx="5">
                  <c:v>44</c:v>
                </c:pt>
                <c:pt idx="6">
                  <c:v>1.3</c:v>
                </c:pt>
                <c:pt idx="7">
                  <c:v>8.4</c:v>
                </c:pt>
                <c:pt idx="8">
                  <c:v>96.7</c:v>
                </c:pt>
              </c:numCache>
            </c:numRef>
          </c:val>
        </c:ser>
        <c:axId val="102854016"/>
        <c:axId val="103950976"/>
      </c:bar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Sheet1!$A$2:$A$10</c:f>
              <c:numCache>
                <c:formatCode>dd/mm/yyyy</c:formatCode>
                <c:ptCount val="9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  <c:pt idx="8">
                  <c:v>39814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</c:numCache>
            </c:numRef>
          </c:val>
        </c:ser>
        <c:marker val="1"/>
        <c:axId val="103962496"/>
        <c:axId val="103960960"/>
      </c:lineChart>
      <c:dateAx>
        <c:axId val="102854016"/>
        <c:scaling>
          <c:orientation val="minMax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3950976"/>
        <c:crossesAt val="0"/>
        <c:auto val="1"/>
        <c:lblOffset val="100"/>
      </c:dateAx>
      <c:valAx>
        <c:axId val="103950976"/>
        <c:scaling>
          <c:orientation val="minMax"/>
          <c:max val="100"/>
          <c:min val="0"/>
        </c:scaling>
        <c:axPos val="l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2854016"/>
        <c:crosses val="autoZero"/>
        <c:crossBetween val="between"/>
        <c:majorUnit val="20"/>
      </c:valAx>
      <c:valAx>
        <c:axId val="103960960"/>
        <c:scaling>
          <c:orientation val="minMax"/>
          <c:max val="100"/>
          <c:min val="0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3962496"/>
        <c:crosses val="max"/>
        <c:crossBetween val="between"/>
        <c:majorUnit val="20"/>
      </c:valAx>
      <c:dateAx>
        <c:axId val="103962496"/>
        <c:scaling>
          <c:orientation val="minMax"/>
          <c:max val="39814"/>
          <c:min val="36892"/>
        </c:scaling>
        <c:axPos val="t"/>
        <c:numFmt formatCode="dd/mm/yyyy" sourceLinked="1"/>
        <c:majorTickMark val="none"/>
        <c:tickLblPos val="none"/>
        <c:crossAx val="103960960"/>
        <c:crosses val="max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nb-NO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/>
      <c:area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nedre grense</c:v>
                </c:pt>
              </c:strCache>
            </c:strRef>
          </c:tx>
          <c:spPr>
            <a:noFill/>
            <a:ln>
              <a:noFill/>
            </a:ln>
          </c:spPr>
          <c:cat>
            <c:numRef>
              <c:f>Sheet1!$A$2:$A$30</c:f>
              <c:numCache>
                <c:formatCode>dd/mm/yyyy</c:formatCode>
                <c:ptCount val="29"/>
                <c:pt idx="0">
                  <c:v>29221</c:v>
                </c:pt>
                <c:pt idx="1">
                  <c:v>29587</c:v>
                </c:pt>
                <c:pt idx="2">
                  <c:v>29952</c:v>
                </c:pt>
                <c:pt idx="3">
                  <c:v>30317</c:v>
                </c:pt>
                <c:pt idx="4">
                  <c:v>30682</c:v>
                </c:pt>
                <c:pt idx="5">
                  <c:v>31048</c:v>
                </c:pt>
                <c:pt idx="6">
                  <c:v>31413</c:v>
                </c:pt>
                <c:pt idx="7">
                  <c:v>31778</c:v>
                </c:pt>
                <c:pt idx="8">
                  <c:v>32143</c:v>
                </c:pt>
                <c:pt idx="9">
                  <c:v>32509</c:v>
                </c:pt>
                <c:pt idx="10">
                  <c:v>32874</c:v>
                </c:pt>
                <c:pt idx="11">
                  <c:v>33239</c:v>
                </c:pt>
                <c:pt idx="12">
                  <c:v>33604</c:v>
                </c:pt>
                <c:pt idx="13">
                  <c:v>33970</c:v>
                </c:pt>
                <c:pt idx="14">
                  <c:v>34335</c:v>
                </c:pt>
                <c:pt idx="15">
                  <c:v>34700</c:v>
                </c:pt>
                <c:pt idx="16">
                  <c:v>35065</c:v>
                </c:pt>
                <c:pt idx="17">
                  <c:v>35431</c:v>
                </c:pt>
                <c:pt idx="18">
                  <c:v>35796</c:v>
                </c:pt>
                <c:pt idx="19">
                  <c:v>36161</c:v>
                </c:pt>
                <c:pt idx="20">
                  <c:v>36526</c:v>
                </c:pt>
                <c:pt idx="21">
                  <c:v>36892</c:v>
                </c:pt>
                <c:pt idx="22">
                  <c:v>37257</c:v>
                </c:pt>
                <c:pt idx="23">
                  <c:v>37622</c:v>
                </c:pt>
                <c:pt idx="24">
                  <c:v>37987</c:v>
                </c:pt>
                <c:pt idx="25">
                  <c:v>38353</c:v>
                </c:pt>
                <c:pt idx="26">
                  <c:v>38718</c:v>
                </c:pt>
                <c:pt idx="27">
                  <c:v>39083</c:v>
                </c:pt>
                <c:pt idx="28">
                  <c:v>39448</c:v>
                </c:pt>
              </c:numCache>
            </c:numRef>
          </c:cat>
          <c:val>
            <c:numRef>
              <c:f>Sheet1!$B$2:$B$30</c:f>
              <c:numCache>
                <c:formatCode>0.00</c:formatCode>
                <c:ptCount val="29"/>
                <c:pt idx="0">
                  <c:v>7.1707467668299865</c:v>
                </c:pt>
                <c:pt idx="1">
                  <c:v>7.2614940578612845</c:v>
                </c:pt>
                <c:pt idx="2">
                  <c:v>6.7556178334103789</c:v>
                </c:pt>
                <c:pt idx="3">
                  <c:v>6.0952889011356772</c:v>
                </c:pt>
                <c:pt idx="4">
                  <c:v>5.8802669159897833</c:v>
                </c:pt>
                <c:pt idx="5">
                  <c:v>5.8401660106889395</c:v>
                </c:pt>
                <c:pt idx="6">
                  <c:v>5.6332167202984085</c:v>
                </c:pt>
                <c:pt idx="7">
                  <c:v>5.5966750459463483</c:v>
                </c:pt>
                <c:pt idx="8">
                  <c:v>4.6964527181517317</c:v>
                </c:pt>
                <c:pt idx="9">
                  <c:v>4.0325370163256675</c:v>
                </c:pt>
                <c:pt idx="10">
                  <c:v>3.3977461386789067</c:v>
                </c:pt>
                <c:pt idx="11">
                  <c:v>2.6395398521895612</c:v>
                </c:pt>
                <c:pt idx="12">
                  <c:v>1.9296161763125341</c:v>
                </c:pt>
                <c:pt idx="13">
                  <c:v>1.4778857275601398</c:v>
                </c:pt>
                <c:pt idx="14">
                  <c:v>1.1507705010796301</c:v>
                </c:pt>
                <c:pt idx="15">
                  <c:v>1.3476637122954152</c:v>
                </c:pt>
                <c:pt idx="16">
                  <c:v>1.6022435964176449</c:v>
                </c:pt>
                <c:pt idx="17">
                  <c:v>1.6713528173353955</c:v>
                </c:pt>
                <c:pt idx="18">
                  <c:v>1.7734276519220178</c:v>
                </c:pt>
                <c:pt idx="19">
                  <c:v>1.7785716093292212</c:v>
                </c:pt>
                <c:pt idx="20">
                  <c:v>1.6860727450115192</c:v>
                </c:pt>
                <c:pt idx="21">
                  <c:v>1.6429156181042799</c:v>
                </c:pt>
                <c:pt idx="22">
                  <c:v>1.3744983597729306</c:v>
                </c:pt>
                <c:pt idx="23">
                  <c:v>1.3237526167515921</c:v>
                </c:pt>
                <c:pt idx="24">
                  <c:v>1.3206717314576264</c:v>
                </c:pt>
                <c:pt idx="25">
                  <c:v>1.132761397685667</c:v>
                </c:pt>
                <c:pt idx="26">
                  <c:v>1.2816782738491777</c:v>
                </c:pt>
                <c:pt idx="27" formatCode="General">
                  <c:v>1.2655194740713824</c:v>
                </c:pt>
                <c:pt idx="28" formatCode="General">
                  <c:v>1.1853946300413716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øvre grense</c:v>
                </c:pt>
              </c:strCache>
            </c:strRef>
          </c:tx>
          <c:spPr>
            <a:solidFill>
              <a:srgbClr val="99CCFF">
                <a:alpha val="28000"/>
              </a:srgbClr>
            </a:solidFill>
            <a:ln>
              <a:noFill/>
            </a:ln>
          </c:spPr>
          <c:cat>
            <c:numRef>
              <c:f>Sheet1!$A$2:$A$30</c:f>
              <c:numCache>
                <c:formatCode>dd/mm/yyyy</c:formatCode>
                <c:ptCount val="29"/>
                <c:pt idx="0">
                  <c:v>29221</c:v>
                </c:pt>
                <c:pt idx="1">
                  <c:v>29587</c:v>
                </c:pt>
                <c:pt idx="2">
                  <c:v>29952</c:v>
                </c:pt>
                <c:pt idx="3">
                  <c:v>30317</c:v>
                </c:pt>
                <c:pt idx="4">
                  <c:v>30682</c:v>
                </c:pt>
                <c:pt idx="5">
                  <c:v>31048</c:v>
                </c:pt>
                <c:pt idx="6">
                  <c:v>31413</c:v>
                </c:pt>
                <c:pt idx="7">
                  <c:v>31778</c:v>
                </c:pt>
                <c:pt idx="8">
                  <c:v>32143</c:v>
                </c:pt>
                <c:pt idx="9">
                  <c:v>32509</c:v>
                </c:pt>
                <c:pt idx="10">
                  <c:v>32874</c:v>
                </c:pt>
                <c:pt idx="11">
                  <c:v>33239</c:v>
                </c:pt>
                <c:pt idx="12">
                  <c:v>33604</c:v>
                </c:pt>
                <c:pt idx="13">
                  <c:v>33970</c:v>
                </c:pt>
                <c:pt idx="14">
                  <c:v>34335</c:v>
                </c:pt>
                <c:pt idx="15">
                  <c:v>34700</c:v>
                </c:pt>
                <c:pt idx="16">
                  <c:v>35065</c:v>
                </c:pt>
                <c:pt idx="17">
                  <c:v>35431</c:v>
                </c:pt>
                <c:pt idx="18">
                  <c:v>35796</c:v>
                </c:pt>
                <c:pt idx="19">
                  <c:v>36161</c:v>
                </c:pt>
                <c:pt idx="20">
                  <c:v>36526</c:v>
                </c:pt>
                <c:pt idx="21">
                  <c:v>36892</c:v>
                </c:pt>
                <c:pt idx="22">
                  <c:v>37257</c:v>
                </c:pt>
                <c:pt idx="23">
                  <c:v>37622</c:v>
                </c:pt>
                <c:pt idx="24">
                  <c:v>37987</c:v>
                </c:pt>
                <c:pt idx="25">
                  <c:v>38353</c:v>
                </c:pt>
                <c:pt idx="26">
                  <c:v>38718</c:v>
                </c:pt>
                <c:pt idx="27">
                  <c:v>39083</c:v>
                </c:pt>
                <c:pt idx="28">
                  <c:v>39448</c:v>
                </c:pt>
              </c:numCache>
            </c:numRef>
          </c:cat>
          <c:val>
            <c:numRef>
              <c:f>Sheet1!$C$2:$C$30</c:f>
              <c:numCache>
                <c:formatCode>General</c:formatCode>
                <c:ptCount val="29"/>
                <c:pt idx="0">
                  <c:v>4.8143932848716924</c:v>
                </c:pt>
                <c:pt idx="1">
                  <c:v>4.7571846376553406</c:v>
                </c:pt>
                <c:pt idx="2">
                  <c:v>5.2211726912429564</c:v>
                </c:pt>
                <c:pt idx="3">
                  <c:v>5.3347770859402504</c:v>
                </c:pt>
                <c:pt idx="4">
                  <c:v>5.3207972335040061</c:v>
                </c:pt>
                <c:pt idx="5">
                  <c:v>5.3076185572298655</c:v>
                </c:pt>
                <c:pt idx="6">
                  <c:v>5.4280011879416534</c:v>
                </c:pt>
                <c:pt idx="7">
                  <c:v>5.4865021272408514</c:v>
                </c:pt>
                <c:pt idx="8">
                  <c:v>5.8978975538368745</c:v>
                </c:pt>
                <c:pt idx="9">
                  <c:v>5.2321128088416096</c:v>
                </c:pt>
                <c:pt idx="10">
                  <c:v>4.6828865741833345</c:v>
                </c:pt>
                <c:pt idx="11">
                  <c:v>4.9578530299582955</c:v>
                </c:pt>
                <c:pt idx="12">
                  <c:v>5.3942586762841316</c:v>
                </c:pt>
                <c:pt idx="13">
                  <c:v>5.6719837799485955</c:v>
                </c:pt>
                <c:pt idx="14">
                  <c:v>5.1381120614049856</c:v>
                </c:pt>
                <c:pt idx="15">
                  <c:v>3.5193616845483033</c:v>
                </c:pt>
                <c:pt idx="16">
                  <c:v>2.128615616884467</c:v>
                </c:pt>
                <c:pt idx="17">
                  <c:v>1.5401240931243705</c:v>
                </c:pt>
                <c:pt idx="18">
                  <c:v>1.1406898497546729</c:v>
                </c:pt>
                <c:pt idx="19">
                  <c:v>1.0440859904986581</c:v>
                </c:pt>
                <c:pt idx="20">
                  <c:v>1.0247796511120417</c:v>
                </c:pt>
                <c:pt idx="21">
                  <c:v>1.1500898515623341</c:v>
                </c:pt>
                <c:pt idx="22">
                  <c:v>1.4886011330552371</c:v>
                </c:pt>
                <c:pt idx="23">
                  <c:v>1.5524947664968163</c:v>
                </c:pt>
                <c:pt idx="24">
                  <c:v>1.6316862443496898</c:v>
                </c:pt>
                <c:pt idx="25">
                  <c:v>1.6357791211937429</c:v>
                </c:pt>
                <c:pt idx="26">
                  <c:v>1.6380476183554604</c:v>
                </c:pt>
                <c:pt idx="27">
                  <c:v>1.8103652179110779</c:v>
                </c:pt>
                <c:pt idx="28">
                  <c:v>1.8950039577795079</c:v>
                </c:pt>
              </c:numCache>
            </c:numRef>
          </c:val>
        </c:ser>
        <c:axId val="110631552"/>
        <c:axId val="110682496"/>
      </c:area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Inflasjon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Sheet1!$A$2:$A$30</c:f>
              <c:numCache>
                <c:formatCode>dd/mm/yyyy</c:formatCode>
                <c:ptCount val="29"/>
                <c:pt idx="0">
                  <c:v>29221</c:v>
                </c:pt>
                <c:pt idx="1">
                  <c:v>29587</c:v>
                </c:pt>
                <c:pt idx="2">
                  <c:v>29952</c:v>
                </c:pt>
                <c:pt idx="3">
                  <c:v>30317</c:v>
                </c:pt>
                <c:pt idx="4">
                  <c:v>30682</c:v>
                </c:pt>
                <c:pt idx="5">
                  <c:v>31048</c:v>
                </c:pt>
                <c:pt idx="6">
                  <c:v>31413</c:v>
                </c:pt>
                <c:pt idx="7">
                  <c:v>31778</c:v>
                </c:pt>
                <c:pt idx="8">
                  <c:v>32143</c:v>
                </c:pt>
                <c:pt idx="9">
                  <c:v>32509</c:v>
                </c:pt>
                <c:pt idx="10">
                  <c:v>32874</c:v>
                </c:pt>
                <c:pt idx="11">
                  <c:v>33239</c:v>
                </c:pt>
                <c:pt idx="12">
                  <c:v>33604</c:v>
                </c:pt>
                <c:pt idx="13">
                  <c:v>33970</c:v>
                </c:pt>
                <c:pt idx="14">
                  <c:v>34335</c:v>
                </c:pt>
                <c:pt idx="15">
                  <c:v>34700</c:v>
                </c:pt>
                <c:pt idx="16">
                  <c:v>35065</c:v>
                </c:pt>
                <c:pt idx="17">
                  <c:v>35431</c:v>
                </c:pt>
                <c:pt idx="18">
                  <c:v>35796</c:v>
                </c:pt>
                <c:pt idx="19">
                  <c:v>36161</c:v>
                </c:pt>
                <c:pt idx="20">
                  <c:v>36526</c:v>
                </c:pt>
                <c:pt idx="21">
                  <c:v>36892</c:v>
                </c:pt>
                <c:pt idx="22">
                  <c:v>37257</c:v>
                </c:pt>
                <c:pt idx="23">
                  <c:v>37622</c:v>
                </c:pt>
                <c:pt idx="24">
                  <c:v>37987</c:v>
                </c:pt>
                <c:pt idx="25">
                  <c:v>38353</c:v>
                </c:pt>
                <c:pt idx="26">
                  <c:v>38718</c:v>
                </c:pt>
                <c:pt idx="27">
                  <c:v>39083</c:v>
                </c:pt>
                <c:pt idx="28">
                  <c:v>39448</c:v>
                </c:pt>
              </c:numCache>
            </c:numRef>
          </c:cat>
          <c:val>
            <c:numRef>
              <c:f>Sheet1!$D$2:$D$30</c:f>
              <c:numCache>
                <c:formatCode>General</c:formatCode>
                <c:ptCount val="29"/>
                <c:pt idx="0">
                  <c:v>9.5779434092658207</c:v>
                </c:pt>
                <c:pt idx="1">
                  <c:v>9.6400863766890268</c:v>
                </c:pt>
                <c:pt idx="2">
                  <c:v>9.3662041790318575</c:v>
                </c:pt>
                <c:pt idx="3">
                  <c:v>8.7626774441058011</c:v>
                </c:pt>
                <c:pt idx="4">
                  <c:v>8.540665532741782</c:v>
                </c:pt>
                <c:pt idx="5">
                  <c:v>8.4939752893038953</c:v>
                </c:pt>
                <c:pt idx="6">
                  <c:v>8.3472173142692245</c:v>
                </c:pt>
                <c:pt idx="7">
                  <c:v>8.3399261095667718</c:v>
                </c:pt>
                <c:pt idx="8">
                  <c:v>7.6454014950702014</c:v>
                </c:pt>
                <c:pt idx="9">
                  <c:v>6.6485934207464741</c:v>
                </c:pt>
                <c:pt idx="10">
                  <c:v>5.7391894257706424</c:v>
                </c:pt>
                <c:pt idx="11">
                  <c:v>5.1184663671686845</c:v>
                </c:pt>
                <c:pt idx="12">
                  <c:v>4.6267455144545995</c:v>
                </c:pt>
                <c:pt idx="13">
                  <c:v>4.3138776175344375</c:v>
                </c:pt>
                <c:pt idx="14">
                  <c:v>3.7198265317821311</c:v>
                </c:pt>
                <c:pt idx="15">
                  <c:v>3.1073445545695852</c:v>
                </c:pt>
                <c:pt idx="16">
                  <c:v>2.6665514048598777</c:v>
                </c:pt>
                <c:pt idx="17">
                  <c:v>2.4414148638975885</c:v>
                </c:pt>
                <c:pt idx="18">
                  <c:v>2.3437725767993602</c:v>
                </c:pt>
                <c:pt idx="19">
                  <c:v>2.3006146045785503</c:v>
                </c:pt>
                <c:pt idx="20">
                  <c:v>2.1984625705675342</c:v>
                </c:pt>
                <c:pt idx="21">
                  <c:v>2.2179605438854693</c:v>
                </c:pt>
                <c:pt idx="22">
                  <c:v>2.1187989263005487</c:v>
                </c:pt>
                <c:pt idx="23">
                  <c:v>2.1</c:v>
                </c:pt>
                <c:pt idx="24">
                  <c:v>2.1365148536324812</c:v>
                </c:pt>
                <c:pt idx="25">
                  <c:v>1.9506509582825564</c:v>
                </c:pt>
                <c:pt idx="26">
                  <c:v>2.1007020830269214</c:v>
                </c:pt>
                <c:pt idx="27">
                  <c:v>2.1707020830269217</c:v>
                </c:pt>
                <c:pt idx="28">
                  <c:v>2.1328966089311248</c:v>
                </c:pt>
              </c:numCache>
            </c:numRef>
          </c:val>
        </c:ser>
        <c:marker val="1"/>
        <c:axId val="110631552"/>
        <c:axId val="110682496"/>
      </c:lineChart>
      <c:lineChart>
        <c:grouping val="standard"/>
        <c:ser>
          <c:idx val="3"/>
          <c:order val="3"/>
          <c:tx>
            <c:strRef>
              <c:f>Sheet1!$E$1</c:f>
              <c:strCache>
                <c:ptCount val="1"/>
                <c:pt idx="0">
                  <c:v>Inflasjonsmål</c:v>
                </c:pt>
              </c:strCache>
            </c:strRef>
          </c:tx>
          <c:spPr>
            <a:ln w="381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Sheet1!$A$23:$A$30</c:f>
              <c:numCache>
                <c:formatCode>dd/mm/yyyy</c:formatCode>
                <c:ptCount val="8"/>
                <c:pt idx="0">
                  <c:v>36892</c:v>
                </c:pt>
                <c:pt idx="1">
                  <c:v>37257</c:v>
                </c:pt>
                <c:pt idx="2">
                  <c:v>37622</c:v>
                </c:pt>
                <c:pt idx="3">
                  <c:v>37987</c:v>
                </c:pt>
                <c:pt idx="4">
                  <c:v>38353</c:v>
                </c:pt>
                <c:pt idx="5">
                  <c:v>38718</c:v>
                </c:pt>
                <c:pt idx="6">
                  <c:v>39083</c:v>
                </c:pt>
                <c:pt idx="7">
                  <c:v>39448</c:v>
                </c:pt>
              </c:numCache>
            </c:numRef>
          </c:cat>
          <c:val>
            <c:numRef>
              <c:f>Sheet1!$E$23:$E$30</c:f>
              <c:numCache>
                <c:formatCode>General</c:formatCode>
                <c:ptCount val="8"/>
                <c:pt idx="0">
                  <c:v>2.5</c:v>
                </c:pt>
                <c:pt idx="1">
                  <c:v>2.5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  <c:pt idx="5">
                  <c:v>2.5</c:v>
                </c:pt>
                <c:pt idx="6">
                  <c:v>2.5</c:v>
                </c:pt>
                <c:pt idx="7">
                  <c:v>2.5</c:v>
                </c:pt>
              </c:numCache>
            </c:numRef>
          </c:val>
        </c:ser>
        <c:marker val="1"/>
        <c:axId val="110685568"/>
        <c:axId val="110684032"/>
      </c:lineChart>
      <c:dateAx>
        <c:axId val="110631552"/>
        <c:scaling>
          <c:orientation val="minMax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682496"/>
        <c:crossesAt val="0"/>
        <c:lblOffset val="100"/>
        <c:baseTimeUnit val="days"/>
        <c:majorUnit val="4"/>
        <c:majorTimeUnit val="years"/>
        <c:minorUnit val="2"/>
      </c:dateAx>
      <c:valAx>
        <c:axId val="110682496"/>
        <c:scaling>
          <c:orientation val="minMax"/>
          <c:max val="14"/>
          <c:min val="0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631552"/>
        <c:crossesAt val="29221"/>
        <c:crossBetween val="midCat"/>
        <c:majorUnit val="2"/>
      </c:valAx>
      <c:valAx>
        <c:axId val="110684032"/>
        <c:scaling>
          <c:orientation val="minMax"/>
          <c:max val="14"/>
          <c:min val="0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685568"/>
        <c:crosses val="max"/>
        <c:crossBetween val="between"/>
        <c:majorUnit val="2"/>
      </c:valAx>
      <c:dateAx>
        <c:axId val="110685568"/>
        <c:scaling>
          <c:orientation val="minMax"/>
          <c:max val="39448"/>
          <c:min val="29221"/>
        </c:scaling>
        <c:axPos val="t"/>
        <c:numFmt formatCode="yyyy" sourceLinked="0"/>
        <c:majorTickMark val="none"/>
        <c:tickLblPos val="none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10684032"/>
        <c:crosses val="max"/>
        <c:lblOffset val="100"/>
        <c:baseTimeUnit val="days"/>
        <c:majorUnit val="4"/>
        <c:majorTimeUnit val="years"/>
      </c:dateAx>
      <c:spPr>
        <a:noFill/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5.943423364075584E-2"/>
          <c:y val="2.606840513983371E-2"/>
          <c:w val="0.88113153271848965"/>
          <c:h val="0.86754818594103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Reell BNP-vekst</c:v>
                </c:pt>
              </c:strCache>
            </c:strRef>
          </c:tx>
          <c:spPr>
            <a:noFill/>
          </c:spPr>
          <c:cat>
            <c:numRef>
              <c:f>Sheet1!$A$2:$A$135</c:f>
              <c:numCache>
                <c:formatCode>0</c:formatCode>
                <c:ptCount val="134"/>
                <c:pt idx="0">
                  <c:v>1875</c:v>
                </c:pt>
                <c:pt idx="1">
                  <c:v>1876</c:v>
                </c:pt>
                <c:pt idx="2">
                  <c:v>1877</c:v>
                </c:pt>
                <c:pt idx="3">
                  <c:v>1878</c:v>
                </c:pt>
                <c:pt idx="4">
                  <c:v>1879</c:v>
                </c:pt>
                <c:pt idx="5">
                  <c:v>1880</c:v>
                </c:pt>
                <c:pt idx="6">
                  <c:v>1881</c:v>
                </c:pt>
                <c:pt idx="7">
                  <c:v>1882</c:v>
                </c:pt>
                <c:pt idx="8">
                  <c:v>1883</c:v>
                </c:pt>
                <c:pt idx="9">
                  <c:v>1884</c:v>
                </c:pt>
                <c:pt idx="10">
                  <c:v>1885</c:v>
                </c:pt>
                <c:pt idx="11">
                  <c:v>1886</c:v>
                </c:pt>
                <c:pt idx="12">
                  <c:v>1887</c:v>
                </c:pt>
                <c:pt idx="13">
                  <c:v>1888</c:v>
                </c:pt>
                <c:pt idx="14">
                  <c:v>1889</c:v>
                </c:pt>
                <c:pt idx="15">
                  <c:v>1890</c:v>
                </c:pt>
                <c:pt idx="16">
                  <c:v>1891</c:v>
                </c:pt>
                <c:pt idx="17">
                  <c:v>1892</c:v>
                </c:pt>
                <c:pt idx="18">
                  <c:v>1893</c:v>
                </c:pt>
                <c:pt idx="19">
                  <c:v>1894</c:v>
                </c:pt>
                <c:pt idx="20">
                  <c:v>1895</c:v>
                </c:pt>
                <c:pt idx="21">
                  <c:v>1896</c:v>
                </c:pt>
                <c:pt idx="22">
                  <c:v>1897</c:v>
                </c:pt>
                <c:pt idx="23">
                  <c:v>1898</c:v>
                </c:pt>
                <c:pt idx="24">
                  <c:v>1899</c:v>
                </c:pt>
                <c:pt idx="25">
                  <c:v>1900</c:v>
                </c:pt>
                <c:pt idx="26" formatCode="General">
                  <c:v>1901</c:v>
                </c:pt>
                <c:pt idx="27" formatCode="General">
                  <c:v>1902</c:v>
                </c:pt>
                <c:pt idx="28" formatCode="General">
                  <c:v>1903</c:v>
                </c:pt>
                <c:pt idx="29" formatCode="General">
                  <c:v>1904</c:v>
                </c:pt>
                <c:pt idx="30" formatCode="General">
                  <c:v>1905</c:v>
                </c:pt>
                <c:pt idx="31" formatCode="General">
                  <c:v>1906</c:v>
                </c:pt>
                <c:pt idx="32" formatCode="General">
                  <c:v>1907</c:v>
                </c:pt>
                <c:pt idx="33" formatCode="General">
                  <c:v>1908</c:v>
                </c:pt>
                <c:pt idx="34" formatCode="General">
                  <c:v>1909</c:v>
                </c:pt>
                <c:pt idx="35" formatCode="General">
                  <c:v>1910</c:v>
                </c:pt>
                <c:pt idx="36" formatCode="General">
                  <c:v>1911</c:v>
                </c:pt>
                <c:pt idx="37" formatCode="General">
                  <c:v>1912</c:v>
                </c:pt>
                <c:pt idx="38" formatCode="General">
                  <c:v>1913</c:v>
                </c:pt>
                <c:pt idx="39" formatCode="General">
                  <c:v>1914</c:v>
                </c:pt>
                <c:pt idx="40" formatCode="General">
                  <c:v>1915</c:v>
                </c:pt>
                <c:pt idx="41" formatCode="General">
                  <c:v>1916</c:v>
                </c:pt>
                <c:pt idx="42" formatCode="General">
                  <c:v>1917</c:v>
                </c:pt>
                <c:pt idx="43" formatCode="General">
                  <c:v>1918</c:v>
                </c:pt>
                <c:pt idx="44" formatCode="General">
                  <c:v>1919</c:v>
                </c:pt>
                <c:pt idx="45" formatCode="General">
                  <c:v>1920</c:v>
                </c:pt>
                <c:pt idx="46" formatCode="General">
                  <c:v>1921</c:v>
                </c:pt>
                <c:pt idx="47" formatCode="General">
                  <c:v>1922</c:v>
                </c:pt>
                <c:pt idx="48" formatCode="General">
                  <c:v>1923</c:v>
                </c:pt>
                <c:pt idx="49" formatCode="General">
                  <c:v>1924</c:v>
                </c:pt>
                <c:pt idx="50" formatCode="General">
                  <c:v>1925</c:v>
                </c:pt>
                <c:pt idx="51" formatCode="General">
                  <c:v>1926</c:v>
                </c:pt>
                <c:pt idx="52" formatCode="General">
                  <c:v>1927</c:v>
                </c:pt>
                <c:pt idx="53" formatCode="General">
                  <c:v>1928</c:v>
                </c:pt>
                <c:pt idx="54" formatCode="General">
                  <c:v>1929</c:v>
                </c:pt>
                <c:pt idx="55" formatCode="General">
                  <c:v>1930</c:v>
                </c:pt>
                <c:pt idx="56" formatCode="General">
                  <c:v>1931</c:v>
                </c:pt>
                <c:pt idx="57" formatCode="General">
                  <c:v>1932</c:v>
                </c:pt>
                <c:pt idx="58" formatCode="General">
                  <c:v>1933</c:v>
                </c:pt>
                <c:pt idx="59" formatCode="General">
                  <c:v>1934</c:v>
                </c:pt>
                <c:pt idx="60" formatCode="General">
                  <c:v>1935</c:v>
                </c:pt>
                <c:pt idx="61" formatCode="General">
                  <c:v>1936</c:v>
                </c:pt>
                <c:pt idx="62" formatCode="General">
                  <c:v>1937</c:v>
                </c:pt>
                <c:pt idx="63" formatCode="General">
                  <c:v>1938</c:v>
                </c:pt>
                <c:pt idx="64" formatCode="General">
                  <c:v>1939</c:v>
                </c:pt>
                <c:pt idx="65" formatCode="General">
                  <c:v>1940</c:v>
                </c:pt>
                <c:pt idx="66" formatCode="General">
                  <c:v>1941</c:v>
                </c:pt>
                <c:pt idx="67" formatCode="General">
                  <c:v>1942</c:v>
                </c:pt>
                <c:pt idx="68" formatCode="General">
                  <c:v>1943</c:v>
                </c:pt>
                <c:pt idx="69" formatCode="General">
                  <c:v>1944</c:v>
                </c:pt>
                <c:pt idx="70" formatCode="General">
                  <c:v>1945</c:v>
                </c:pt>
                <c:pt idx="71" formatCode="General">
                  <c:v>1946</c:v>
                </c:pt>
                <c:pt idx="72" formatCode="General">
                  <c:v>1947</c:v>
                </c:pt>
                <c:pt idx="73" formatCode="General">
                  <c:v>1948</c:v>
                </c:pt>
                <c:pt idx="74" formatCode="General">
                  <c:v>1949</c:v>
                </c:pt>
                <c:pt idx="75" formatCode="General">
                  <c:v>1950</c:v>
                </c:pt>
                <c:pt idx="76" formatCode="General">
                  <c:v>1951</c:v>
                </c:pt>
                <c:pt idx="77" formatCode="General">
                  <c:v>1952</c:v>
                </c:pt>
                <c:pt idx="78" formatCode="General">
                  <c:v>1953</c:v>
                </c:pt>
                <c:pt idx="79" formatCode="General">
                  <c:v>1954</c:v>
                </c:pt>
                <c:pt idx="80" formatCode="General">
                  <c:v>1955</c:v>
                </c:pt>
                <c:pt idx="81" formatCode="General">
                  <c:v>1956</c:v>
                </c:pt>
                <c:pt idx="82" formatCode="General">
                  <c:v>1957</c:v>
                </c:pt>
                <c:pt idx="83" formatCode="General">
                  <c:v>1958</c:v>
                </c:pt>
                <c:pt idx="84" formatCode="General">
                  <c:v>1959</c:v>
                </c:pt>
                <c:pt idx="85" formatCode="General">
                  <c:v>1960</c:v>
                </c:pt>
                <c:pt idx="86" formatCode="General">
                  <c:v>1961</c:v>
                </c:pt>
                <c:pt idx="87" formatCode="General">
                  <c:v>1962</c:v>
                </c:pt>
                <c:pt idx="88" formatCode="General">
                  <c:v>1963</c:v>
                </c:pt>
                <c:pt idx="89" formatCode="General">
                  <c:v>1964</c:v>
                </c:pt>
                <c:pt idx="90" formatCode="General">
                  <c:v>1965</c:v>
                </c:pt>
                <c:pt idx="91" formatCode="General">
                  <c:v>1966</c:v>
                </c:pt>
                <c:pt idx="92" formatCode="General">
                  <c:v>1967</c:v>
                </c:pt>
                <c:pt idx="93" formatCode="General">
                  <c:v>1968</c:v>
                </c:pt>
                <c:pt idx="94" formatCode="General">
                  <c:v>1969</c:v>
                </c:pt>
                <c:pt idx="95" formatCode="General">
                  <c:v>1970</c:v>
                </c:pt>
                <c:pt idx="96" formatCode="General">
                  <c:v>1971</c:v>
                </c:pt>
                <c:pt idx="97" formatCode="General">
                  <c:v>1972</c:v>
                </c:pt>
                <c:pt idx="98" formatCode="General">
                  <c:v>1973</c:v>
                </c:pt>
                <c:pt idx="99" formatCode="General">
                  <c:v>1974</c:v>
                </c:pt>
                <c:pt idx="100" formatCode="General">
                  <c:v>1975</c:v>
                </c:pt>
                <c:pt idx="101" formatCode="General">
                  <c:v>1976</c:v>
                </c:pt>
                <c:pt idx="102" formatCode="General">
                  <c:v>1977</c:v>
                </c:pt>
                <c:pt idx="103" formatCode="General">
                  <c:v>1978</c:v>
                </c:pt>
                <c:pt idx="104" formatCode="General">
                  <c:v>1979</c:v>
                </c:pt>
                <c:pt idx="105" formatCode="General">
                  <c:v>1980</c:v>
                </c:pt>
                <c:pt idx="106" formatCode="General">
                  <c:v>1981</c:v>
                </c:pt>
                <c:pt idx="107" formatCode="General">
                  <c:v>1982</c:v>
                </c:pt>
                <c:pt idx="108" formatCode="General">
                  <c:v>1983</c:v>
                </c:pt>
                <c:pt idx="109" formatCode="General">
                  <c:v>1984</c:v>
                </c:pt>
                <c:pt idx="110" formatCode="General">
                  <c:v>1985</c:v>
                </c:pt>
                <c:pt idx="111" formatCode="General">
                  <c:v>1986</c:v>
                </c:pt>
                <c:pt idx="112" formatCode="General">
                  <c:v>1987</c:v>
                </c:pt>
                <c:pt idx="113" formatCode="General">
                  <c:v>1988</c:v>
                </c:pt>
                <c:pt idx="114" formatCode="General">
                  <c:v>1989</c:v>
                </c:pt>
                <c:pt idx="115" formatCode="General">
                  <c:v>1990</c:v>
                </c:pt>
                <c:pt idx="116" formatCode="General">
                  <c:v>1991</c:v>
                </c:pt>
                <c:pt idx="117" formatCode="General">
                  <c:v>1992</c:v>
                </c:pt>
                <c:pt idx="118" formatCode="General">
                  <c:v>1993</c:v>
                </c:pt>
                <c:pt idx="119" formatCode="General">
                  <c:v>1994</c:v>
                </c:pt>
                <c:pt idx="120" formatCode="General">
                  <c:v>1995</c:v>
                </c:pt>
                <c:pt idx="121" formatCode="General">
                  <c:v>1996</c:v>
                </c:pt>
                <c:pt idx="122" formatCode="General">
                  <c:v>1997</c:v>
                </c:pt>
                <c:pt idx="123" formatCode="General">
                  <c:v>1998</c:v>
                </c:pt>
                <c:pt idx="124" formatCode="General">
                  <c:v>1999</c:v>
                </c:pt>
                <c:pt idx="125" formatCode="General">
                  <c:v>2000</c:v>
                </c:pt>
                <c:pt idx="126" formatCode="General">
                  <c:v>2001</c:v>
                </c:pt>
                <c:pt idx="127" formatCode="General">
                  <c:v>2002</c:v>
                </c:pt>
                <c:pt idx="128" formatCode="General">
                  <c:v>2003</c:v>
                </c:pt>
                <c:pt idx="129" formatCode="General">
                  <c:v>2004</c:v>
                </c:pt>
                <c:pt idx="130" formatCode="General">
                  <c:v>2005</c:v>
                </c:pt>
                <c:pt idx="131" formatCode="General">
                  <c:v>2006</c:v>
                </c:pt>
                <c:pt idx="132" formatCode="General">
                  <c:v>2007</c:v>
                </c:pt>
                <c:pt idx="133" formatCode="General">
                  <c:v>2008</c:v>
                </c:pt>
              </c:numCache>
            </c:numRef>
          </c:cat>
          <c:val>
            <c:numRef>
              <c:f>Sheet1!$B$2:$B$135</c:f>
              <c:numCache>
                <c:formatCode>General</c:formatCode>
                <c:ptCount val="134"/>
                <c:pt idx="0">
                  <c:v>2.8261912376079277</c:v>
                </c:pt>
                <c:pt idx="1">
                  <c:v>2.9467791470668248</c:v>
                </c:pt>
                <c:pt idx="2">
                  <c:v>0.76281107208942212</c:v>
                </c:pt>
                <c:pt idx="3">
                  <c:v>-3.5041037364614223</c:v>
                </c:pt>
                <c:pt idx="4">
                  <c:v>0.88550567034333394</c:v>
                </c:pt>
                <c:pt idx="5">
                  <c:v>3.2106559901447342</c:v>
                </c:pt>
                <c:pt idx="6">
                  <c:v>0.93994778067885165</c:v>
                </c:pt>
                <c:pt idx="7">
                  <c:v>-0.18476091937034173</c:v>
                </c:pt>
                <c:pt idx="8">
                  <c:v>-0.37390789278840614</c:v>
                </c:pt>
                <c:pt idx="9">
                  <c:v>1.7836572405336204</c:v>
                </c:pt>
                <c:pt idx="10">
                  <c:v>0.92001022233581065</c:v>
                </c:pt>
                <c:pt idx="11">
                  <c:v>0.54986795933871235</c:v>
                </c:pt>
                <c:pt idx="12">
                  <c:v>1.2736103615758281</c:v>
                </c:pt>
                <c:pt idx="13">
                  <c:v>4.6680166258126405</c:v>
                </c:pt>
                <c:pt idx="14">
                  <c:v>3.8590774870176148</c:v>
                </c:pt>
                <c:pt idx="15">
                  <c:v>2.7254901960784395</c:v>
                </c:pt>
                <c:pt idx="16">
                  <c:v>0.9639244130559288</c:v>
                </c:pt>
                <c:pt idx="17">
                  <c:v>1.9094432366008061</c:v>
                </c:pt>
                <c:pt idx="18">
                  <c:v>2.6559069968772331</c:v>
                </c:pt>
                <c:pt idx="19">
                  <c:v>0.61140895126798878</c:v>
                </c:pt>
                <c:pt idx="20">
                  <c:v>1.2093997904505354</c:v>
                </c:pt>
                <c:pt idx="21">
                  <c:v>2.8394806116714522</c:v>
                </c:pt>
                <c:pt idx="22">
                  <c:v>5.3064511490120481</c:v>
                </c:pt>
                <c:pt idx="23">
                  <c:v>0.82755230239799349</c:v>
                </c:pt>
                <c:pt idx="24">
                  <c:v>3.0798818972289199</c:v>
                </c:pt>
                <c:pt idx="25">
                  <c:v>1.261365428075889</c:v>
                </c:pt>
                <c:pt idx="26">
                  <c:v>2.4913063787823471</c:v>
                </c:pt>
                <c:pt idx="27">
                  <c:v>1.5369423203524635</c:v>
                </c:pt>
                <c:pt idx="28">
                  <c:v>-0.63090695992619183</c:v>
                </c:pt>
                <c:pt idx="29">
                  <c:v>0.1907247540654522</c:v>
                </c:pt>
                <c:pt idx="30">
                  <c:v>0.7589419897805938</c:v>
                </c:pt>
                <c:pt idx="31">
                  <c:v>4.1464687896189094</c:v>
                </c:pt>
                <c:pt idx="32">
                  <c:v>4.3418068981978752</c:v>
                </c:pt>
                <c:pt idx="33">
                  <c:v>3.1797593448323251</c:v>
                </c:pt>
                <c:pt idx="34">
                  <c:v>2.1838417878680394</c:v>
                </c:pt>
                <c:pt idx="35">
                  <c:v>4.1116101455878784</c:v>
                </c:pt>
                <c:pt idx="36">
                  <c:v>3.8971323774591449</c:v>
                </c:pt>
                <c:pt idx="37">
                  <c:v>4.9163557588157465</c:v>
                </c:pt>
                <c:pt idx="38">
                  <c:v>5.4105726030016266</c:v>
                </c:pt>
                <c:pt idx="39">
                  <c:v>2.0622109367915087</c:v>
                </c:pt>
                <c:pt idx="40">
                  <c:v>4.4018339493886893</c:v>
                </c:pt>
                <c:pt idx="41">
                  <c:v>3.8707041821988364</c:v>
                </c:pt>
                <c:pt idx="42">
                  <c:v>-9.1096799567376205</c:v>
                </c:pt>
                <c:pt idx="43">
                  <c:v>-4.0098081638540535</c:v>
                </c:pt>
                <c:pt idx="44">
                  <c:v>17.133734034560462</c:v>
                </c:pt>
                <c:pt idx="45">
                  <c:v>6.563291748179978</c:v>
                </c:pt>
                <c:pt idx="46">
                  <c:v>-9.6952825220073748</c:v>
                </c:pt>
                <c:pt idx="47">
                  <c:v>10.736186096114109</c:v>
                </c:pt>
                <c:pt idx="48">
                  <c:v>2.701075916033413</c:v>
                </c:pt>
                <c:pt idx="49">
                  <c:v>-3.8095238095248181E-2</c:v>
                </c:pt>
                <c:pt idx="50">
                  <c:v>6.1488625703564646</c:v>
                </c:pt>
                <c:pt idx="51">
                  <c:v>1.4996064568690604</c:v>
                </c:pt>
                <c:pt idx="52">
                  <c:v>3.7820556424732921</c:v>
                </c:pt>
                <c:pt idx="53">
                  <c:v>4.4058464966900504</c:v>
                </c:pt>
                <c:pt idx="54">
                  <c:v>9.4530798784622281</c:v>
                </c:pt>
                <c:pt idx="55">
                  <c:v>7.5365643819902424</c:v>
                </c:pt>
                <c:pt idx="56">
                  <c:v>-7.8169502373459796</c:v>
                </c:pt>
                <c:pt idx="57">
                  <c:v>4.9712440839186911</c:v>
                </c:pt>
                <c:pt idx="58">
                  <c:v>2.5068071830939238</c:v>
                </c:pt>
                <c:pt idx="59">
                  <c:v>3.5327518900491568</c:v>
                </c:pt>
                <c:pt idx="60">
                  <c:v>4.986912082433129</c:v>
                </c:pt>
                <c:pt idx="61">
                  <c:v>6.7495770383781961</c:v>
                </c:pt>
                <c:pt idx="62">
                  <c:v>4.4496964641549779</c:v>
                </c:pt>
                <c:pt idx="63">
                  <c:v>2.2423156101370152</c:v>
                </c:pt>
                <c:pt idx="64">
                  <c:v>4.8245575970075336</c:v>
                </c:pt>
                <c:pt idx="72">
                  <c:v>13.562988183456849</c:v>
                </c:pt>
                <c:pt idx="73">
                  <c:v>6.9521357271348672</c:v>
                </c:pt>
                <c:pt idx="74">
                  <c:v>2.6660510520414578</c:v>
                </c:pt>
                <c:pt idx="75">
                  <c:v>5.1017654768329654</c:v>
                </c:pt>
                <c:pt idx="76">
                  <c:v>5.2208835341365445</c:v>
                </c:pt>
                <c:pt idx="77">
                  <c:v>3.6006831886785884</c:v>
                </c:pt>
                <c:pt idx="78">
                  <c:v>4.6144270237534455</c:v>
                </c:pt>
                <c:pt idx="79">
                  <c:v>4.9656680656728991</c:v>
                </c:pt>
                <c:pt idx="80">
                  <c:v>1.9144644452955495</c:v>
                </c:pt>
                <c:pt idx="81">
                  <c:v>5.2476775531882875</c:v>
                </c:pt>
                <c:pt idx="82">
                  <c:v>2.8917337548263244</c:v>
                </c:pt>
                <c:pt idx="83">
                  <c:v>-0.89764530054922165</c:v>
                </c:pt>
                <c:pt idx="84">
                  <c:v>5.1391113123946708</c:v>
                </c:pt>
                <c:pt idx="85">
                  <c:v>5.7352079151642341</c:v>
                </c:pt>
                <c:pt idx="86">
                  <c:v>6.2674556809448001</c:v>
                </c:pt>
                <c:pt idx="87">
                  <c:v>2.8163113672112772</c:v>
                </c:pt>
                <c:pt idx="88">
                  <c:v>3.8243027153356479</c:v>
                </c:pt>
                <c:pt idx="89">
                  <c:v>4.9773973439565324</c:v>
                </c:pt>
                <c:pt idx="90">
                  <c:v>5.3106208891005036</c:v>
                </c:pt>
                <c:pt idx="91">
                  <c:v>3.7819445886344187</c:v>
                </c:pt>
                <c:pt idx="92">
                  <c:v>6.2472571443323313</c:v>
                </c:pt>
                <c:pt idx="93">
                  <c:v>2.245972738537799</c:v>
                </c:pt>
                <c:pt idx="94">
                  <c:v>4.5126852437687681</c:v>
                </c:pt>
                <c:pt idx="95">
                  <c:v>1.9869657773495586</c:v>
                </c:pt>
                <c:pt idx="96">
                  <c:v>6.2</c:v>
                </c:pt>
                <c:pt idx="97">
                  <c:v>4.5999999999999996</c:v>
                </c:pt>
                <c:pt idx="98">
                  <c:v>4.0999999999999996</c:v>
                </c:pt>
                <c:pt idx="99">
                  <c:v>3.4</c:v>
                </c:pt>
                <c:pt idx="100">
                  <c:v>3.2</c:v>
                </c:pt>
                <c:pt idx="101">
                  <c:v>3.8</c:v>
                </c:pt>
                <c:pt idx="102">
                  <c:v>3.6</c:v>
                </c:pt>
                <c:pt idx="103">
                  <c:v>1.2</c:v>
                </c:pt>
                <c:pt idx="104">
                  <c:v>3.5</c:v>
                </c:pt>
                <c:pt idx="105">
                  <c:v>2.2000000000000002</c:v>
                </c:pt>
                <c:pt idx="106">
                  <c:v>1.7</c:v>
                </c:pt>
                <c:pt idx="107">
                  <c:v>0.30000000000000032</c:v>
                </c:pt>
                <c:pt idx="108">
                  <c:v>1.9000000000000001</c:v>
                </c:pt>
                <c:pt idx="109">
                  <c:v>3.6</c:v>
                </c:pt>
                <c:pt idx="110">
                  <c:v>5.8</c:v>
                </c:pt>
                <c:pt idx="111">
                  <c:v>3.5</c:v>
                </c:pt>
                <c:pt idx="112">
                  <c:v>1.4</c:v>
                </c:pt>
                <c:pt idx="113">
                  <c:v>-1.1000000000000001</c:v>
                </c:pt>
                <c:pt idx="114">
                  <c:v>-1.5</c:v>
                </c:pt>
                <c:pt idx="115">
                  <c:v>0.9</c:v>
                </c:pt>
                <c:pt idx="116">
                  <c:v>1.5</c:v>
                </c:pt>
                <c:pt idx="117">
                  <c:v>2.6</c:v>
                </c:pt>
                <c:pt idx="118">
                  <c:v>2.8</c:v>
                </c:pt>
                <c:pt idx="119">
                  <c:v>3.6</c:v>
                </c:pt>
                <c:pt idx="120">
                  <c:v>3.3</c:v>
                </c:pt>
                <c:pt idx="121">
                  <c:v>4.0999999999999996</c:v>
                </c:pt>
                <c:pt idx="122">
                  <c:v>5.2</c:v>
                </c:pt>
                <c:pt idx="123">
                  <c:v>4.0999999999999996</c:v>
                </c:pt>
                <c:pt idx="124">
                  <c:v>2.6</c:v>
                </c:pt>
                <c:pt idx="125">
                  <c:v>2.9</c:v>
                </c:pt>
                <c:pt idx="126">
                  <c:v>2</c:v>
                </c:pt>
                <c:pt idx="127">
                  <c:v>1.4</c:v>
                </c:pt>
                <c:pt idx="128">
                  <c:v>1.3</c:v>
                </c:pt>
                <c:pt idx="129">
                  <c:v>4.4000000000000004</c:v>
                </c:pt>
                <c:pt idx="130">
                  <c:v>4.5999999999999996</c:v>
                </c:pt>
                <c:pt idx="131">
                  <c:v>4.8</c:v>
                </c:pt>
                <c:pt idx="132">
                  <c:v>6.2</c:v>
                </c:pt>
              </c:numCache>
            </c:numRef>
          </c:val>
        </c:ser>
        <c:axId val="111055616"/>
        <c:axId val="111057152"/>
      </c:bar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Egenkapitalandel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Sheet1!$A$2:$A$135</c:f>
              <c:numCache>
                <c:formatCode>0</c:formatCode>
                <c:ptCount val="134"/>
                <c:pt idx="0">
                  <c:v>1875</c:v>
                </c:pt>
                <c:pt idx="1">
                  <c:v>1876</c:v>
                </c:pt>
                <c:pt idx="2">
                  <c:v>1877</c:v>
                </c:pt>
                <c:pt idx="3">
                  <c:v>1878</c:v>
                </c:pt>
                <c:pt idx="4">
                  <c:v>1879</c:v>
                </c:pt>
                <c:pt idx="5">
                  <c:v>1880</c:v>
                </c:pt>
                <c:pt idx="6">
                  <c:v>1881</c:v>
                </c:pt>
                <c:pt idx="7">
                  <c:v>1882</c:v>
                </c:pt>
                <c:pt idx="8">
                  <c:v>1883</c:v>
                </c:pt>
                <c:pt idx="9">
                  <c:v>1884</c:v>
                </c:pt>
                <c:pt idx="10">
                  <c:v>1885</c:v>
                </c:pt>
                <c:pt idx="11">
                  <c:v>1886</c:v>
                </c:pt>
                <c:pt idx="12">
                  <c:v>1887</c:v>
                </c:pt>
                <c:pt idx="13">
                  <c:v>1888</c:v>
                </c:pt>
                <c:pt idx="14">
                  <c:v>1889</c:v>
                </c:pt>
                <c:pt idx="15">
                  <c:v>1890</c:v>
                </c:pt>
                <c:pt idx="16">
                  <c:v>1891</c:v>
                </c:pt>
                <c:pt idx="17">
                  <c:v>1892</c:v>
                </c:pt>
                <c:pt idx="18">
                  <c:v>1893</c:v>
                </c:pt>
                <c:pt idx="19">
                  <c:v>1894</c:v>
                </c:pt>
                <c:pt idx="20">
                  <c:v>1895</c:v>
                </c:pt>
                <c:pt idx="21">
                  <c:v>1896</c:v>
                </c:pt>
                <c:pt idx="22">
                  <c:v>1897</c:v>
                </c:pt>
                <c:pt idx="23">
                  <c:v>1898</c:v>
                </c:pt>
                <c:pt idx="24">
                  <c:v>1899</c:v>
                </c:pt>
                <c:pt idx="25">
                  <c:v>1900</c:v>
                </c:pt>
                <c:pt idx="26" formatCode="General">
                  <c:v>1901</c:v>
                </c:pt>
                <c:pt idx="27" formatCode="General">
                  <c:v>1902</c:v>
                </c:pt>
                <c:pt idx="28" formatCode="General">
                  <c:v>1903</c:v>
                </c:pt>
                <c:pt idx="29" formatCode="General">
                  <c:v>1904</c:v>
                </c:pt>
                <c:pt idx="30" formatCode="General">
                  <c:v>1905</c:v>
                </c:pt>
                <c:pt idx="31" formatCode="General">
                  <c:v>1906</c:v>
                </c:pt>
                <c:pt idx="32" formatCode="General">
                  <c:v>1907</c:v>
                </c:pt>
                <c:pt idx="33" formatCode="General">
                  <c:v>1908</c:v>
                </c:pt>
                <c:pt idx="34" formatCode="General">
                  <c:v>1909</c:v>
                </c:pt>
                <c:pt idx="35" formatCode="General">
                  <c:v>1910</c:v>
                </c:pt>
                <c:pt idx="36" formatCode="General">
                  <c:v>1911</c:v>
                </c:pt>
                <c:pt idx="37" formatCode="General">
                  <c:v>1912</c:v>
                </c:pt>
                <c:pt idx="38" formatCode="General">
                  <c:v>1913</c:v>
                </c:pt>
                <c:pt idx="39" formatCode="General">
                  <c:v>1914</c:v>
                </c:pt>
                <c:pt idx="40" formatCode="General">
                  <c:v>1915</c:v>
                </c:pt>
                <c:pt idx="41" formatCode="General">
                  <c:v>1916</c:v>
                </c:pt>
                <c:pt idx="42" formatCode="General">
                  <c:v>1917</c:v>
                </c:pt>
                <c:pt idx="43" formatCode="General">
                  <c:v>1918</c:v>
                </c:pt>
                <c:pt idx="44" formatCode="General">
                  <c:v>1919</c:v>
                </c:pt>
                <c:pt idx="45" formatCode="General">
                  <c:v>1920</c:v>
                </c:pt>
                <c:pt idx="46" formatCode="General">
                  <c:v>1921</c:v>
                </c:pt>
                <c:pt idx="47" formatCode="General">
                  <c:v>1922</c:v>
                </c:pt>
                <c:pt idx="48" formatCode="General">
                  <c:v>1923</c:v>
                </c:pt>
                <c:pt idx="49" formatCode="General">
                  <c:v>1924</c:v>
                </c:pt>
                <c:pt idx="50" formatCode="General">
                  <c:v>1925</c:v>
                </c:pt>
                <c:pt idx="51" formatCode="General">
                  <c:v>1926</c:v>
                </c:pt>
                <c:pt idx="52" formatCode="General">
                  <c:v>1927</c:v>
                </c:pt>
                <c:pt idx="53" formatCode="General">
                  <c:v>1928</c:v>
                </c:pt>
                <c:pt idx="54" formatCode="General">
                  <c:v>1929</c:v>
                </c:pt>
                <c:pt idx="55" formatCode="General">
                  <c:v>1930</c:v>
                </c:pt>
                <c:pt idx="56" formatCode="General">
                  <c:v>1931</c:v>
                </c:pt>
                <c:pt idx="57" formatCode="General">
                  <c:v>1932</c:v>
                </c:pt>
                <c:pt idx="58" formatCode="General">
                  <c:v>1933</c:v>
                </c:pt>
                <c:pt idx="59" formatCode="General">
                  <c:v>1934</c:v>
                </c:pt>
                <c:pt idx="60" formatCode="General">
                  <c:v>1935</c:v>
                </c:pt>
                <c:pt idx="61" formatCode="General">
                  <c:v>1936</c:v>
                </c:pt>
                <c:pt idx="62" formatCode="General">
                  <c:v>1937</c:v>
                </c:pt>
                <c:pt idx="63" formatCode="General">
                  <c:v>1938</c:v>
                </c:pt>
                <c:pt idx="64" formatCode="General">
                  <c:v>1939</c:v>
                </c:pt>
                <c:pt idx="65" formatCode="General">
                  <c:v>1940</c:v>
                </c:pt>
                <c:pt idx="66" formatCode="General">
                  <c:v>1941</c:v>
                </c:pt>
                <c:pt idx="67" formatCode="General">
                  <c:v>1942</c:v>
                </c:pt>
                <c:pt idx="68" formatCode="General">
                  <c:v>1943</c:v>
                </c:pt>
                <c:pt idx="69" formatCode="General">
                  <c:v>1944</c:v>
                </c:pt>
                <c:pt idx="70" formatCode="General">
                  <c:v>1945</c:v>
                </c:pt>
                <c:pt idx="71" formatCode="General">
                  <c:v>1946</c:v>
                </c:pt>
                <c:pt idx="72" formatCode="General">
                  <c:v>1947</c:v>
                </c:pt>
                <c:pt idx="73" formatCode="General">
                  <c:v>1948</c:v>
                </c:pt>
                <c:pt idx="74" formatCode="General">
                  <c:v>1949</c:v>
                </c:pt>
                <c:pt idx="75" formatCode="General">
                  <c:v>1950</c:v>
                </c:pt>
                <c:pt idx="76" formatCode="General">
                  <c:v>1951</c:v>
                </c:pt>
                <c:pt idx="77" formatCode="General">
                  <c:v>1952</c:v>
                </c:pt>
                <c:pt idx="78" formatCode="General">
                  <c:v>1953</c:v>
                </c:pt>
                <c:pt idx="79" formatCode="General">
                  <c:v>1954</c:v>
                </c:pt>
                <c:pt idx="80" formatCode="General">
                  <c:v>1955</c:v>
                </c:pt>
                <c:pt idx="81" formatCode="General">
                  <c:v>1956</c:v>
                </c:pt>
                <c:pt idx="82" formatCode="General">
                  <c:v>1957</c:v>
                </c:pt>
                <c:pt idx="83" formatCode="General">
                  <c:v>1958</c:v>
                </c:pt>
                <c:pt idx="84" formatCode="General">
                  <c:v>1959</c:v>
                </c:pt>
                <c:pt idx="85" formatCode="General">
                  <c:v>1960</c:v>
                </c:pt>
                <c:pt idx="86" formatCode="General">
                  <c:v>1961</c:v>
                </c:pt>
                <c:pt idx="87" formatCode="General">
                  <c:v>1962</c:v>
                </c:pt>
                <c:pt idx="88" formatCode="General">
                  <c:v>1963</c:v>
                </c:pt>
                <c:pt idx="89" formatCode="General">
                  <c:v>1964</c:v>
                </c:pt>
                <c:pt idx="90" formatCode="General">
                  <c:v>1965</c:v>
                </c:pt>
                <c:pt idx="91" formatCode="General">
                  <c:v>1966</c:v>
                </c:pt>
                <c:pt idx="92" formatCode="General">
                  <c:v>1967</c:v>
                </c:pt>
                <c:pt idx="93" formatCode="General">
                  <c:v>1968</c:v>
                </c:pt>
                <c:pt idx="94" formatCode="General">
                  <c:v>1969</c:v>
                </c:pt>
                <c:pt idx="95" formatCode="General">
                  <c:v>1970</c:v>
                </c:pt>
                <c:pt idx="96" formatCode="General">
                  <c:v>1971</c:v>
                </c:pt>
                <c:pt idx="97" formatCode="General">
                  <c:v>1972</c:v>
                </c:pt>
                <c:pt idx="98" formatCode="General">
                  <c:v>1973</c:v>
                </c:pt>
                <c:pt idx="99" formatCode="General">
                  <c:v>1974</c:v>
                </c:pt>
                <c:pt idx="100" formatCode="General">
                  <c:v>1975</c:v>
                </c:pt>
                <c:pt idx="101" formatCode="General">
                  <c:v>1976</c:v>
                </c:pt>
                <c:pt idx="102" formatCode="General">
                  <c:v>1977</c:v>
                </c:pt>
                <c:pt idx="103" formatCode="General">
                  <c:v>1978</c:v>
                </c:pt>
                <c:pt idx="104" formatCode="General">
                  <c:v>1979</c:v>
                </c:pt>
                <c:pt idx="105" formatCode="General">
                  <c:v>1980</c:v>
                </c:pt>
                <c:pt idx="106" formatCode="General">
                  <c:v>1981</c:v>
                </c:pt>
                <c:pt idx="107" formatCode="General">
                  <c:v>1982</c:v>
                </c:pt>
                <c:pt idx="108" formatCode="General">
                  <c:v>1983</c:v>
                </c:pt>
                <c:pt idx="109" formatCode="General">
                  <c:v>1984</c:v>
                </c:pt>
                <c:pt idx="110" formatCode="General">
                  <c:v>1985</c:v>
                </c:pt>
                <c:pt idx="111" formatCode="General">
                  <c:v>1986</c:v>
                </c:pt>
                <c:pt idx="112" formatCode="General">
                  <c:v>1987</c:v>
                </c:pt>
                <c:pt idx="113" formatCode="General">
                  <c:v>1988</c:v>
                </c:pt>
                <c:pt idx="114" formatCode="General">
                  <c:v>1989</c:v>
                </c:pt>
                <c:pt idx="115" formatCode="General">
                  <c:v>1990</c:v>
                </c:pt>
                <c:pt idx="116" formatCode="General">
                  <c:v>1991</c:v>
                </c:pt>
                <c:pt idx="117" formatCode="General">
                  <c:v>1992</c:v>
                </c:pt>
                <c:pt idx="118" formatCode="General">
                  <c:v>1993</c:v>
                </c:pt>
                <c:pt idx="119" formatCode="General">
                  <c:v>1994</c:v>
                </c:pt>
                <c:pt idx="120" formatCode="General">
                  <c:v>1995</c:v>
                </c:pt>
                <c:pt idx="121" formatCode="General">
                  <c:v>1996</c:v>
                </c:pt>
                <c:pt idx="122" formatCode="General">
                  <c:v>1997</c:v>
                </c:pt>
                <c:pt idx="123" formatCode="General">
                  <c:v>1998</c:v>
                </c:pt>
                <c:pt idx="124" formatCode="General">
                  <c:v>1999</c:v>
                </c:pt>
                <c:pt idx="125" formatCode="General">
                  <c:v>2000</c:v>
                </c:pt>
                <c:pt idx="126" formatCode="General">
                  <c:v>2001</c:v>
                </c:pt>
                <c:pt idx="127" formatCode="General">
                  <c:v>2002</c:v>
                </c:pt>
                <c:pt idx="128" formatCode="General">
                  <c:v>2003</c:v>
                </c:pt>
                <c:pt idx="129" formatCode="General">
                  <c:v>2004</c:v>
                </c:pt>
                <c:pt idx="130" formatCode="General">
                  <c:v>2005</c:v>
                </c:pt>
                <c:pt idx="131" formatCode="General">
                  <c:v>2006</c:v>
                </c:pt>
                <c:pt idx="132" formatCode="General">
                  <c:v>2007</c:v>
                </c:pt>
                <c:pt idx="133" formatCode="General">
                  <c:v>2008</c:v>
                </c:pt>
              </c:numCache>
            </c:numRef>
          </c:cat>
          <c:val>
            <c:numRef>
              <c:f>Sheet1!$C$2:$C$135</c:f>
              <c:numCache>
                <c:formatCode>0.00</c:formatCode>
                <c:ptCount val="134"/>
                <c:pt idx="0">
                  <c:v>11.451199662262654</c:v>
                </c:pt>
                <c:pt idx="1">
                  <c:v>11.765764913594504</c:v>
                </c:pt>
                <c:pt idx="2">
                  <c:v>12.465998376063162</c:v>
                </c:pt>
                <c:pt idx="3">
                  <c:v>13.177926021436317</c:v>
                </c:pt>
                <c:pt idx="4">
                  <c:v>13.326343351240673</c:v>
                </c:pt>
                <c:pt idx="5">
                  <c:v>12.863936971574612</c:v>
                </c:pt>
                <c:pt idx="6">
                  <c:v>12.977386367616404</c:v>
                </c:pt>
                <c:pt idx="7">
                  <c:v>12.540423322708206</c:v>
                </c:pt>
                <c:pt idx="8">
                  <c:v>12.500992883900484</c:v>
                </c:pt>
                <c:pt idx="9">
                  <c:v>12.247160943451339</c:v>
                </c:pt>
                <c:pt idx="10">
                  <c:v>12.621943557210733</c:v>
                </c:pt>
                <c:pt idx="11">
                  <c:v>12.368452507630174</c:v>
                </c:pt>
                <c:pt idx="12">
                  <c:v>12.618067430606748</c:v>
                </c:pt>
                <c:pt idx="13">
                  <c:v>12.207777993495771</c:v>
                </c:pt>
                <c:pt idx="14">
                  <c:v>11.81680362449362</c:v>
                </c:pt>
                <c:pt idx="15">
                  <c:v>11.839414461070168</c:v>
                </c:pt>
                <c:pt idx="16">
                  <c:v>12.350056448254479</c:v>
                </c:pt>
                <c:pt idx="17">
                  <c:v>12.167070476817091</c:v>
                </c:pt>
                <c:pt idx="18">
                  <c:v>12.328948463736326</c:v>
                </c:pt>
                <c:pt idx="19">
                  <c:v>12.098546076580964</c:v>
                </c:pt>
                <c:pt idx="20">
                  <c:v>12.146295921097819</c:v>
                </c:pt>
                <c:pt idx="21">
                  <c:v>12.16307975544672</c:v>
                </c:pt>
                <c:pt idx="22">
                  <c:v>12.110516151444882</c:v>
                </c:pt>
                <c:pt idx="23">
                  <c:v>13.638572357371299</c:v>
                </c:pt>
                <c:pt idx="24">
                  <c:v>13.431063938462142</c:v>
                </c:pt>
                <c:pt idx="25">
                  <c:v>13.540299050976119</c:v>
                </c:pt>
                <c:pt idx="26">
                  <c:v>11.816154945751492</c:v>
                </c:pt>
                <c:pt idx="27">
                  <c:v>11.486098736172735</c:v>
                </c:pt>
                <c:pt idx="28">
                  <c:v>11.345948052909566</c:v>
                </c:pt>
                <c:pt idx="29">
                  <c:v>10.899292464676897</c:v>
                </c:pt>
                <c:pt idx="30">
                  <c:v>11.023465398837256</c:v>
                </c:pt>
                <c:pt idx="31">
                  <c:v>10.471265130024355</c:v>
                </c:pt>
                <c:pt idx="32">
                  <c:v>10.764358076099011</c:v>
                </c:pt>
                <c:pt idx="33">
                  <c:v>10.706073838522922</c:v>
                </c:pt>
                <c:pt idx="34">
                  <c:v>10.476035636529557</c:v>
                </c:pt>
                <c:pt idx="35">
                  <c:v>11.153263942929925</c:v>
                </c:pt>
                <c:pt idx="36">
                  <c:v>10.933386128073272</c:v>
                </c:pt>
                <c:pt idx="37">
                  <c:v>11.417172666720449</c:v>
                </c:pt>
                <c:pt idx="38">
                  <c:v>11.701693985370722</c:v>
                </c:pt>
                <c:pt idx="39">
                  <c:v>12.083576999316756</c:v>
                </c:pt>
                <c:pt idx="40">
                  <c:v>10.490088249410714</c:v>
                </c:pt>
                <c:pt idx="41">
                  <c:v>11.179519414485368</c:v>
                </c:pt>
                <c:pt idx="42">
                  <c:v>11.815368167492203</c:v>
                </c:pt>
                <c:pt idx="43">
                  <c:v>14.574645403973705</c:v>
                </c:pt>
                <c:pt idx="44" formatCode="General">
                  <c:v>14.350954885137025</c:v>
                </c:pt>
                <c:pt idx="45" formatCode="General">
                  <c:v>13.494944257194724</c:v>
                </c:pt>
                <c:pt idx="46" formatCode="General">
                  <c:v>13.084727895638423</c:v>
                </c:pt>
                <c:pt idx="47" formatCode="General">
                  <c:v>14.118792599805277</c:v>
                </c:pt>
                <c:pt idx="48" formatCode="General">
                  <c:v>10.574886535552219</c:v>
                </c:pt>
                <c:pt idx="49" formatCode="General">
                  <c:v>9.7819314641744306</c:v>
                </c:pt>
                <c:pt idx="50" formatCode="General">
                  <c:v>8.4803998125878568</c:v>
                </c:pt>
                <c:pt idx="51" formatCode="General">
                  <c:v>8.4245439469320029</c:v>
                </c:pt>
                <c:pt idx="52" formatCode="General">
                  <c:v>8.1170018281535619</c:v>
                </c:pt>
                <c:pt idx="53" formatCode="General">
                  <c:v>8.6641221374045685</c:v>
                </c:pt>
                <c:pt idx="54" formatCode="General">
                  <c:v>9.3445181428013999</c:v>
                </c:pt>
                <c:pt idx="55" formatCode="General">
                  <c:v>9.8856209150326979</c:v>
                </c:pt>
                <c:pt idx="56" formatCode="General">
                  <c:v>8.9927310488058207</c:v>
                </c:pt>
                <c:pt idx="57" formatCode="General">
                  <c:v>10.320901994796181</c:v>
                </c:pt>
                <c:pt idx="58" formatCode="General">
                  <c:v>10.607086436470322</c:v>
                </c:pt>
                <c:pt idx="59" formatCode="General">
                  <c:v>11.419095001184553</c:v>
                </c:pt>
                <c:pt idx="60" formatCode="General">
                  <c:v>11.6710875331565</c:v>
                </c:pt>
                <c:pt idx="61" formatCode="General">
                  <c:v>13.493333333333332</c:v>
                </c:pt>
                <c:pt idx="62" formatCode="General">
                  <c:v>13.715644820296001</c:v>
                </c:pt>
                <c:pt idx="63" formatCode="General">
                  <c:v>12.736995624696148</c:v>
                </c:pt>
                <c:pt idx="64" formatCode="General">
                  <c:v>12.639495390587102</c:v>
                </c:pt>
                <c:pt idx="65" formatCode="General">
                  <c:v>11.74624523649406</c:v>
                </c:pt>
                <c:pt idx="66" formatCode="General">
                  <c:v>10.218009478672981</c:v>
                </c:pt>
                <c:pt idx="67" formatCode="General">
                  <c:v>8.8778877887788781</c:v>
                </c:pt>
                <c:pt idx="68" formatCode="General">
                  <c:v>7.6212142755580734</c:v>
                </c:pt>
                <c:pt idx="69" formatCode="General">
                  <c:v>6.6443119721808248</c:v>
                </c:pt>
                <c:pt idx="70" formatCode="General">
                  <c:v>5.8379624777276975</c:v>
                </c:pt>
                <c:pt idx="71" formatCode="General">
                  <c:v>6.0994846987064797</c:v>
                </c:pt>
                <c:pt idx="72" formatCode="General">
                  <c:v>5.7098314333041129</c:v>
                </c:pt>
                <c:pt idx="73" formatCode="General">
                  <c:v>5.680518490278307</c:v>
                </c:pt>
                <c:pt idx="74" formatCode="General">
                  <c:v>5.6546802086192596</c:v>
                </c:pt>
                <c:pt idx="75" formatCode="General">
                  <c:v>5.7171332789707252</c:v>
                </c:pt>
                <c:pt idx="76" formatCode="General">
                  <c:v>5.4615008953280153</c:v>
                </c:pt>
                <c:pt idx="77" formatCode="General">
                  <c:v>5.4422835633626114</c:v>
                </c:pt>
                <c:pt idx="78" formatCode="General">
                  <c:v>5.3814041745730554</c:v>
                </c:pt>
                <c:pt idx="79" formatCode="General">
                  <c:v>5.3107589899428413</c:v>
                </c:pt>
                <c:pt idx="80" formatCode="General">
                  <c:v>5.4073436603557088</c:v>
                </c:pt>
                <c:pt idx="81" formatCode="General">
                  <c:v>5.3723803672605559</c:v>
                </c:pt>
                <c:pt idx="82" formatCode="General">
                  <c:v>5.3067564069376125</c:v>
                </c:pt>
                <c:pt idx="83" formatCode="General">
                  <c:v>5.5225578162517248</c:v>
                </c:pt>
                <c:pt idx="84" formatCode="General">
                  <c:v>5.5093119348463979</c:v>
                </c:pt>
                <c:pt idx="85" formatCode="General">
                  <c:v>5.0485117579345475</c:v>
                </c:pt>
                <c:pt idx="86" formatCode="General">
                  <c:v>4.9189519828728807</c:v>
                </c:pt>
                <c:pt idx="87" formatCode="General">
                  <c:v>5.1089951181787345</c:v>
                </c:pt>
                <c:pt idx="88" formatCode="General">
                  <c:v>5.3782425641722122</c:v>
                </c:pt>
                <c:pt idx="89" formatCode="General">
                  <c:v>5.3165720013364455</c:v>
                </c:pt>
                <c:pt idx="90" formatCode="General">
                  <c:v>5.3833666805088924</c:v>
                </c:pt>
                <c:pt idx="91" formatCode="General">
                  <c:v>5.5734265734265716</c:v>
                </c:pt>
                <c:pt idx="92" formatCode="General">
                  <c:v>5.4232719337654816</c:v>
                </c:pt>
                <c:pt idx="93" formatCode="General">
                  <c:v>5.1866269750400731</c:v>
                </c:pt>
                <c:pt idx="94" formatCode="General">
                  <c:v>5.1680640146785253</c:v>
                </c:pt>
                <c:pt idx="95" formatCode="General">
                  <c:v>5.0776255707762461</c:v>
                </c:pt>
                <c:pt idx="96" formatCode="General">
                  <c:v>5.0054228825178564</c:v>
                </c:pt>
                <c:pt idx="97" formatCode="General">
                  <c:v>4.5985060690943049</c:v>
                </c:pt>
                <c:pt idx="98" formatCode="General">
                  <c:v>4.6215458550260227</c:v>
                </c:pt>
                <c:pt idx="99" formatCode="General">
                  <c:v>4.3034396104915977</c:v>
                </c:pt>
                <c:pt idx="100" formatCode="General">
                  <c:v>4.2008391537476788</c:v>
                </c:pt>
                <c:pt idx="101" formatCode="General">
                  <c:v>4.3524287368362922</c:v>
                </c:pt>
                <c:pt idx="102" formatCode="General">
                  <c:v>4.4993037560287394</c:v>
                </c:pt>
                <c:pt idx="103" formatCode="General">
                  <c:v>4.6734853125026214</c:v>
                </c:pt>
                <c:pt idx="104" formatCode="General">
                  <c:v>4.7243282273453886</c:v>
                </c:pt>
                <c:pt idx="105" formatCode="General">
                  <c:v>4.4572017918274334</c:v>
                </c:pt>
                <c:pt idx="106" formatCode="General">
                  <c:v>4.5004615041853704</c:v>
                </c:pt>
                <c:pt idx="107" formatCode="General">
                  <c:v>5.0139313998654806</c:v>
                </c:pt>
                <c:pt idx="108" formatCode="General">
                  <c:v>5.24900246473503</c:v>
                </c:pt>
                <c:pt idx="109" formatCode="General">
                  <c:v>5.0764848477054372</c:v>
                </c:pt>
                <c:pt idx="110" formatCode="General">
                  <c:v>4.9387882132330514</c:v>
                </c:pt>
                <c:pt idx="111" formatCode="General">
                  <c:v>4.5619660080808826</c:v>
                </c:pt>
                <c:pt idx="112" formatCode="General">
                  <c:v>3.9866541627027519</c:v>
                </c:pt>
                <c:pt idx="113" formatCode="General">
                  <c:v>3.9356262853046027</c:v>
                </c:pt>
                <c:pt idx="114" formatCode="General">
                  <c:v>4.3776645179641012</c:v>
                </c:pt>
                <c:pt idx="115" formatCode="General">
                  <c:v>3.8392872661493742</c:v>
                </c:pt>
                <c:pt idx="116" formatCode="General">
                  <c:v>2.9255602238211043</c:v>
                </c:pt>
                <c:pt idx="117" formatCode="General">
                  <c:v>4.2992431635726946</c:v>
                </c:pt>
                <c:pt idx="118" formatCode="General">
                  <c:v>6.3157642885673999</c:v>
                </c:pt>
                <c:pt idx="119" formatCode="General">
                  <c:v>7.4776136794787718</c:v>
                </c:pt>
                <c:pt idx="120" formatCode="General">
                  <c:v>7.8610750172104726</c:v>
                </c:pt>
                <c:pt idx="121" formatCode="General">
                  <c:v>7.7755387817754107</c:v>
                </c:pt>
                <c:pt idx="122" formatCode="General">
                  <c:v>7.3908321548261231</c:v>
                </c:pt>
                <c:pt idx="123" formatCode="General">
                  <c:v>7.5500797722059243</c:v>
                </c:pt>
                <c:pt idx="124" formatCode="General">
                  <c:v>7.9852864430932744</c:v>
                </c:pt>
                <c:pt idx="125" formatCode="General">
                  <c:v>7.8547745308367434</c:v>
                </c:pt>
                <c:pt idx="126" formatCode="General">
                  <c:v>7.8358347627824285</c:v>
                </c:pt>
                <c:pt idx="127" formatCode="General">
                  <c:v>7.0692400997355094</c:v>
                </c:pt>
                <c:pt idx="128" formatCode="General">
                  <c:v>6.9203321483912967</c:v>
                </c:pt>
                <c:pt idx="129" formatCode="General">
                  <c:v>7.2684186071871961</c:v>
                </c:pt>
                <c:pt idx="130" formatCode="General">
                  <c:v>6.5918695932503377</c:v>
                </c:pt>
                <c:pt idx="131" formatCode="General">
                  <c:v>6.2934404211085084</c:v>
                </c:pt>
                <c:pt idx="132" formatCode="General">
                  <c:v>5.9875709535363075</c:v>
                </c:pt>
                <c:pt idx="133" formatCode="General">
                  <c:v>5.8810256798997065</c:v>
                </c:pt>
              </c:numCache>
            </c:numRef>
          </c:val>
        </c:ser>
        <c:marker val="1"/>
        <c:axId val="111064576"/>
        <c:axId val="111063040"/>
      </c:lineChart>
      <c:catAx>
        <c:axId val="111055616"/>
        <c:scaling>
          <c:orientation val="minMax"/>
        </c:scaling>
        <c:axPos val="b"/>
        <c:numFmt formatCode="0" sourceLinked="1"/>
        <c:majorTickMark val="in"/>
        <c:tickLblPos val="low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057152"/>
        <c:crossesAt val="0"/>
        <c:auto val="1"/>
        <c:lblAlgn val="ctr"/>
        <c:lblOffset val="100"/>
        <c:tickLblSkip val="20"/>
        <c:tickMarkSkip val="20"/>
      </c:catAx>
      <c:valAx>
        <c:axId val="111057152"/>
        <c:scaling>
          <c:orientation val="minMax"/>
          <c:max val="20"/>
          <c:min val="0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055616"/>
        <c:crosses val="autoZero"/>
        <c:crossBetween val="between"/>
        <c:majorUnit val="5"/>
      </c:valAx>
      <c:valAx>
        <c:axId val="111063040"/>
        <c:scaling>
          <c:orientation val="minMax"/>
          <c:max val="20"/>
          <c:min val="0"/>
        </c:scaling>
        <c:axPos val="r"/>
        <c:numFmt formatCode="General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064576"/>
        <c:crosses val="max"/>
        <c:crossBetween val="between"/>
        <c:majorUnit val="5"/>
      </c:valAx>
      <c:catAx>
        <c:axId val="111064576"/>
        <c:scaling>
          <c:orientation val="minMax"/>
        </c:scaling>
        <c:axPos val="t"/>
        <c:numFmt formatCode="0" sourceLinked="1"/>
        <c:majorTickMark val="none"/>
        <c:tickLblPos val="none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11063040"/>
        <c:crosses val="max"/>
        <c:auto val="1"/>
        <c:lblAlgn val="ctr"/>
        <c:lblOffset val="100"/>
      </c:catAx>
      <c:spPr>
        <a:noFill/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nb-NO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2011528326745913E-2"/>
          <c:y val="2.606840513983371E-2"/>
          <c:w val="0.85597694334650865"/>
          <c:h val="0.86754818594103922"/>
        </c:manualLayout>
      </c:layout>
      <c:area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Markedsfinansiering 
og annen gjeld</c:v>
                </c:pt>
              </c:strCache>
            </c:strRef>
          </c:tx>
          <c:spPr>
            <a:solidFill>
              <a:schemeClr val="accent2"/>
            </a:solidFill>
          </c:spPr>
          <c:dLbls>
            <c:delete val="1"/>
          </c:dLbls>
          <c:cat>
            <c:numRef>
              <c:f>Sheet1!$A$2:$A$135</c:f>
              <c:numCache>
                <c:formatCode>0</c:formatCode>
                <c:ptCount val="134"/>
                <c:pt idx="0">
                  <c:v>1875</c:v>
                </c:pt>
                <c:pt idx="1">
                  <c:v>1876</c:v>
                </c:pt>
                <c:pt idx="2">
                  <c:v>1877</c:v>
                </c:pt>
                <c:pt idx="3">
                  <c:v>1878</c:v>
                </c:pt>
                <c:pt idx="4">
                  <c:v>1879</c:v>
                </c:pt>
                <c:pt idx="5">
                  <c:v>1880</c:v>
                </c:pt>
                <c:pt idx="6">
                  <c:v>1881</c:v>
                </c:pt>
                <c:pt idx="7">
                  <c:v>1882</c:v>
                </c:pt>
                <c:pt idx="8">
                  <c:v>1883</c:v>
                </c:pt>
                <c:pt idx="9">
                  <c:v>1884</c:v>
                </c:pt>
                <c:pt idx="10">
                  <c:v>1885</c:v>
                </c:pt>
                <c:pt idx="11">
                  <c:v>1886</c:v>
                </c:pt>
                <c:pt idx="12">
                  <c:v>1887</c:v>
                </c:pt>
                <c:pt idx="13">
                  <c:v>1888</c:v>
                </c:pt>
                <c:pt idx="14">
                  <c:v>1889</c:v>
                </c:pt>
                <c:pt idx="15">
                  <c:v>1890</c:v>
                </c:pt>
                <c:pt idx="16">
                  <c:v>1891</c:v>
                </c:pt>
                <c:pt idx="17">
                  <c:v>1892</c:v>
                </c:pt>
                <c:pt idx="18">
                  <c:v>1893</c:v>
                </c:pt>
                <c:pt idx="19">
                  <c:v>1894</c:v>
                </c:pt>
                <c:pt idx="20">
                  <c:v>1895</c:v>
                </c:pt>
                <c:pt idx="21">
                  <c:v>1896</c:v>
                </c:pt>
                <c:pt idx="22">
                  <c:v>1897</c:v>
                </c:pt>
                <c:pt idx="23">
                  <c:v>1898</c:v>
                </c:pt>
                <c:pt idx="24">
                  <c:v>1899</c:v>
                </c:pt>
                <c:pt idx="25">
                  <c:v>1900</c:v>
                </c:pt>
                <c:pt idx="26">
                  <c:v>1901</c:v>
                </c:pt>
                <c:pt idx="27">
                  <c:v>1902</c:v>
                </c:pt>
                <c:pt idx="28">
                  <c:v>1903</c:v>
                </c:pt>
                <c:pt idx="29">
                  <c:v>1904</c:v>
                </c:pt>
                <c:pt idx="30">
                  <c:v>1905</c:v>
                </c:pt>
                <c:pt idx="31">
                  <c:v>1906</c:v>
                </c:pt>
                <c:pt idx="32">
                  <c:v>1907</c:v>
                </c:pt>
                <c:pt idx="33">
                  <c:v>1908</c:v>
                </c:pt>
                <c:pt idx="34">
                  <c:v>1909</c:v>
                </c:pt>
                <c:pt idx="35">
                  <c:v>1910</c:v>
                </c:pt>
                <c:pt idx="36">
                  <c:v>1911</c:v>
                </c:pt>
                <c:pt idx="37">
                  <c:v>1912</c:v>
                </c:pt>
                <c:pt idx="38">
                  <c:v>1913</c:v>
                </c:pt>
                <c:pt idx="39">
                  <c:v>1914</c:v>
                </c:pt>
                <c:pt idx="40">
                  <c:v>1915</c:v>
                </c:pt>
                <c:pt idx="41">
                  <c:v>1916</c:v>
                </c:pt>
                <c:pt idx="42">
                  <c:v>1917</c:v>
                </c:pt>
                <c:pt idx="43">
                  <c:v>1918</c:v>
                </c:pt>
                <c:pt idx="44">
                  <c:v>1919</c:v>
                </c:pt>
                <c:pt idx="45">
                  <c:v>1920</c:v>
                </c:pt>
                <c:pt idx="46">
                  <c:v>1921</c:v>
                </c:pt>
                <c:pt idx="47">
                  <c:v>1922</c:v>
                </c:pt>
                <c:pt idx="48">
                  <c:v>1923</c:v>
                </c:pt>
                <c:pt idx="49">
                  <c:v>1924</c:v>
                </c:pt>
                <c:pt idx="50">
                  <c:v>1925</c:v>
                </c:pt>
                <c:pt idx="51">
                  <c:v>1926</c:v>
                </c:pt>
                <c:pt idx="52">
                  <c:v>1927</c:v>
                </c:pt>
                <c:pt idx="53">
                  <c:v>1928</c:v>
                </c:pt>
                <c:pt idx="54">
                  <c:v>1929</c:v>
                </c:pt>
                <c:pt idx="55">
                  <c:v>1930</c:v>
                </c:pt>
                <c:pt idx="56">
                  <c:v>1931</c:v>
                </c:pt>
                <c:pt idx="57">
                  <c:v>1932</c:v>
                </c:pt>
                <c:pt idx="58">
                  <c:v>1933</c:v>
                </c:pt>
                <c:pt idx="59">
                  <c:v>1934</c:v>
                </c:pt>
                <c:pt idx="60">
                  <c:v>1935</c:v>
                </c:pt>
                <c:pt idx="61">
                  <c:v>1936</c:v>
                </c:pt>
                <c:pt idx="62">
                  <c:v>1937</c:v>
                </c:pt>
                <c:pt idx="63">
                  <c:v>1938</c:v>
                </c:pt>
                <c:pt idx="64">
                  <c:v>1939</c:v>
                </c:pt>
                <c:pt idx="65">
                  <c:v>1940</c:v>
                </c:pt>
                <c:pt idx="66">
                  <c:v>1941</c:v>
                </c:pt>
                <c:pt idx="67">
                  <c:v>1942</c:v>
                </c:pt>
                <c:pt idx="68">
                  <c:v>1943</c:v>
                </c:pt>
                <c:pt idx="69">
                  <c:v>1944</c:v>
                </c:pt>
                <c:pt idx="70">
                  <c:v>1945</c:v>
                </c:pt>
                <c:pt idx="71">
                  <c:v>1946</c:v>
                </c:pt>
                <c:pt idx="72">
                  <c:v>1947</c:v>
                </c:pt>
                <c:pt idx="73">
                  <c:v>1948</c:v>
                </c:pt>
                <c:pt idx="74">
                  <c:v>1949</c:v>
                </c:pt>
                <c:pt idx="75">
                  <c:v>1950</c:v>
                </c:pt>
                <c:pt idx="76">
                  <c:v>1951</c:v>
                </c:pt>
                <c:pt idx="77">
                  <c:v>1952</c:v>
                </c:pt>
                <c:pt idx="78">
                  <c:v>1953</c:v>
                </c:pt>
                <c:pt idx="79">
                  <c:v>1954</c:v>
                </c:pt>
                <c:pt idx="80">
                  <c:v>1955</c:v>
                </c:pt>
                <c:pt idx="81">
                  <c:v>1956</c:v>
                </c:pt>
                <c:pt idx="82">
                  <c:v>1957</c:v>
                </c:pt>
                <c:pt idx="83">
                  <c:v>1958</c:v>
                </c:pt>
                <c:pt idx="84">
                  <c:v>1959</c:v>
                </c:pt>
                <c:pt idx="85">
                  <c:v>1960</c:v>
                </c:pt>
                <c:pt idx="86">
                  <c:v>1961</c:v>
                </c:pt>
                <c:pt idx="87">
                  <c:v>1962</c:v>
                </c:pt>
                <c:pt idx="88">
                  <c:v>1963</c:v>
                </c:pt>
                <c:pt idx="89">
                  <c:v>1964</c:v>
                </c:pt>
                <c:pt idx="90">
                  <c:v>1965</c:v>
                </c:pt>
                <c:pt idx="91">
                  <c:v>1966</c:v>
                </c:pt>
                <c:pt idx="92">
                  <c:v>1967</c:v>
                </c:pt>
                <c:pt idx="93">
                  <c:v>1968</c:v>
                </c:pt>
                <c:pt idx="94">
                  <c:v>1969</c:v>
                </c:pt>
                <c:pt idx="95">
                  <c:v>1970</c:v>
                </c:pt>
                <c:pt idx="96">
                  <c:v>1971</c:v>
                </c:pt>
                <c:pt idx="97">
                  <c:v>1972</c:v>
                </c:pt>
                <c:pt idx="98">
                  <c:v>1973</c:v>
                </c:pt>
                <c:pt idx="99">
                  <c:v>1974</c:v>
                </c:pt>
                <c:pt idx="100">
                  <c:v>1975</c:v>
                </c:pt>
                <c:pt idx="101">
                  <c:v>1976</c:v>
                </c:pt>
                <c:pt idx="102">
                  <c:v>1977</c:v>
                </c:pt>
                <c:pt idx="103">
                  <c:v>1978</c:v>
                </c:pt>
                <c:pt idx="104">
                  <c:v>1979</c:v>
                </c:pt>
                <c:pt idx="105">
                  <c:v>1980</c:v>
                </c:pt>
                <c:pt idx="106">
                  <c:v>1981</c:v>
                </c:pt>
                <c:pt idx="107">
                  <c:v>1982</c:v>
                </c:pt>
                <c:pt idx="108">
                  <c:v>1983</c:v>
                </c:pt>
                <c:pt idx="109">
                  <c:v>1984</c:v>
                </c:pt>
                <c:pt idx="110">
                  <c:v>1985</c:v>
                </c:pt>
                <c:pt idx="111">
                  <c:v>1986</c:v>
                </c:pt>
                <c:pt idx="112">
                  <c:v>1987</c:v>
                </c:pt>
                <c:pt idx="113">
                  <c:v>1988</c:v>
                </c:pt>
                <c:pt idx="114">
                  <c:v>1989</c:v>
                </c:pt>
                <c:pt idx="115">
                  <c:v>1990</c:v>
                </c:pt>
                <c:pt idx="116">
                  <c:v>1991</c:v>
                </c:pt>
                <c:pt idx="117">
                  <c:v>1992</c:v>
                </c:pt>
                <c:pt idx="118">
                  <c:v>1993</c:v>
                </c:pt>
                <c:pt idx="119">
                  <c:v>1994</c:v>
                </c:pt>
                <c:pt idx="120">
                  <c:v>1995</c:v>
                </c:pt>
                <c:pt idx="121">
                  <c:v>1996</c:v>
                </c:pt>
                <c:pt idx="122">
                  <c:v>1997</c:v>
                </c:pt>
                <c:pt idx="123">
                  <c:v>1998</c:v>
                </c:pt>
                <c:pt idx="124">
                  <c:v>1999</c:v>
                </c:pt>
                <c:pt idx="125">
                  <c:v>2000</c:v>
                </c:pt>
                <c:pt idx="126">
                  <c:v>2001</c:v>
                </c:pt>
                <c:pt idx="127">
                  <c:v>2002</c:v>
                </c:pt>
                <c:pt idx="128">
                  <c:v>2003</c:v>
                </c:pt>
                <c:pt idx="129">
                  <c:v>2004</c:v>
                </c:pt>
                <c:pt idx="130">
                  <c:v>2005</c:v>
                </c:pt>
                <c:pt idx="131">
                  <c:v>2006</c:v>
                </c:pt>
                <c:pt idx="132">
                  <c:v>2007</c:v>
                </c:pt>
                <c:pt idx="133">
                  <c:v>2008</c:v>
                </c:pt>
              </c:numCache>
            </c:numRef>
          </c:cat>
          <c:val>
            <c:numRef>
              <c:f>Sheet1!$B$2:$B$135</c:f>
              <c:numCache>
                <c:formatCode>General</c:formatCode>
                <c:ptCount val="134"/>
                <c:pt idx="0">
                  <c:v>5.9915075093637951</c:v>
                </c:pt>
                <c:pt idx="1">
                  <c:v>5.1985239178528619</c:v>
                </c:pt>
                <c:pt idx="2">
                  <c:v>5.9559177113318436</c:v>
                </c:pt>
                <c:pt idx="3">
                  <c:v>5.8101354937132612</c:v>
                </c:pt>
                <c:pt idx="4">
                  <c:v>4.6526512067494634</c:v>
                </c:pt>
                <c:pt idx="5">
                  <c:v>4.9269276254114764</c:v>
                </c:pt>
                <c:pt idx="6">
                  <c:v>5.0292104680720797</c:v>
                </c:pt>
                <c:pt idx="7">
                  <c:v>4.4113316450426936</c:v>
                </c:pt>
                <c:pt idx="8">
                  <c:v>5.365419363313138</c:v>
                </c:pt>
                <c:pt idx="9">
                  <c:v>6.1911229383626996</c:v>
                </c:pt>
                <c:pt idx="10">
                  <c:v>5.2808029209196024</c:v>
                </c:pt>
                <c:pt idx="11">
                  <c:v>5.0105290958945377</c:v>
                </c:pt>
                <c:pt idx="12">
                  <c:v>5.8362374190869071</c:v>
                </c:pt>
                <c:pt idx="13">
                  <c:v>7.4035017866418134</c:v>
                </c:pt>
                <c:pt idx="14">
                  <c:v>8.1366389035413977</c:v>
                </c:pt>
                <c:pt idx="15">
                  <c:v>8.6838934291756171</c:v>
                </c:pt>
                <c:pt idx="16">
                  <c:v>8.7466871252122456</c:v>
                </c:pt>
                <c:pt idx="17">
                  <c:v>8.6529564424790077</c:v>
                </c:pt>
                <c:pt idx="18">
                  <c:v>8.3758485120443034</c:v>
                </c:pt>
                <c:pt idx="19">
                  <c:v>9.1423712130388139</c:v>
                </c:pt>
                <c:pt idx="20">
                  <c:v>8.8590348043852032</c:v>
                </c:pt>
                <c:pt idx="21">
                  <c:v>8.9947691217272148</c:v>
                </c:pt>
                <c:pt idx="22">
                  <c:v>9.8609442998736263</c:v>
                </c:pt>
                <c:pt idx="23">
                  <c:v>12.363126151520271</c:v>
                </c:pt>
                <c:pt idx="24">
                  <c:v>13.853266269466175</c:v>
                </c:pt>
                <c:pt idx="25">
                  <c:v>12.974800281650403</c:v>
                </c:pt>
                <c:pt idx="26">
                  <c:v>16.832416538313524</c:v>
                </c:pt>
                <c:pt idx="27">
                  <c:v>17.070438252580427</c:v>
                </c:pt>
                <c:pt idx="28">
                  <c:v>16.503994867573653</c:v>
                </c:pt>
                <c:pt idx="29">
                  <c:v>16.673841609274991</c:v>
                </c:pt>
                <c:pt idx="30">
                  <c:v>16.738185985625584</c:v>
                </c:pt>
                <c:pt idx="31">
                  <c:v>16.133920342599875</c:v>
                </c:pt>
                <c:pt idx="32">
                  <c:v>15.290998574831942</c:v>
                </c:pt>
                <c:pt idx="33">
                  <c:v>15.809434577577804</c:v>
                </c:pt>
                <c:pt idx="34">
                  <c:v>15.086461851279157</c:v>
                </c:pt>
                <c:pt idx="35">
                  <c:v>13.942599115869092</c:v>
                </c:pt>
                <c:pt idx="36">
                  <c:v>15.138672573982049</c:v>
                </c:pt>
                <c:pt idx="37">
                  <c:v>15.499005191606269</c:v>
                </c:pt>
                <c:pt idx="38">
                  <c:v>15.349609087320729</c:v>
                </c:pt>
                <c:pt idx="39">
                  <c:v>15.387300738085456</c:v>
                </c:pt>
                <c:pt idx="40">
                  <c:v>17.619920726398774</c:v>
                </c:pt>
                <c:pt idx="41">
                  <c:v>22.19191160373563</c:v>
                </c:pt>
                <c:pt idx="42">
                  <c:v>23.645170298586986</c:v>
                </c:pt>
                <c:pt idx="43">
                  <c:v>19.174794816605548</c:v>
                </c:pt>
                <c:pt idx="44">
                  <c:v>19.070024910047046</c:v>
                </c:pt>
                <c:pt idx="45">
                  <c:v>19.535908737360636</c:v>
                </c:pt>
                <c:pt idx="46">
                  <c:v>17.380419027539808</c:v>
                </c:pt>
                <c:pt idx="47">
                  <c:v>14.438725831130883</c:v>
                </c:pt>
                <c:pt idx="48">
                  <c:v>16.974281391830591</c:v>
                </c:pt>
                <c:pt idx="49">
                  <c:v>18.255451713395637</c:v>
                </c:pt>
                <c:pt idx="50">
                  <c:v>20.709042636264197</c:v>
                </c:pt>
                <c:pt idx="51">
                  <c:v>16.616915422885647</c:v>
                </c:pt>
                <c:pt idx="52">
                  <c:v>15.319926873857424</c:v>
                </c:pt>
                <c:pt idx="53">
                  <c:v>15.057251908396946</c:v>
                </c:pt>
                <c:pt idx="54">
                  <c:v>14.904408895825226</c:v>
                </c:pt>
                <c:pt idx="55">
                  <c:v>13.888888888888896</c:v>
                </c:pt>
                <c:pt idx="56">
                  <c:v>17.840083073727879</c:v>
                </c:pt>
                <c:pt idx="57">
                  <c:v>16.847354726799701</c:v>
                </c:pt>
                <c:pt idx="58">
                  <c:v>17.445271947641587</c:v>
                </c:pt>
                <c:pt idx="59">
                  <c:v>16.844349680170556</c:v>
                </c:pt>
                <c:pt idx="60">
                  <c:v>19.508078128767774</c:v>
                </c:pt>
                <c:pt idx="61">
                  <c:v>14.426666666666685</c:v>
                </c:pt>
                <c:pt idx="62">
                  <c:v>11.54862579281181</c:v>
                </c:pt>
                <c:pt idx="63">
                  <c:v>14.778804083616921</c:v>
                </c:pt>
                <c:pt idx="64">
                  <c:v>16.739446870451182</c:v>
                </c:pt>
                <c:pt idx="65">
                  <c:v>16.050212956736129</c:v>
                </c:pt>
                <c:pt idx="66">
                  <c:v>15.658767772511831</c:v>
                </c:pt>
                <c:pt idx="67">
                  <c:v>15.462046204620492</c:v>
                </c:pt>
                <c:pt idx="68">
                  <c:v>15.697426418313674</c:v>
                </c:pt>
                <c:pt idx="69">
                  <c:v>17.511177347242931</c:v>
                </c:pt>
                <c:pt idx="70">
                  <c:v>13.918876428047369</c:v>
                </c:pt>
                <c:pt idx="71">
                  <c:v>17.562309391103089</c:v>
                </c:pt>
                <c:pt idx="72">
                  <c:v>16.993081944850431</c:v>
                </c:pt>
                <c:pt idx="73">
                  <c:v>15.526115135341216</c:v>
                </c:pt>
                <c:pt idx="74">
                  <c:v>16.698691554579529</c:v>
                </c:pt>
                <c:pt idx="75">
                  <c:v>17.060795506025144</c:v>
                </c:pt>
                <c:pt idx="76">
                  <c:v>18.142601334852671</c:v>
                </c:pt>
                <c:pt idx="77">
                  <c:v>17.589397741530711</c:v>
                </c:pt>
                <c:pt idx="78">
                  <c:v>17.434535104364322</c:v>
                </c:pt>
                <c:pt idx="79">
                  <c:v>17.827942985312202</c:v>
                </c:pt>
                <c:pt idx="80">
                  <c:v>14.938324727481341</c:v>
                </c:pt>
                <c:pt idx="81">
                  <c:v>15.598334357294004</c:v>
                </c:pt>
                <c:pt idx="82">
                  <c:v>16.502718094744989</c:v>
                </c:pt>
                <c:pt idx="83">
                  <c:v>16.39074939972188</c:v>
                </c:pt>
                <c:pt idx="84">
                  <c:v>16.384214623630154</c:v>
                </c:pt>
                <c:pt idx="85">
                  <c:v>18.511209779093349</c:v>
                </c:pt>
                <c:pt idx="86">
                  <c:v>20.348659394433646</c:v>
                </c:pt>
                <c:pt idx="87">
                  <c:v>18.594422156701626</c:v>
                </c:pt>
                <c:pt idx="88">
                  <c:v>18.212685046855896</c:v>
                </c:pt>
                <c:pt idx="89">
                  <c:v>18.505679919812888</c:v>
                </c:pt>
                <c:pt idx="90">
                  <c:v>18.664351240137414</c:v>
                </c:pt>
                <c:pt idx="91">
                  <c:v>18.517482517482531</c:v>
                </c:pt>
                <c:pt idx="92">
                  <c:v>18.050831140491631</c:v>
                </c:pt>
                <c:pt idx="93">
                  <c:v>17.83547057476521</c:v>
                </c:pt>
                <c:pt idx="94">
                  <c:v>18.967406539078976</c:v>
                </c:pt>
                <c:pt idx="95">
                  <c:v>16.289954337899555</c:v>
                </c:pt>
                <c:pt idx="96">
                  <c:v>15.267972251212468</c:v>
                </c:pt>
                <c:pt idx="97">
                  <c:v>17.216117216117219</c:v>
                </c:pt>
                <c:pt idx="98">
                  <c:v>16.027232679215029</c:v>
                </c:pt>
                <c:pt idx="99">
                  <c:v>16.761140540000241</c:v>
                </c:pt>
                <c:pt idx="100">
                  <c:v>15.419133212488452</c:v>
                </c:pt>
                <c:pt idx="101">
                  <c:v>13.991288526217119</c:v>
                </c:pt>
                <c:pt idx="102">
                  <c:v>15.795055284537851</c:v>
                </c:pt>
                <c:pt idx="103">
                  <c:v>13.239304263191881</c:v>
                </c:pt>
                <c:pt idx="104">
                  <c:v>12.280895647753148</c:v>
                </c:pt>
                <c:pt idx="105">
                  <c:v>15.517573453119848</c:v>
                </c:pt>
                <c:pt idx="106">
                  <c:v>17.044357448253191</c:v>
                </c:pt>
                <c:pt idx="107">
                  <c:v>19.289841744787729</c:v>
                </c:pt>
                <c:pt idx="108">
                  <c:v>19.911365880681124</c:v>
                </c:pt>
                <c:pt idx="109">
                  <c:v>21.841423344757271</c:v>
                </c:pt>
                <c:pt idx="110">
                  <c:v>26.522840980120833</c:v>
                </c:pt>
                <c:pt idx="111">
                  <c:v>40.755221877530374</c:v>
                </c:pt>
                <c:pt idx="112">
                  <c:v>43.119885703838875</c:v>
                </c:pt>
                <c:pt idx="113">
                  <c:v>40.121056612576012</c:v>
                </c:pt>
                <c:pt idx="114">
                  <c:v>36.038008552916594</c:v>
                </c:pt>
                <c:pt idx="115">
                  <c:v>38.764559350598162</c:v>
                </c:pt>
                <c:pt idx="116">
                  <c:v>35.626547651021596</c:v>
                </c:pt>
                <c:pt idx="117">
                  <c:v>29.782433608435394</c:v>
                </c:pt>
                <c:pt idx="118">
                  <c:v>25.754315615160309</c:v>
                </c:pt>
                <c:pt idx="119">
                  <c:v>23.715439792654475</c:v>
                </c:pt>
                <c:pt idx="120">
                  <c:v>24.292969725011933</c:v>
                </c:pt>
                <c:pt idx="121">
                  <c:v>29.411769271487362</c:v>
                </c:pt>
                <c:pt idx="122">
                  <c:v>36.978605789492029</c:v>
                </c:pt>
                <c:pt idx="123">
                  <c:v>38.611617561732821</c:v>
                </c:pt>
                <c:pt idx="124" formatCode="0.00">
                  <c:v>38.093183799398396</c:v>
                </c:pt>
                <c:pt idx="125" formatCode="0.00">
                  <c:v>39.898123424026913</c:v>
                </c:pt>
                <c:pt idx="126" formatCode="0.00">
                  <c:v>39.848167049733377</c:v>
                </c:pt>
                <c:pt idx="127" formatCode="0.00">
                  <c:v>40.326471359033114</c:v>
                </c:pt>
                <c:pt idx="128" formatCode="0.00">
                  <c:v>42.493303258174407</c:v>
                </c:pt>
                <c:pt idx="129" formatCode="0.00">
                  <c:v>41.321515690220359</c:v>
                </c:pt>
                <c:pt idx="130" formatCode="0.00">
                  <c:v>44.947036070451084</c:v>
                </c:pt>
                <c:pt idx="131" formatCode="0.00">
                  <c:v>46.883790010755888</c:v>
                </c:pt>
                <c:pt idx="132" formatCode="0.00">
                  <c:v>47.929031134916201</c:v>
                </c:pt>
                <c:pt idx="133" formatCode="0.00">
                  <c:v>50.152256278968487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Innskudd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dLbls>
            <c:delete val="1"/>
          </c:dLbls>
          <c:cat>
            <c:numRef>
              <c:f>Sheet1!$A$2:$A$135</c:f>
              <c:numCache>
                <c:formatCode>0</c:formatCode>
                <c:ptCount val="134"/>
                <c:pt idx="0">
                  <c:v>1875</c:v>
                </c:pt>
                <c:pt idx="1">
                  <c:v>1876</c:v>
                </c:pt>
                <c:pt idx="2">
                  <c:v>1877</c:v>
                </c:pt>
                <c:pt idx="3">
                  <c:v>1878</c:v>
                </c:pt>
                <c:pt idx="4">
                  <c:v>1879</c:v>
                </c:pt>
                <c:pt idx="5">
                  <c:v>1880</c:v>
                </c:pt>
                <c:pt idx="6">
                  <c:v>1881</c:v>
                </c:pt>
                <c:pt idx="7">
                  <c:v>1882</c:v>
                </c:pt>
                <c:pt idx="8">
                  <c:v>1883</c:v>
                </c:pt>
                <c:pt idx="9">
                  <c:v>1884</c:v>
                </c:pt>
                <c:pt idx="10">
                  <c:v>1885</c:v>
                </c:pt>
                <c:pt idx="11">
                  <c:v>1886</c:v>
                </c:pt>
                <c:pt idx="12">
                  <c:v>1887</c:v>
                </c:pt>
                <c:pt idx="13">
                  <c:v>1888</c:v>
                </c:pt>
                <c:pt idx="14">
                  <c:v>1889</c:v>
                </c:pt>
                <c:pt idx="15">
                  <c:v>1890</c:v>
                </c:pt>
                <c:pt idx="16">
                  <c:v>1891</c:v>
                </c:pt>
                <c:pt idx="17">
                  <c:v>1892</c:v>
                </c:pt>
                <c:pt idx="18">
                  <c:v>1893</c:v>
                </c:pt>
                <c:pt idx="19">
                  <c:v>1894</c:v>
                </c:pt>
                <c:pt idx="20">
                  <c:v>1895</c:v>
                </c:pt>
                <c:pt idx="21">
                  <c:v>1896</c:v>
                </c:pt>
                <c:pt idx="22">
                  <c:v>1897</c:v>
                </c:pt>
                <c:pt idx="23">
                  <c:v>1898</c:v>
                </c:pt>
                <c:pt idx="24">
                  <c:v>1899</c:v>
                </c:pt>
                <c:pt idx="25">
                  <c:v>1900</c:v>
                </c:pt>
                <c:pt idx="26">
                  <c:v>1901</c:v>
                </c:pt>
                <c:pt idx="27">
                  <c:v>1902</c:v>
                </c:pt>
                <c:pt idx="28">
                  <c:v>1903</c:v>
                </c:pt>
                <c:pt idx="29">
                  <c:v>1904</c:v>
                </c:pt>
                <c:pt idx="30">
                  <c:v>1905</c:v>
                </c:pt>
                <c:pt idx="31">
                  <c:v>1906</c:v>
                </c:pt>
                <c:pt idx="32">
                  <c:v>1907</c:v>
                </c:pt>
                <c:pt idx="33">
                  <c:v>1908</c:v>
                </c:pt>
                <c:pt idx="34">
                  <c:v>1909</c:v>
                </c:pt>
                <c:pt idx="35">
                  <c:v>1910</c:v>
                </c:pt>
                <c:pt idx="36">
                  <c:v>1911</c:v>
                </c:pt>
                <c:pt idx="37">
                  <c:v>1912</c:v>
                </c:pt>
                <c:pt idx="38">
                  <c:v>1913</c:v>
                </c:pt>
                <c:pt idx="39">
                  <c:v>1914</c:v>
                </c:pt>
                <c:pt idx="40">
                  <c:v>1915</c:v>
                </c:pt>
                <c:pt idx="41">
                  <c:v>1916</c:v>
                </c:pt>
                <c:pt idx="42">
                  <c:v>1917</c:v>
                </c:pt>
                <c:pt idx="43">
                  <c:v>1918</c:v>
                </c:pt>
                <c:pt idx="44">
                  <c:v>1919</c:v>
                </c:pt>
                <c:pt idx="45">
                  <c:v>1920</c:v>
                </c:pt>
                <c:pt idx="46">
                  <c:v>1921</c:v>
                </c:pt>
                <c:pt idx="47">
                  <c:v>1922</c:v>
                </c:pt>
                <c:pt idx="48">
                  <c:v>1923</c:v>
                </c:pt>
                <c:pt idx="49">
                  <c:v>1924</c:v>
                </c:pt>
                <c:pt idx="50">
                  <c:v>1925</c:v>
                </c:pt>
                <c:pt idx="51">
                  <c:v>1926</c:v>
                </c:pt>
                <c:pt idx="52">
                  <c:v>1927</c:v>
                </c:pt>
                <c:pt idx="53">
                  <c:v>1928</c:v>
                </c:pt>
                <c:pt idx="54">
                  <c:v>1929</c:v>
                </c:pt>
                <c:pt idx="55">
                  <c:v>1930</c:v>
                </c:pt>
                <c:pt idx="56">
                  <c:v>1931</c:v>
                </c:pt>
                <c:pt idx="57">
                  <c:v>1932</c:v>
                </c:pt>
                <c:pt idx="58">
                  <c:v>1933</c:v>
                </c:pt>
                <c:pt idx="59">
                  <c:v>1934</c:v>
                </c:pt>
                <c:pt idx="60">
                  <c:v>1935</c:v>
                </c:pt>
                <c:pt idx="61">
                  <c:v>1936</c:v>
                </c:pt>
                <c:pt idx="62">
                  <c:v>1937</c:v>
                </c:pt>
                <c:pt idx="63">
                  <c:v>1938</c:v>
                </c:pt>
                <c:pt idx="64">
                  <c:v>1939</c:v>
                </c:pt>
                <c:pt idx="65">
                  <c:v>1940</c:v>
                </c:pt>
                <c:pt idx="66">
                  <c:v>1941</c:v>
                </c:pt>
                <c:pt idx="67">
                  <c:v>1942</c:v>
                </c:pt>
                <c:pt idx="68">
                  <c:v>1943</c:v>
                </c:pt>
                <c:pt idx="69">
                  <c:v>1944</c:v>
                </c:pt>
                <c:pt idx="70">
                  <c:v>1945</c:v>
                </c:pt>
                <c:pt idx="71">
                  <c:v>1946</c:v>
                </c:pt>
                <c:pt idx="72">
                  <c:v>1947</c:v>
                </c:pt>
                <c:pt idx="73">
                  <c:v>1948</c:v>
                </c:pt>
                <c:pt idx="74">
                  <c:v>1949</c:v>
                </c:pt>
                <c:pt idx="75">
                  <c:v>1950</c:v>
                </c:pt>
                <c:pt idx="76">
                  <c:v>1951</c:v>
                </c:pt>
                <c:pt idx="77">
                  <c:v>1952</c:v>
                </c:pt>
                <c:pt idx="78">
                  <c:v>1953</c:v>
                </c:pt>
                <c:pt idx="79">
                  <c:v>1954</c:v>
                </c:pt>
                <c:pt idx="80">
                  <c:v>1955</c:v>
                </c:pt>
                <c:pt idx="81">
                  <c:v>1956</c:v>
                </c:pt>
                <c:pt idx="82">
                  <c:v>1957</c:v>
                </c:pt>
                <c:pt idx="83">
                  <c:v>1958</c:v>
                </c:pt>
                <c:pt idx="84">
                  <c:v>1959</c:v>
                </c:pt>
                <c:pt idx="85">
                  <c:v>1960</c:v>
                </c:pt>
                <c:pt idx="86">
                  <c:v>1961</c:v>
                </c:pt>
                <c:pt idx="87">
                  <c:v>1962</c:v>
                </c:pt>
                <c:pt idx="88">
                  <c:v>1963</c:v>
                </c:pt>
                <c:pt idx="89">
                  <c:v>1964</c:v>
                </c:pt>
                <c:pt idx="90">
                  <c:v>1965</c:v>
                </c:pt>
                <c:pt idx="91">
                  <c:v>1966</c:v>
                </c:pt>
                <c:pt idx="92">
                  <c:v>1967</c:v>
                </c:pt>
                <c:pt idx="93">
                  <c:v>1968</c:v>
                </c:pt>
                <c:pt idx="94">
                  <c:v>1969</c:v>
                </c:pt>
                <c:pt idx="95">
                  <c:v>1970</c:v>
                </c:pt>
                <c:pt idx="96">
                  <c:v>1971</c:v>
                </c:pt>
                <c:pt idx="97">
                  <c:v>1972</c:v>
                </c:pt>
                <c:pt idx="98">
                  <c:v>1973</c:v>
                </c:pt>
                <c:pt idx="99">
                  <c:v>1974</c:v>
                </c:pt>
                <c:pt idx="100">
                  <c:v>1975</c:v>
                </c:pt>
                <c:pt idx="101">
                  <c:v>1976</c:v>
                </c:pt>
                <c:pt idx="102">
                  <c:v>1977</c:v>
                </c:pt>
                <c:pt idx="103">
                  <c:v>1978</c:v>
                </c:pt>
                <c:pt idx="104">
                  <c:v>1979</c:v>
                </c:pt>
                <c:pt idx="105">
                  <c:v>1980</c:v>
                </c:pt>
                <c:pt idx="106">
                  <c:v>1981</c:v>
                </c:pt>
                <c:pt idx="107">
                  <c:v>1982</c:v>
                </c:pt>
                <c:pt idx="108">
                  <c:v>1983</c:v>
                </c:pt>
                <c:pt idx="109">
                  <c:v>1984</c:v>
                </c:pt>
                <c:pt idx="110">
                  <c:v>1985</c:v>
                </c:pt>
                <c:pt idx="111">
                  <c:v>1986</c:v>
                </c:pt>
                <c:pt idx="112">
                  <c:v>1987</c:v>
                </c:pt>
                <c:pt idx="113">
                  <c:v>1988</c:v>
                </c:pt>
                <c:pt idx="114">
                  <c:v>1989</c:v>
                </c:pt>
                <c:pt idx="115">
                  <c:v>1990</c:v>
                </c:pt>
                <c:pt idx="116">
                  <c:v>1991</c:v>
                </c:pt>
                <c:pt idx="117">
                  <c:v>1992</c:v>
                </c:pt>
                <c:pt idx="118">
                  <c:v>1993</c:v>
                </c:pt>
                <c:pt idx="119">
                  <c:v>1994</c:v>
                </c:pt>
                <c:pt idx="120">
                  <c:v>1995</c:v>
                </c:pt>
                <c:pt idx="121">
                  <c:v>1996</c:v>
                </c:pt>
                <c:pt idx="122">
                  <c:v>1997</c:v>
                </c:pt>
                <c:pt idx="123">
                  <c:v>1998</c:v>
                </c:pt>
                <c:pt idx="124">
                  <c:v>1999</c:v>
                </c:pt>
                <c:pt idx="125">
                  <c:v>2000</c:v>
                </c:pt>
                <c:pt idx="126">
                  <c:v>2001</c:v>
                </c:pt>
                <c:pt idx="127">
                  <c:v>2002</c:v>
                </c:pt>
                <c:pt idx="128">
                  <c:v>2003</c:v>
                </c:pt>
                <c:pt idx="129">
                  <c:v>2004</c:v>
                </c:pt>
                <c:pt idx="130">
                  <c:v>2005</c:v>
                </c:pt>
                <c:pt idx="131">
                  <c:v>2006</c:v>
                </c:pt>
                <c:pt idx="132">
                  <c:v>2007</c:v>
                </c:pt>
                <c:pt idx="133">
                  <c:v>2008</c:v>
                </c:pt>
              </c:numCache>
            </c:numRef>
          </c:cat>
          <c:val>
            <c:numRef>
              <c:f>Sheet1!$C$2:$C$135</c:f>
              <c:numCache>
                <c:formatCode>0.00</c:formatCode>
                <c:ptCount val="134"/>
                <c:pt idx="0">
                  <c:v>82.557292828373562</c:v>
                </c:pt>
                <c:pt idx="1">
                  <c:v>83.035711168552396</c:v>
                </c:pt>
                <c:pt idx="2">
                  <c:v>81.578083912604725</c:v>
                </c:pt>
                <c:pt idx="3">
                  <c:v>81.011938484850432</c:v>
                </c:pt>
                <c:pt idx="4">
                  <c:v>82.021005442009852</c:v>
                </c:pt>
                <c:pt idx="5">
                  <c:v>82.209135403013931</c:v>
                </c:pt>
                <c:pt idx="6">
                  <c:v>81.993403164311644</c:v>
                </c:pt>
                <c:pt idx="7">
                  <c:v>83.048245032249099</c:v>
                </c:pt>
                <c:pt idx="8">
                  <c:v>82.133587752786084</c:v>
                </c:pt>
                <c:pt idx="9">
                  <c:v>81.561716118185785</c:v>
                </c:pt>
                <c:pt idx="10">
                  <c:v>82.097253521869831</c:v>
                </c:pt>
                <c:pt idx="11">
                  <c:v>82.621018396475066</c:v>
                </c:pt>
                <c:pt idx="12">
                  <c:v>81.545695150306344</c:v>
                </c:pt>
                <c:pt idx="13">
                  <c:v>80.388720219862378</c:v>
                </c:pt>
                <c:pt idx="14">
                  <c:v>80.046557471964974</c:v>
                </c:pt>
                <c:pt idx="15">
                  <c:v>79.47669210975404</c:v>
                </c:pt>
                <c:pt idx="16">
                  <c:v>78.903256426533275</c:v>
                </c:pt>
                <c:pt idx="17">
                  <c:v>79.179973080703888</c:v>
                </c:pt>
                <c:pt idx="18">
                  <c:v>79.29520302421956</c:v>
                </c:pt>
                <c:pt idx="19">
                  <c:v>78.759082710380071</c:v>
                </c:pt>
                <c:pt idx="20">
                  <c:v>78.994669274517292</c:v>
                </c:pt>
                <c:pt idx="21">
                  <c:v>78.842151122825854</c:v>
                </c:pt>
                <c:pt idx="22">
                  <c:v>78.028539548681294</c:v>
                </c:pt>
                <c:pt idx="23">
                  <c:v>73.998301491108464</c:v>
                </c:pt>
                <c:pt idx="24">
                  <c:v>72.715669792071722</c:v>
                </c:pt>
                <c:pt idx="25">
                  <c:v>73.48490066737368</c:v>
                </c:pt>
                <c:pt idx="26">
                  <c:v>71.351428515934799</c:v>
                </c:pt>
                <c:pt idx="27">
                  <c:v>71.44346301124699</c:v>
                </c:pt>
                <c:pt idx="28">
                  <c:v>72.150057079516657</c:v>
                </c:pt>
                <c:pt idx="29">
                  <c:v>72.426865926048137</c:v>
                </c:pt>
                <c:pt idx="30">
                  <c:v>72.238348615537149</c:v>
                </c:pt>
                <c:pt idx="31">
                  <c:v>73.3948145273759</c:v>
                </c:pt>
                <c:pt idx="32">
                  <c:v>73.944643349069267</c:v>
                </c:pt>
                <c:pt idx="33">
                  <c:v>73.484491583899313</c:v>
                </c:pt>
                <c:pt idx="34">
                  <c:v>74.437502512191259</c:v>
                </c:pt>
                <c:pt idx="35">
                  <c:v>74.904136941201145</c:v>
                </c:pt>
                <c:pt idx="36">
                  <c:v>73.927941297944685</c:v>
                </c:pt>
                <c:pt idx="37">
                  <c:v>73.083822141673281</c:v>
                </c:pt>
                <c:pt idx="38">
                  <c:v>72.948696927308674</c:v>
                </c:pt>
                <c:pt idx="39">
                  <c:v>72.529122262597781</c:v>
                </c:pt>
                <c:pt idx="40">
                  <c:v>71.889991024190579</c:v>
                </c:pt>
                <c:pt idx="41">
                  <c:v>66.628568981779011</c:v>
                </c:pt>
                <c:pt idx="42">
                  <c:v>64.539461533920758</c:v>
                </c:pt>
                <c:pt idx="43">
                  <c:v>66.25055977942074</c:v>
                </c:pt>
                <c:pt idx="44" formatCode="General">
                  <c:v>66.579020204815947</c:v>
                </c:pt>
                <c:pt idx="45" formatCode="General">
                  <c:v>66.969147005444654</c:v>
                </c:pt>
                <c:pt idx="46" formatCode="General">
                  <c:v>69.534853076821719</c:v>
                </c:pt>
                <c:pt idx="47" formatCode="General">
                  <c:v>71.442481569063844</c:v>
                </c:pt>
                <c:pt idx="48" formatCode="General">
                  <c:v>72.450832072617189</c:v>
                </c:pt>
                <c:pt idx="49" formatCode="General">
                  <c:v>71.962616822429695</c:v>
                </c:pt>
                <c:pt idx="50" formatCode="General">
                  <c:v>70.810557551147895</c:v>
                </c:pt>
                <c:pt idx="51" formatCode="General">
                  <c:v>74.958540630182412</c:v>
                </c:pt>
                <c:pt idx="52" formatCode="General">
                  <c:v>76.56307129798887</c:v>
                </c:pt>
                <c:pt idx="53" formatCode="General">
                  <c:v>76.278625954198475</c:v>
                </c:pt>
                <c:pt idx="54" formatCode="General">
                  <c:v>75.751072961373396</c:v>
                </c:pt>
                <c:pt idx="55" formatCode="General">
                  <c:v>76.225490196078241</c:v>
                </c:pt>
                <c:pt idx="56" formatCode="General">
                  <c:v>73.167185877466054</c:v>
                </c:pt>
                <c:pt idx="57" formatCode="General">
                  <c:v>72.831743278404119</c:v>
                </c:pt>
                <c:pt idx="58" formatCode="General">
                  <c:v>71.94764161588823</c:v>
                </c:pt>
                <c:pt idx="59" formatCode="General">
                  <c:v>71.736555318644818</c:v>
                </c:pt>
                <c:pt idx="60" formatCode="General">
                  <c:v>68.820834338075585</c:v>
                </c:pt>
                <c:pt idx="61" formatCode="General">
                  <c:v>72.08</c:v>
                </c:pt>
                <c:pt idx="62" formatCode="General">
                  <c:v>74.735729386892174</c:v>
                </c:pt>
                <c:pt idx="63" formatCode="General">
                  <c:v>72.484200291686932</c:v>
                </c:pt>
                <c:pt idx="64" formatCode="General">
                  <c:v>70.621057738961468</c:v>
                </c:pt>
                <c:pt idx="65" formatCode="General">
                  <c:v>72.203541806769564</c:v>
                </c:pt>
                <c:pt idx="66" formatCode="General">
                  <c:v>74.123222748815166</c:v>
                </c:pt>
                <c:pt idx="67" formatCode="General">
                  <c:v>75.660066006600658</c:v>
                </c:pt>
                <c:pt idx="68" formatCode="General">
                  <c:v>76.681359306128158</c:v>
                </c:pt>
                <c:pt idx="69" formatCode="General">
                  <c:v>75.84451068057642</c:v>
                </c:pt>
                <c:pt idx="70" formatCode="General">
                  <c:v>80.243161094224931</c:v>
                </c:pt>
                <c:pt idx="71" formatCode="General">
                  <c:v>76.338205910190354</c:v>
                </c:pt>
                <c:pt idx="72" formatCode="General">
                  <c:v>77.297086621845679</c:v>
                </c:pt>
                <c:pt idx="73" formatCode="General">
                  <c:v>78.793366374380483</c:v>
                </c:pt>
                <c:pt idx="74" formatCode="General">
                  <c:v>77.646628236801178</c:v>
                </c:pt>
                <c:pt idx="75" formatCode="General">
                  <c:v>77.222071215003865</c:v>
                </c:pt>
                <c:pt idx="76" formatCode="General">
                  <c:v>76.395897769819314</c:v>
                </c:pt>
                <c:pt idx="77" formatCode="General">
                  <c:v>76.968318695106646</c:v>
                </c:pt>
                <c:pt idx="78" formatCode="General">
                  <c:v>77.184060721062622</c:v>
                </c:pt>
                <c:pt idx="79" formatCode="General">
                  <c:v>76.861298024744954</c:v>
                </c:pt>
                <c:pt idx="80" formatCode="General">
                  <c:v>79.654331612162736</c:v>
                </c:pt>
                <c:pt idx="81" formatCode="General">
                  <c:v>79.029285275445432</c:v>
                </c:pt>
                <c:pt idx="82" formatCode="General">
                  <c:v>78.190525498317598</c:v>
                </c:pt>
                <c:pt idx="83" formatCode="General">
                  <c:v>78.086692784026283</c:v>
                </c:pt>
                <c:pt idx="84" formatCode="General">
                  <c:v>78.106473441523448</c:v>
                </c:pt>
                <c:pt idx="85" formatCode="General">
                  <c:v>76.440278462972259</c:v>
                </c:pt>
                <c:pt idx="86" formatCode="General">
                  <c:v>74.732388622693236</c:v>
                </c:pt>
                <c:pt idx="87" formatCode="General">
                  <c:v>76.296582725119634</c:v>
                </c:pt>
                <c:pt idx="88" formatCode="General">
                  <c:v>76.409072388971879</c:v>
                </c:pt>
                <c:pt idx="89" formatCode="General">
                  <c:v>76.177748078850371</c:v>
                </c:pt>
                <c:pt idx="90" formatCode="General">
                  <c:v>75.952282079353679</c:v>
                </c:pt>
                <c:pt idx="91" formatCode="General">
                  <c:v>75.909090909090907</c:v>
                </c:pt>
                <c:pt idx="92" formatCode="General">
                  <c:v>76.525896925742884</c:v>
                </c:pt>
                <c:pt idx="93" formatCode="General">
                  <c:v>76.977902450194648</c:v>
                </c:pt>
                <c:pt idx="94" formatCode="General">
                  <c:v>75.864529446242699</c:v>
                </c:pt>
                <c:pt idx="95" formatCode="General">
                  <c:v>78.632420091324178</c:v>
                </c:pt>
                <c:pt idx="96" formatCode="General">
                  <c:v>79.726604866269668</c:v>
                </c:pt>
                <c:pt idx="97" formatCode="General">
                  <c:v>78.18537671478812</c:v>
                </c:pt>
                <c:pt idx="98" formatCode="General">
                  <c:v>79.351221465758925</c:v>
                </c:pt>
                <c:pt idx="99" formatCode="General">
                  <c:v>78.935419849508122</c:v>
                </c:pt>
                <c:pt idx="100" formatCode="General">
                  <c:v>80.380027633763888</c:v>
                </c:pt>
                <c:pt idx="101" formatCode="General">
                  <c:v>81.656282736946366</c:v>
                </c:pt>
                <c:pt idx="102" formatCode="General">
                  <c:v>79.70564095943341</c:v>
                </c:pt>
                <c:pt idx="103" formatCode="General">
                  <c:v>82.087210424305709</c:v>
                </c:pt>
                <c:pt idx="104" formatCode="General">
                  <c:v>82.994776124901449</c:v>
                </c:pt>
                <c:pt idx="105" formatCode="General">
                  <c:v>80.025224755052733</c:v>
                </c:pt>
                <c:pt idx="106" formatCode="General">
                  <c:v>78.455181047561268</c:v>
                </c:pt>
                <c:pt idx="107" formatCode="General">
                  <c:v>75.696226855346765</c:v>
                </c:pt>
                <c:pt idx="108" formatCode="General">
                  <c:v>74.839631654583698</c:v>
                </c:pt>
                <c:pt idx="109" formatCode="General">
                  <c:v>73.082091807537054</c:v>
                </c:pt>
                <c:pt idx="110" formatCode="General">
                  <c:v>68.538370806645844</c:v>
                </c:pt>
                <c:pt idx="111" formatCode="General">
                  <c:v>54.682812114388838</c:v>
                </c:pt>
                <c:pt idx="112" formatCode="General">
                  <c:v>52.893460133458355</c:v>
                </c:pt>
                <c:pt idx="113" formatCode="General">
                  <c:v>55.943317102119437</c:v>
                </c:pt>
                <c:pt idx="114" formatCode="General">
                  <c:v>59.584326929119271</c:v>
                </c:pt>
                <c:pt idx="115" formatCode="General">
                  <c:v>57.396153383252496</c:v>
                </c:pt>
                <c:pt idx="116" formatCode="General">
                  <c:v>61.447892125157274</c:v>
                </c:pt>
                <c:pt idx="117" formatCode="General">
                  <c:v>65.918323227991877</c:v>
                </c:pt>
                <c:pt idx="118" formatCode="General">
                  <c:v>67.929920096272326</c:v>
                </c:pt>
                <c:pt idx="119" formatCode="General">
                  <c:v>68.806946527866629</c:v>
                </c:pt>
                <c:pt idx="120" formatCode="General">
                  <c:v>67.84595525777759</c:v>
                </c:pt>
                <c:pt idx="121" formatCode="General">
                  <c:v>62.812691946737175</c:v>
                </c:pt>
                <c:pt idx="122" formatCode="General">
                  <c:v>55.630562055681786</c:v>
                </c:pt>
                <c:pt idx="123" formatCode="General">
                  <c:v>53.838302666061132</c:v>
                </c:pt>
                <c:pt idx="124" formatCode="General">
                  <c:v>53.921529757508324</c:v>
                </c:pt>
                <c:pt idx="125" formatCode="General">
                  <c:v>52.247102045136351</c:v>
                </c:pt>
                <c:pt idx="126" formatCode="General">
                  <c:v>52.315998187484105</c:v>
                </c:pt>
                <c:pt idx="127" formatCode="General">
                  <c:v>52.604288541231234</c:v>
                </c:pt>
                <c:pt idx="128" formatCode="General">
                  <c:v>50.586364593434268</c:v>
                </c:pt>
                <c:pt idx="129" formatCode="General">
                  <c:v>51.410065702592348</c:v>
                </c:pt>
                <c:pt idx="130" formatCode="General">
                  <c:v>48.461094336298594</c:v>
                </c:pt>
                <c:pt idx="131" formatCode="General">
                  <c:v>46.822769568135605</c:v>
                </c:pt>
                <c:pt idx="132" formatCode="General">
                  <c:v>46.083397911547429</c:v>
                </c:pt>
                <c:pt idx="133" formatCode="General">
                  <c:v>43.966718041131919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Egenkapital</c:v>
                </c:pt>
              </c:strCache>
            </c:strRef>
          </c:tx>
          <c:spPr>
            <a:solidFill>
              <a:srgbClr val="3372A6"/>
            </a:solidFill>
            <a:ln w="25400">
              <a:noFill/>
            </a:ln>
          </c:spPr>
          <c:dLbls>
            <c:delete val="1"/>
          </c:dLbls>
          <c:cat>
            <c:numRef>
              <c:f>Sheet1!$A$2:$A$135</c:f>
              <c:numCache>
                <c:formatCode>0</c:formatCode>
                <c:ptCount val="134"/>
                <c:pt idx="0">
                  <c:v>1875</c:v>
                </c:pt>
                <c:pt idx="1">
                  <c:v>1876</c:v>
                </c:pt>
                <c:pt idx="2">
                  <c:v>1877</c:v>
                </c:pt>
                <c:pt idx="3">
                  <c:v>1878</c:v>
                </c:pt>
                <c:pt idx="4">
                  <c:v>1879</c:v>
                </c:pt>
                <c:pt idx="5">
                  <c:v>1880</c:v>
                </c:pt>
                <c:pt idx="6">
                  <c:v>1881</c:v>
                </c:pt>
                <c:pt idx="7">
                  <c:v>1882</c:v>
                </c:pt>
                <c:pt idx="8">
                  <c:v>1883</c:v>
                </c:pt>
                <c:pt idx="9">
                  <c:v>1884</c:v>
                </c:pt>
                <c:pt idx="10">
                  <c:v>1885</c:v>
                </c:pt>
                <c:pt idx="11">
                  <c:v>1886</c:v>
                </c:pt>
                <c:pt idx="12">
                  <c:v>1887</c:v>
                </c:pt>
                <c:pt idx="13">
                  <c:v>1888</c:v>
                </c:pt>
                <c:pt idx="14">
                  <c:v>1889</c:v>
                </c:pt>
                <c:pt idx="15">
                  <c:v>1890</c:v>
                </c:pt>
                <c:pt idx="16">
                  <c:v>1891</c:v>
                </c:pt>
                <c:pt idx="17">
                  <c:v>1892</c:v>
                </c:pt>
                <c:pt idx="18">
                  <c:v>1893</c:v>
                </c:pt>
                <c:pt idx="19">
                  <c:v>1894</c:v>
                </c:pt>
                <c:pt idx="20">
                  <c:v>1895</c:v>
                </c:pt>
                <c:pt idx="21">
                  <c:v>1896</c:v>
                </c:pt>
                <c:pt idx="22">
                  <c:v>1897</c:v>
                </c:pt>
                <c:pt idx="23">
                  <c:v>1898</c:v>
                </c:pt>
                <c:pt idx="24">
                  <c:v>1899</c:v>
                </c:pt>
                <c:pt idx="25">
                  <c:v>1900</c:v>
                </c:pt>
                <c:pt idx="26">
                  <c:v>1901</c:v>
                </c:pt>
                <c:pt idx="27">
                  <c:v>1902</c:v>
                </c:pt>
                <c:pt idx="28">
                  <c:v>1903</c:v>
                </c:pt>
                <c:pt idx="29">
                  <c:v>1904</c:v>
                </c:pt>
                <c:pt idx="30">
                  <c:v>1905</c:v>
                </c:pt>
                <c:pt idx="31">
                  <c:v>1906</c:v>
                </c:pt>
                <c:pt idx="32">
                  <c:v>1907</c:v>
                </c:pt>
                <c:pt idx="33">
                  <c:v>1908</c:v>
                </c:pt>
                <c:pt idx="34">
                  <c:v>1909</c:v>
                </c:pt>
                <c:pt idx="35">
                  <c:v>1910</c:v>
                </c:pt>
                <c:pt idx="36">
                  <c:v>1911</c:v>
                </c:pt>
                <c:pt idx="37">
                  <c:v>1912</c:v>
                </c:pt>
                <c:pt idx="38">
                  <c:v>1913</c:v>
                </c:pt>
                <c:pt idx="39">
                  <c:v>1914</c:v>
                </c:pt>
                <c:pt idx="40">
                  <c:v>1915</c:v>
                </c:pt>
                <c:pt idx="41">
                  <c:v>1916</c:v>
                </c:pt>
                <c:pt idx="42">
                  <c:v>1917</c:v>
                </c:pt>
                <c:pt idx="43">
                  <c:v>1918</c:v>
                </c:pt>
                <c:pt idx="44">
                  <c:v>1919</c:v>
                </c:pt>
                <c:pt idx="45">
                  <c:v>1920</c:v>
                </c:pt>
                <c:pt idx="46">
                  <c:v>1921</c:v>
                </c:pt>
                <c:pt idx="47">
                  <c:v>1922</c:v>
                </c:pt>
                <c:pt idx="48">
                  <c:v>1923</c:v>
                </c:pt>
                <c:pt idx="49">
                  <c:v>1924</c:v>
                </c:pt>
                <c:pt idx="50">
                  <c:v>1925</c:v>
                </c:pt>
                <c:pt idx="51">
                  <c:v>1926</c:v>
                </c:pt>
                <c:pt idx="52">
                  <c:v>1927</c:v>
                </c:pt>
                <c:pt idx="53">
                  <c:v>1928</c:v>
                </c:pt>
                <c:pt idx="54">
                  <c:v>1929</c:v>
                </c:pt>
                <c:pt idx="55">
                  <c:v>1930</c:v>
                </c:pt>
                <c:pt idx="56">
                  <c:v>1931</c:v>
                </c:pt>
                <c:pt idx="57">
                  <c:v>1932</c:v>
                </c:pt>
                <c:pt idx="58">
                  <c:v>1933</c:v>
                </c:pt>
                <c:pt idx="59">
                  <c:v>1934</c:v>
                </c:pt>
                <c:pt idx="60">
                  <c:v>1935</c:v>
                </c:pt>
                <c:pt idx="61">
                  <c:v>1936</c:v>
                </c:pt>
                <c:pt idx="62">
                  <c:v>1937</c:v>
                </c:pt>
                <c:pt idx="63">
                  <c:v>1938</c:v>
                </c:pt>
                <c:pt idx="64">
                  <c:v>1939</c:v>
                </c:pt>
                <c:pt idx="65">
                  <c:v>1940</c:v>
                </c:pt>
                <c:pt idx="66">
                  <c:v>1941</c:v>
                </c:pt>
                <c:pt idx="67">
                  <c:v>1942</c:v>
                </c:pt>
                <c:pt idx="68">
                  <c:v>1943</c:v>
                </c:pt>
                <c:pt idx="69">
                  <c:v>1944</c:v>
                </c:pt>
                <c:pt idx="70">
                  <c:v>1945</c:v>
                </c:pt>
                <c:pt idx="71">
                  <c:v>1946</c:v>
                </c:pt>
                <c:pt idx="72">
                  <c:v>1947</c:v>
                </c:pt>
                <c:pt idx="73">
                  <c:v>1948</c:v>
                </c:pt>
                <c:pt idx="74">
                  <c:v>1949</c:v>
                </c:pt>
                <c:pt idx="75">
                  <c:v>1950</c:v>
                </c:pt>
                <c:pt idx="76">
                  <c:v>1951</c:v>
                </c:pt>
                <c:pt idx="77">
                  <c:v>1952</c:v>
                </c:pt>
                <c:pt idx="78">
                  <c:v>1953</c:v>
                </c:pt>
                <c:pt idx="79">
                  <c:v>1954</c:v>
                </c:pt>
                <c:pt idx="80">
                  <c:v>1955</c:v>
                </c:pt>
                <c:pt idx="81">
                  <c:v>1956</c:v>
                </c:pt>
                <c:pt idx="82">
                  <c:v>1957</c:v>
                </c:pt>
                <c:pt idx="83">
                  <c:v>1958</c:v>
                </c:pt>
                <c:pt idx="84">
                  <c:v>1959</c:v>
                </c:pt>
                <c:pt idx="85">
                  <c:v>1960</c:v>
                </c:pt>
                <c:pt idx="86">
                  <c:v>1961</c:v>
                </c:pt>
                <c:pt idx="87">
                  <c:v>1962</c:v>
                </c:pt>
                <c:pt idx="88">
                  <c:v>1963</c:v>
                </c:pt>
                <c:pt idx="89">
                  <c:v>1964</c:v>
                </c:pt>
                <c:pt idx="90">
                  <c:v>1965</c:v>
                </c:pt>
                <c:pt idx="91">
                  <c:v>1966</c:v>
                </c:pt>
                <c:pt idx="92">
                  <c:v>1967</c:v>
                </c:pt>
                <c:pt idx="93">
                  <c:v>1968</c:v>
                </c:pt>
                <c:pt idx="94">
                  <c:v>1969</c:v>
                </c:pt>
                <c:pt idx="95">
                  <c:v>1970</c:v>
                </c:pt>
                <c:pt idx="96">
                  <c:v>1971</c:v>
                </c:pt>
                <c:pt idx="97">
                  <c:v>1972</c:v>
                </c:pt>
                <c:pt idx="98">
                  <c:v>1973</c:v>
                </c:pt>
                <c:pt idx="99">
                  <c:v>1974</c:v>
                </c:pt>
                <c:pt idx="100">
                  <c:v>1975</c:v>
                </c:pt>
                <c:pt idx="101">
                  <c:v>1976</c:v>
                </c:pt>
                <c:pt idx="102">
                  <c:v>1977</c:v>
                </c:pt>
                <c:pt idx="103">
                  <c:v>1978</c:v>
                </c:pt>
                <c:pt idx="104">
                  <c:v>1979</c:v>
                </c:pt>
                <c:pt idx="105">
                  <c:v>1980</c:v>
                </c:pt>
                <c:pt idx="106">
                  <c:v>1981</c:v>
                </c:pt>
                <c:pt idx="107">
                  <c:v>1982</c:v>
                </c:pt>
                <c:pt idx="108">
                  <c:v>1983</c:v>
                </c:pt>
                <c:pt idx="109">
                  <c:v>1984</c:v>
                </c:pt>
                <c:pt idx="110">
                  <c:v>1985</c:v>
                </c:pt>
                <c:pt idx="111">
                  <c:v>1986</c:v>
                </c:pt>
                <c:pt idx="112">
                  <c:v>1987</c:v>
                </c:pt>
                <c:pt idx="113">
                  <c:v>1988</c:v>
                </c:pt>
                <c:pt idx="114">
                  <c:v>1989</c:v>
                </c:pt>
                <c:pt idx="115">
                  <c:v>1990</c:v>
                </c:pt>
                <c:pt idx="116">
                  <c:v>1991</c:v>
                </c:pt>
                <c:pt idx="117">
                  <c:v>1992</c:v>
                </c:pt>
                <c:pt idx="118">
                  <c:v>1993</c:v>
                </c:pt>
                <c:pt idx="119">
                  <c:v>1994</c:v>
                </c:pt>
                <c:pt idx="120">
                  <c:v>1995</c:v>
                </c:pt>
                <c:pt idx="121">
                  <c:v>1996</c:v>
                </c:pt>
                <c:pt idx="122">
                  <c:v>1997</c:v>
                </c:pt>
                <c:pt idx="123">
                  <c:v>1998</c:v>
                </c:pt>
                <c:pt idx="124">
                  <c:v>1999</c:v>
                </c:pt>
                <c:pt idx="125">
                  <c:v>2000</c:v>
                </c:pt>
                <c:pt idx="126">
                  <c:v>2001</c:v>
                </c:pt>
                <c:pt idx="127">
                  <c:v>2002</c:v>
                </c:pt>
                <c:pt idx="128">
                  <c:v>2003</c:v>
                </c:pt>
                <c:pt idx="129">
                  <c:v>2004</c:v>
                </c:pt>
                <c:pt idx="130">
                  <c:v>2005</c:v>
                </c:pt>
                <c:pt idx="131">
                  <c:v>2006</c:v>
                </c:pt>
                <c:pt idx="132">
                  <c:v>2007</c:v>
                </c:pt>
                <c:pt idx="133">
                  <c:v>2008</c:v>
                </c:pt>
              </c:numCache>
            </c:numRef>
          </c:cat>
          <c:val>
            <c:numRef>
              <c:f>Sheet1!$D$2:$D$135</c:f>
              <c:numCache>
                <c:formatCode>General</c:formatCode>
                <c:ptCount val="134"/>
                <c:pt idx="0">
                  <c:v>11.451199662262654</c:v>
                </c:pt>
                <c:pt idx="1">
                  <c:v>11.765764913594504</c:v>
                </c:pt>
                <c:pt idx="2">
                  <c:v>12.465998376063162</c:v>
                </c:pt>
                <c:pt idx="3">
                  <c:v>13.177926021436317</c:v>
                </c:pt>
                <c:pt idx="4">
                  <c:v>13.326343351240673</c:v>
                </c:pt>
                <c:pt idx="5">
                  <c:v>12.863936971574612</c:v>
                </c:pt>
                <c:pt idx="6">
                  <c:v>12.977386367616404</c:v>
                </c:pt>
                <c:pt idx="7">
                  <c:v>12.540423322708206</c:v>
                </c:pt>
                <c:pt idx="8">
                  <c:v>12.500992883900484</c:v>
                </c:pt>
                <c:pt idx="9">
                  <c:v>12.247160943451339</c:v>
                </c:pt>
                <c:pt idx="10">
                  <c:v>12.621943557210733</c:v>
                </c:pt>
                <c:pt idx="11">
                  <c:v>12.368452507630174</c:v>
                </c:pt>
                <c:pt idx="12">
                  <c:v>12.618067430606748</c:v>
                </c:pt>
                <c:pt idx="13">
                  <c:v>12.207777993495771</c:v>
                </c:pt>
                <c:pt idx="14">
                  <c:v>11.81680362449362</c:v>
                </c:pt>
                <c:pt idx="15">
                  <c:v>11.839414461070168</c:v>
                </c:pt>
                <c:pt idx="16">
                  <c:v>12.350056448254479</c:v>
                </c:pt>
                <c:pt idx="17">
                  <c:v>12.167070476817091</c:v>
                </c:pt>
                <c:pt idx="18">
                  <c:v>12.328948463736326</c:v>
                </c:pt>
                <c:pt idx="19">
                  <c:v>12.098546076580964</c:v>
                </c:pt>
                <c:pt idx="20">
                  <c:v>12.146295921097819</c:v>
                </c:pt>
                <c:pt idx="21">
                  <c:v>12.16307975544672</c:v>
                </c:pt>
                <c:pt idx="22">
                  <c:v>12.110516151444882</c:v>
                </c:pt>
                <c:pt idx="23">
                  <c:v>13.638572357371299</c:v>
                </c:pt>
                <c:pt idx="24">
                  <c:v>13.431063938462142</c:v>
                </c:pt>
                <c:pt idx="25">
                  <c:v>13.540299050976119</c:v>
                </c:pt>
                <c:pt idx="26">
                  <c:v>11.816154945751492</c:v>
                </c:pt>
                <c:pt idx="27">
                  <c:v>11.486098736172735</c:v>
                </c:pt>
                <c:pt idx="28">
                  <c:v>11.345948052909566</c:v>
                </c:pt>
                <c:pt idx="29">
                  <c:v>10.899292464676897</c:v>
                </c:pt>
                <c:pt idx="30">
                  <c:v>11.023465398837256</c:v>
                </c:pt>
                <c:pt idx="31">
                  <c:v>10.471265130024355</c:v>
                </c:pt>
                <c:pt idx="32">
                  <c:v>10.764358076099011</c:v>
                </c:pt>
                <c:pt idx="33">
                  <c:v>10.706073838522922</c:v>
                </c:pt>
                <c:pt idx="34">
                  <c:v>10.476035636529557</c:v>
                </c:pt>
                <c:pt idx="35">
                  <c:v>11.153263942929925</c:v>
                </c:pt>
                <c:pt idx="36">
                  <c:v>10.933386128073272</c:v>
                </c:pt>
                <c:pt idx="37">
                  <c:v>11.417172666720449</c:v>
                </c:pt>
                <c:pt idx="38">
                  <c:v>11.701693985370722</c:v>
                </c:pt>
                <c:pt idx="39">
                  <c:v>12.083576999316756</c:v>
                </c:pt>
                <c:pt idx="40">
                  <c:v>10.490088249410714</c:v>
                </c:pt>
                <c:pt idx="41">
                  <c:v>11.179519414485368</c:v>
                </c:pt>
                <c:pt idx="42">
                  <c:v>11.815368167492203</c:v>
                </c:pt>
                <c:pt idx="43">
                  <c:v>14.574645403973705</c:v>
                </c:pt>
                <c:pt idx="44">
                  <c:v>14.350954885137025</c:v>
                </c:pt>
                <c:pt idx="45">
                  <c:v>13.494944257194724</c:v>
                </c:pt>
                <c:pt idx="46">
                  <c:v>13.084727895638423</c:v>
                </c:pt>
                <c:pt idx="47">
                  <c:v>14.118792599805277</c:v>
                </c:pt>
                <c:pt idx="48">
                  <c:v>10.574886535552219</c:v>
                </c:pt>
                <c:pt idx="49">
                  <c:v>9.7819314641744306</c:v>
                </c:pt>
                <c:pt idx="50">
                  <c:v>8.4803998125878568</c:v>
                </c:pt>
                <c:pt idx="51">
                  <c:v>8.4245439469320029</c:v>
                </c:pt>
                <c:pt idx="52">
                  <c:v>8.1170018281535619</c:v>
                </c:pt>
                <c:pt idx="53">
                  <c:v>8.6641221374045685</c:v>
                </c:pt>
                <c:pt idx="54">
                  <c:v>9.3445181428013999</c:v>
                </c:pt>
                <c:pt idx="55">
                  <c:v>9.8856209150326979</c:v>
                </c:pt>
                <c:pt idx="56">
                  <c:v>8.9927310488058207</c:v>
                </c:pt>
                <c:pt idx="57">
                  <c:v>10.320901994796181</c:v>
                </c:pt>
                <c:pt idx="58">
                  <c:v>10.607086436470322</c:v>
                </c:pt>
                <c:pt idx="59">
                  <c:v>11.419095001184553</c:v>
                </c:pt>
                <c:pt idx="60">
                  <c:v>11.6710875331565</c:v>
                </c:pt>
                <c:pt idx="61">
                  <c:v>13.493333333333332</c:v>
                </c:pt>
                <c:pt idx="62">
                  <c:v>13.715644820296001</c:v>
                </c:pt>
                <c:pt idx="63">
                  <c:v>12.736995624696148</c:v>
                </c:pt>
                <c:pt idx="64">
                  <c:v>12.639495390587102</c:v>
                </c:pt>
                <c:pt idx="65">
                  <c:v>11.74624523649406</c:v>
                </c:pt>
                <c:pt idx="66">
                  <c:v>10.218009478672981</c:v>
                </c:pt>
                <c:pt idx="67">
                  <c:v>8.8778877887788781</c:v>
                </c:pt>
                <c:pt idx="68">
                  <c:v>7.6212142755580734</c:v>
                </c:pt>
                <c:pt idx="69">
                  <c:v>6.6443119721808248</c:v>
                </c:pt>
                <c:pt idx="70">
                  <c:v>5.8379624777276975</c:v>
                </c:pt>
                <c:pt idx="71">
                  <c:v>6.0994846987064797</c:v>
                </c:pt>
                <c:pt idx="72">
                  <c:v>5.7098314333041129</c:v>
                </c:pt>
                <c:pt idx="73">
                  <c:v>5.680518490278307</c:v>
                </c:pt>
                <c:pt idx="74">
                  <c:v>5.6546802086192596</c:v>
                </c:pt>
                <c:pt idx="75">
                  <c:v>5.7171332789707252</c:v>
                </c:pt>
                <c:pt idx="76">
                  <c:v>5.4615008953280153</c:v>
                </c:pt>
                <c:pt idx="77">
                  <c:v>5.4422835633626114</c:v>
                </c:pt>
                <c:pt idx="78">
                  <c:v>5.3814041745730554</c:v>
                </c:pt>
                <c:pt idx="79">
                  <c:v>5.3107589899428413</c:v>
                </c:pt>
                <c:pt idx="80">
                  <c:v>5.4073436603557088</c:v>
                </c:pt>
                <c:pt idx="81">
                  <c:v>5.3723803672605559</c:v>
                </c:pt>
                <c:pt idx="82">
                  <c:v>5.3067564069376125</c:v>
                </c:pt>
                <c:pt idx="83">
                  <c:v>5.5225578162517248</c:v>
                </c:pt>
                <c:pt idx="84">
                  <c:v>5.5093119348463979</c:v>
                </c:pt>
                <c:pt idx="85">
                  <c:v>5.0485117579345475</c:v>
                </c:pt>
                <c:pt idx="86">
                  <c:v>4.9189519828728807</c:v>
                </c:pt>
                <c:pt idx="87">
                  <c:v>5.1089951181787345</c:v>
                </c:pt>
                <c:pt idx="88">
                  <c:v>5.3782425641722122</c:v>
                </c:pt>
                <c:pt idx="89">
                  <c:v>5.3165720013364455</c:v>
                </c:pt>
                <c:pt idx="90">
                  <c:v>5.3833666805088924</c:v>
                </c:pt>
                <c:pt idx="91">
                  <c:v>5.5734265734265716</c:v>
                </c:pt>
                <c:pt idx="92">
                  <c:v>5.4232719337654816</c:v>
                </c:pt>
                <c:pt idx="93">
                  <c:v>5.1866269750400731</c:v>
                </c:pt>
                <c:pt idx="94">
                  <c:v>5.1680640146785253</c:v>
                </c:pt>
                <c:pt idx="95">
                  <c:v>5.0776255707762461</c:v>
                </c:pt>
                <c:pt idx="96">
                  <c:v>5.0054228825178564</c:v>
                </c:pt>
                <c:pt idx="97">
                  <c:v>4.5985060690943049</c:v>
                </c:pt>
                <c:pt idx="98">
                  <c:v>4.6215458550260227</c:v>
                </c:pt>
                <c:pt idx="99">
                  <c:v>4.3034396104915977</c:v>
                </c:pt>
                <c:pt idx="100">
                  <c:v>4.2008391537476788</c:v>
                </c:pt>
                <c:pt idx="101">
                  <c:v>4.3524287368362922</c:v>
                </c:pt>
                <c:pt idx="102">
                  <c:v>4.4993037560287394</c:v>
                </c:pt>
                <c:pt idx="103">
                  <c:v>4.6734853125026214</c:v>
                </c:pt>
                <c:pt idx="104">
                  <c:v>4.7243282273453886</c:v>
                </c:pt>
                <c:pt idx="105">
                  <c:v>4.4572017918274334</c:v>
                </c:pt>
                <c:pt idx="106">
                  <c:v>4.5004615041853704</c:v>
                </c:pt>
                <c:pt idx="107">
                  <c:v>5.0139313998654806</c:v>
                </c:pt>
                <c:pt idx="108">
                  <c:v>5.24900246473503</c:v>
                </c:pt>
                <c:pt idx="109">
                  <c:v>5.0764848477054372</c:v>
                </c:pt>
                <c:pt idx="110">
                  <c:v>4.9387882132330514</c:v>
                </c:pt>
                <c:pt idx="111">
                  <c:v>4.5619660080808826</c:v>
                </c:pt>
                <c:pt idx="112">
                  <c:v>3.9866541627027519</c:v>
                </c:pt>
                <c:pt idx="113">
                  <c:v>3.9356262853046027</c:v>
                </c:pt>
                <c:pt idx="114">
                  <c:v>4.3776645179641012</c:v>
                </c:pt>
                <c:pt idx="115">
                  <c:v>3.8392872661493742</c:v>
                </c:pt>
                <c:pt idx="116">
                  <c:v>2.9255602238211043</c:v>
                </c:pt>
                <c:pt idx="117">
                  <c:v>4.2992431635726946</c:v>
                </c:pt>
                <c:pt idx="118">
                  <c:v>6.3157642885673999</c:v>
                </c:pt>
                <c:pt idx="119">
                  <c:v>7.4776136794787718</c:v>
                </c:pt>
                <c:pt idx="120">
                  <c:v>7.8610750172104726</c:v>
                </c:pt>
                <c:pt idx="121">
                  <c:v>7.7755387817754107</c:v>
                </c:pt>
                <c:pt idx="122">
                  <c:v>7.3908321548261231</c:v>
                </c:pt>
                <c:pt idx="123">
                  <c:v>7.5500797722059243</c:v>
                </c:pt>
                <c:pt idx="124">
                  <c:v>7.9852864430932744</c:v>
                </c:pt>
                <c:pt idx="125">
                  <c:v>7.8547745308367434</c:v>
                </c:pt>
                <c:pt idx="126">
                  <c:v>7.8358347627824285</c:v>
                </c:pt>
                <c:pt idx="127">
                  <c:v>7.0692400997355094</c:v>
                </c:pt>
                <c:pt idx="128">
                  <c:v>6.9203321483912967</c:v>
                </c:pt>
                <c:pt idx="129">
                  <c:v>7.2684186071871961</c:v>
                </c:pt>
                <c:pt idx="130">
                  <c:v>6.5918695932503377</c:v>
                </c:pt>
                <c:pt idx="131">
                  <c:v>6.2934404211085084</c:v>
                </c:pt>
                <c:pt idx="132">
                  <c:v>5.9875709535363075</c:v>
                </c:pt>
                <c:pt idx="133">
                  <c:v>5.8810256798997065</c:v>
                </c:pt>
              </c:numCache>
            </c:numRef>
          </c:val>
        </c:ser>
        <c:dLbls>
          <c:showVal val="1"/>
        </c:dLbls>
        <c:axId val="110973312"/>
        <c:axId val="110974848"/>
      </c:areaChart>
      <c:lineChart>
        <c:grouping val="standard"/>
        <c:ser>
          <c:idx val="4"/>
          <c:order val="3"/>
          <c:tx>
            <c:strRef>
              <c:f>Sheet1!$F$1</c:f>
              <c:strCache>
                <c:ptCount val="1"/>
                <c:pt idx="0">
                  <c:v>støttelinje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elete val="1"/>
          </c:dLbls>
          <c:cat>
            <c:numRef>
              <c:f>Sheet1!$A$2:$A$135</c:f>
              <c:numCache>
                <c:formatCode>0</c:formatCode>
                <c:ptCount val="134"/>
                <c:pt idx="0">
                  <c:v>1875</c:v>
                </c:pt>
                <c:pt idx="1">
                  <c:v>1876</c:v>
                </c:pt>
                <c:pt idx="2">
                  <c:v>1877</c:v>
                </c:pt>
                <c:pt idx="3">
                  <c:v>1878</c:v>
                </c:pt>
                <c:pt idx="4">
                  <c:v>1879</c:v>
                </c:pt>
                <c:pt idx="5">
                  <c:v>1880</c:v>
                </c:pt>
                <c:pt idx="6">
                  <c:v>1881</c:v>
                </c:pt>
                <c:pt idx="7">
                  <c:v>1882</c:v>
                </c:pt>
                <c:pt idx="8">
                  <c:v>1883</c:v>
                </c:pt>
                <c:pt idx="9">
                  <c:v>1884</c:v>
                </c:pt>
                <c:pt idx="10">
                  <c:v>1885</c:v>
                </c:pt>
                <c:pt idx="11">
                  <c:v>1886</c:v>
                </c:pt>
                <c:pt idx="12">
                  <c:v>1887</c:v>
                </c:pt>
                <c:pt idx="13">
                  <c:v>1888</c:v>
                </c:pt>
                <c:pt idx="14">
                  <c:v>1889</c:v>
                </c:pt>
                <c:pt idx="15">
                  <c:v>1890</c:v>
                </c:pt>
                <c:pt idx="16">
                  <c:v>1891</c:v>
                </c:pt>
                <c:pt idx="17">
                  <c:v>1892</c:v>
                </c:pt>
                <c:pt idx="18">
                  <c:v>1893</c:v>
                </c:pt>
                <c:pt idx="19">
                  <c:v>1894</c:v>
                </c:pt>
                <c:pt idx="20">
                  <c:v>1895</c:v>
                </c:pt>
                <c:pt idx="21">
                  <c:v>1896</c:v>
                </c:pt>
                <c:pt idx="22">
                  <c:v>1897</c:v>
                </c:pt>
                <c:pt idx="23">
                  <c:v>1898</c:v>
                </c:pt>
                <c:pt idx="24">
                  <c:v>1899</c:v>
                </c:pt>
                <c:pt idx="25">
                  <c:v>1900</c:v>
                </c:pt>
                <c:pt idx="26">
                  <c:v>1901</c:v>
                </c:pt>
                <c:pt idx="27">
                  <c:v>1902</c:v>
                </c:pt>
                <c:pt idx="28">
                  <c:v>1903</c:v>
                </c:pt>
                <c:pt idx="29">
                  <c:v>1904</c:v>
                </c:pt>
                <c:pt idx="30">
                  <c:v>1905</c:v>
                </c:pt>
                <c:pt idx="31">
                  <c:v>1906</c:v>
                </c:pt>
                <c:pt idx="32">
                  <c:v>1907</c:v>
                </c:pt>
                <c:pt idx="33">
                  <c:v>1908</c:v>
                </c:pt>
                <c:pt idx="34">
                  <c:v>1909</c:v>
                </c:pt>
                <c:pt idx="35">
                  <c:v>1910</c:v>
                </c:pt>
                <c:pt idx="36">
                  <c:v>1911</c:v>
                </c:pt>
                <c:pt idx="37">
                  <c:v>1912</c:v>
                </c:pt>
                <c:pt idx="38">
                  <c:v>1913</c:v>
                </c:pt>
                <c:pt idx="39">
                  <c:v>1914</c:v>
                </c:pt>
                <c:pt idx="40">
                  <c:v>1915</c:v>
                </c:pt>
                <c:pt idx="41">
                  <c:v>1916</c:v>
                </c:pt>
                <c:pt idx="42">
                  <c:v>1917</c:v>
                </c:pt>
                <c:pt idx="43">
                  <c:v>1918</c:v>
                </c:pt>
                <c:pt idx="44">
                  <c:v>1919</c:v>
                </c:pt>
                <c:pt idx="45">
                  <c:v>1920</c:v>
                </c:pt>
                <c:pt idx="46">
                  <c:v>1921</c:v>
                </c:pt>
                <c:pt idx="47">
                  <c:v>1922</c:v>
                </c:pt>
                <c:pt idx="48">
                  <c:v>1923</c:v>
                </c:pt>
                <c:pt idx="49">
                  <c:v>1924</c:v>
                </c:pt>
                <c:pt idx="50">
                  <c:v>1925</c:v>
                </c:pt>
                <c:pt idx="51">
                  <c:v>1926</c:v>
                </c:pt>
                <c:pt idx="52">
                  <c:v>1927</c:v>
                </c:pt>
                <c:pt idx="53">
                  <c:v>1928</c:v>
                </c:pt>
                <c:pt idx="54">
                  <c:v>1929</c:v>
                </c:pt>
                <c:pt idx="55">
                  <c:v>1930</c:v>
                </c:pt>
                <c:pt idx="56">
                  <c:v>1931</c:v>
                </c:pt>
                <c:pt idx="57">
                  <c:v>1932</c:v>
                </c:pt>
                <c:pt idx="58">
                  <c:v>1933</c:v>
                </c:pt>
                <c:pt idx="59">
                  <c:v>1934</c:v>
                </c:pt>
                <c:pt idx="60">
                  <c:v>1935</c:v>
                </c:pt>
                <c:pt idx="61">
                  <c:v>1936</c:v>
                </c:pt>
                <c:pt idx="62">
                  <c:v>1937</c:v>
                </c:pt>
                <c:pt idx="63">
                  <c:v>1938</c:v>
                </c:pt>
                <c:pt idx="64">
                  <c:v>1939</c:v>
                </c:pt>
                <c:pt idx="65">
                  <c:v>1940</c:v>
                </c:pt>
                <c:pt idx="66">
                  <c:v>1941</c:v>
                </c:pt>
                <c:pt idx="67">
                  <c:v>1942</c:v>
                </c:pt>
                <c:pt idx="68">
                  <c:v>1943</c:v>
                </c:pt>
                <c:pt idx="69">
                  <c:v>1944</c:v>
                </c:pt>
                <c:pt idx="70">
                  <c:v>1945</c:v>
                </c:pt>
                <c:pt idx="71">
                  <c:v>1946</c:v>
                </c:pt>
                <c:pt idx="72">
                  <c:v>1947</c:v>
                </c:pt>
                <c:pt idx="73">
                  <c:v>1948</c:v>
                </c:pt>
                <c:pt idx="74">
                  <c:v>1949</c:v>
                </c:pt>
                <c:pt idx="75">
                  <c:v>1950</c:v>
                </c:pt>
                <c:pt idx="76">
                  <c:v>1951</c:v>
                </c:pt>
                <c:pt idx="77">
                  <c:v>1952</c:v>
                </c:pt>
                <c:pt idx="78">
                  <c:v>1953</c:v>
                </c:pt>
                <c:pt idx="79">
                  <c:v>1954</c:v>
                </c:pt>
                <c:pt idx="80">
                  <c:v>1955</c:v>
                </c:pt>
                <c:pt idx="81">
                  <c:v>1956</c:v>
                </c:pt>
                <c:pt idx="82">
                  <c:v>1957</c:v>
                </c:pt>
                <c:pt idx="83">
                  <c:v>1958</c:v>
                </c:pt>
                <c:pt idx="84">
                  <c:v>1959</c:v>
                </c:pt>
                <c:pt idx="85">
                  <c:v>1960</c:v>
                </c:pt>
                <c:pt idx="86">
                  <c:v>1961</c:v>
                </c:pt>
                <c:pt idx="87">
                  <c:v>1962</c:v>
                </c:pt>
                <c:pt idx="88">
                  <c:v>1963</c:v>
                </c:pt>
                <c:pt idx="89">
                  <c:v>1964</c:v>
                </c:pt>
                <c:pt idx="90">
                  <c:v>1965</c:v>
                </c:pt>
                <c:pt idx="91">
                  <c:v>1966</c:v>
                </c:pt>
                <c:pt idx="92">
                  <c:v>1967</c:v>
                </c:pt>
                <c:pt idx="93">
                  <c:v>1968</c:v>
                </c:pt>
                <c:pt idx="94">
                  <c:v>1969</c:v>
                </c:pt>
                <c:pt idx="95">
                  <c:v>1970</c:v>
                </c:pt>
                <c:pt idx="96">
                  <c:v>1971</c:v>
                </c:pt>
                <c:pt idx="97">
                  <c:v>1972</c:v>
                </c:pt>
                <c:pt idx="98">
                  <c:v>1973</c:v>
                </c:pt>
                <c:pt idx="99">
                  <c:v>1974</c:v>
                </c:pt>
                <c:pt idx="100">
                  <c:v>1975</c:v>
                </c:pt>
                <c:pt idx="101">
                  <c:v>1976</c:v>
                </c:pt>
                <c:pt idx="102">
                  <c:v>1977</c:v>
                </c:pt>
                <c:pt idx="103">
                  <c:v>1978</c:v>
                </c:pt>
                <c:pt idx="104">
                  <c:v>1979</c:v>
                </c:pt>
                <c:pt idx="105">
                  <c:v>1980</c:v>
                </c:pt>
                <c:pt idx="106">
                  <c:v>1981</c:v>
                </c:pt>
                <c:pt idx="107">
                  <c:v>1982</c:v>
                </c:pt>
                <c:pt idx="108">
                  <c:v>1983</c:v>
                </c:pt>
                <c:pt idx="109">
                  <c:v>1984</c:v>
                </c:pt>
                <c:pt idx="110">
                  <c:v>1985</c:v>
                </c:pt>
                <c:pt idx="111">
                  <c:v>1986</c:v>
                </c:pt>
                <c:pt idx="112">
                  <c:v>1987</c:v>
                </c:pt>
                <c:pt idx="113">
                  <c:v>1988</c:v>
                </c:pt>
                <c:pt idx="114">
                  <c:v>1989</c:v>
                </c:pt>
                <c:pt idx="115">
                  <c:v>1990</c:v>
                </c:pt>
                <c:pt idx="116">
                  <c:v>1991</c:v>
                </c:pt>
                <c:pt idx="117">
                  <c:v>1992</c:v>
                </c:pt>
                <c:pt idx="118">
                  <c:v>1993</c:v>
                </c:pt>
                <c:pt idx="119">
                  <c:v>1994</c:v>
                </c:pt>
                <c:pt idx="120">
                  <c:v>1995</c:v>
                </c:pt>
                <c:pt idx="121">
                  <c:v>1996</c:v>
                </c:pt>
                <c:pt idx="122">
                  <c:v>1997</c:v>
                </c:pt>
                <c:pt idx="123">
                  <c:v>1998</c:v>
                </c:pt>
                <c:pt idx="124">
                  <c:v>1999</c:v>
                </c:pt>
                <c:pt idx="125">
                  <c:v>2000</c:v>
                </c:pt>
                <c:pt idx="126">
                  <c:v>2001</c:v>
                </c:pt>
                <c:pt idx="127">
                  <c:v>2002</c:v>
                </c:pt>
                <c:pt idx="128">
                  <c:v>2003</c:v>
                </c:pt>
                <c:pt idx="129">
                  <c:v>2004</c:v>
                </c:pt>
                <c:pt idx="130">
                  <c:v>2005</c:v>
                </c:pt>
                <c:pt idx="131">
                  <c:v>2006</c:v>
                </c:pt>
                <c:pt idx="132">
                  <c:v>2007</c:v>
                </c:pt>
                <c:pt idx="133">
                  <c:v>2008</c:v>
                </c:pt>
              </c:numCache>
            </c:numRef>
          </c:cat>
          <c:val>
            <c:numRef>
              <c:f>Sheet1!$F$2:$F$135</c:f>
              <c:numCache>
                <c:formatCode>General</c:formatCode>
                <c:ptCount val="134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50</c:v>
                </c:pt>
                <c:pt idx="26">
                  <c:v>50</c:v>
                </c:pt>
                <c:pt idx="27">
                  <c:v>50</c:v>
                </c:pt>
                <c:pt idx="28">
                  <c:v>50</c:v>
                </c:pt>
                <c:pt idx="29">
                  <c:v>50</c:v>
                </c:pt>
                <c:pt idx="30">
                  <c:v>50</c:v>
                </c:pt>
                <c:pt idx="31">
                  <c:v>50</c:v>
                </c:pt>
                <c:pt idx="32">
                  <c:v>50</c:v>
                </c:pt>
                <c:pt idx="33">
                  <c:v>50</c:v>
                </c:pt>
                <c:pt idx="34">
                  <c:v>50</c:v>
                </c:pt>
                <c:pt idx="35">
                  <c:v>50</c:v>
                </c:pt>
                <c:pt idx="36">
                  <c:v>50</c:v>
                </c:pt>
                <c:pt idx="37">
                  <c:v>50</c:v>
                </c:pt>
                <c:pt idx="38">
                  <c:v>50</c:v>
                </c:pt>
                <c:pt idx="39">
                  <c:v>50</c:v>
                </c:pt>
                <c:pt idx="40">
                  <c:v>50</c:v>
                </c:pt>
                <c:pt idx="41">
                  <c:v>50</c:v>
                </c:pt>
                <c:pt idx="42">
                  <c:v>50</c:v>
                </c:pt>
                <c:pt idx="43">
                  <c:v>50</c:v>
                </c:pt>
                <c:pt idx="44">
                  <c:v>50</c:v>
                </c:pt>
                <c:pt idx="45">
                  <c:v>50</c:v>
                </c:pt>
                <c:pt idx="46">
                  <c:v>50</c:v>
                </c:pt>
                <c:pt idx="47">
                  <c:v>50</c:v>
                </c:pt>
                <c:pt idx="48">
                  <c:v>50</c:v>
                </c:pt>
                <c:pt idx="49">
                  <c:v>50</c:v>
                </c:pt>
                <c:pt idx="50">
                  <c:v>50</c:v>
                </c:pt>
                <c:pt idx="51">
                  <c:v>50</c:v>
                </c:pt>
                <c:pt idx="52">
                  <c:v>50</c:v>
                </c:pt>
                <c:pt idx="53">
                  <c:v>50</c:v>
                </c:pt>
                <c:pt idx="54">
                  <c:v>50</c:v>
                </c:pt>
                <c:pt idx="55">
                  <c:v>50</c:v>
                </c:pt>
                <c:pt idx="56">
                  <c:v>50</c:v>
                </c:pt>
                <c:pt idx="57">
                  <c:v>50</c:v>
                </c:pt>
                <c:pt idx="58">
                  <c:v>50</c:v>
                </c:pt>
                <c:pt idx="59">
                  <c:v>50</c:v>
                </c:pt>
                <c:pt idx="60">
                  <c:v>50</c:v>
                </c:pt>
                <c:pt idx="61">
                  <c:v>50</c:v>
                </c:pt>
                <c:pt idx="62">
                  <c:v>50</c:v>
                </c:pt>
                <c:pt idx="63">
                  <c:v>50</c:v>
                </c:pt>
                <c:pt idx="64">
                  <c:v>50</c:v>
                </c:pt>
                <c:pt idx="65">
                  <c:v>50</c:v>
                </c:pt>
                <c:pt idx="66">
                  <c:v>50</c:v>
                </c:pt>
                <c:pt idx="67">
                  <c:v>50</c:v>
                </c:pt>
                <c:pt idx="68">
                  <c:v>50</c:v>
                </c:pt>
                <c:pt idx="69">
                  <c:v>50</c:v>
                </c:pt>
                <c:pt idx="70">
                  <c:v>50</c:v>
                </c:pt>
                <c:pt idx="71">
                  <c:v>50</c:v>
                </c:pt>
                <c:pt idx="72">
                  <c:v>50</c:v>
                </c:pt>
                <c:pt idx="73">
                  <c:v>50</c:v>
                </c:pt>
                <c:pt idx="74">
                  <c:v>50</c:v>
                </c:pt>
                <c:pt idx="75">
                  <c:v>50</c:v>
                </c:pt>
                <c:pt idx="76">
                  <c:v>50</c:v>
                </c:pt>
                <c:pt idx="77">
                  <c:v>50</c:v>
                </c:pt>
                <c:pt idx="78">
                  <c:v>50</c:v>
                </c:pt>
                <c:pt idx="79">
                  <c:v>50</c:v>
                </c:pt>
                <c:pt idx="80">
                  <c:v>50</c:v>
                </c:pt>
                <c:pt idx="81">
                  <c:v>50</c:v>
                </c:pt>
                <c:pt idx="82">
                  <c:v>50</c:v>
                </c:pt>
                <c:pt idx="83">
                  <c:v>50</c:v>
                </c:pt>
                <c:pt idx="84">
                  <c:v>50</c:v>
                </c:pt>
                <c:pt idx="85">
                  <c:v>50</c:v>
                </c:pt>
                <c:pt idx="86">
                  <c:v>50</c:v>
                </c:pt>
                <c:pt idx="87">
                  <c:v>50</c:v>
                </c:pt>
                <c:pt idx="88">
                  <c:v>50</c:v>
                </c:pt>
                <c:pt idx="89">
                  <c:v>50</c:v>
                </c:pt>
                <c:pt idx="90">
                  <c:v>50</c:v>
                </c:pt>
                <c:pt idx="91">
                  <c:v>50</c:v>
                </c:pt>
                <c:pt idx="92">
                  <c:v>50</c:v>
                </c:pt>
                <c:pt idx="93">
                  <c:v>50</c:v>
                </c:pt>
                <c:pt idx="94">
                  <c:v>50</c:v>
                </c:pt>
                <c:pt idx="95">
                  <c:v>50</c:v>
                </c:pt>
                <c:pt idx="96">
                  <c:v>50</c:v>
                </c:pt>
                <c:pt idx="97">
                  <c:v>50</c:v>
                </c:pt>
                <c:pt idx="98">
                  <c:v>50</c:v>
                </c:pt>
                <c:pt idx="99">
                  <c:v>50</c:v>
                </c:pt>
                <c:pt idx="100">
                  <c:v>50</c:v>
                </c:pt>
                <c:pt idx="101">
                  <c:v>50</c:v>
                </c:pt>
                <c:pt idx="102">
                  <c:v>50</c:v>
                </c:pt>
                <c:pt idx="103">
                  <c:v>50</c:v>
                </c:pt>
                <c:pt idx="104">
                  <c:v>50</c:v>
                </c:pt>
                <c:pt idx="105">
                  <c:v>50</c:v>
                </c:pt>
                <c:pt idx="106">
                  <c:v>50</c:v>
                </c:pt>
                <c:pt idx="107">
                  <c:v>50</c:v>
                </c:pt>
                <c:pt idx="108">
                  <c:v>50</c:v>
                </c:pt>
                <c:pt idx="109">
                  <c:v>50</c:v>
                </c:pt>
                <c:pt idx="110">
                  <c:v>50</c:v>
                </c:pt>
                <c:pt idx="111">
                  <c:v>50</c:v>
                </c:pt>
                <c:pt idx="112">
                  <c:v>50</c:v>
                </c:pt>
                <c:pt idx="113">
                  <c:v>50</c:v>
                </c:pt>
                <c:pt idx="114">
                  <c:v>50</c:v>
                </c:pt>
                <c:pt idx="115">
                  <c:v>50</c:v>
                </c:pt>
                <c:pt idx="116">
                  <c:v>50</c:v>
                </c:pt>
              </c:numCache>
            </c:numRef>
          </c:val>
        </c:ser>
        <c:dLbls>
          <c:showVal val="1"/>
        </c:dLbls>
        <c:marker val="1"/>
        <c:axId val="110986368"/>
        <c:axId val="110976384"/>
      </c:lineChart>
      <c:catAx>
        <c:axId val="110973312"/>
        <c:scaling>
          <c:orientation val="minMax"/>
        </c:scaling>
        <c:axPos val="b"/>
        <c:numFmt formatCode="0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974848"/>
        <c:crossesAt val="0"/>
        <c:auto val="1"/>
        <c:lblAlgn val="ctr"/>
        <c:lblOffset val="100"/>
        <c:tickLblSkip val="20"/>
        <c:tickMarkSkip val="20"/>
      </c:catAx>
      <c:valAx>
        <c:axId val="110974848"/>
        <c:scaling>
          <c:orientation val="minMax"/>
          <c:max val="100"/>
        </c:scaling>
        <c:axPos val="l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973312"/>
        <c:crosses val="autoZero"/>
        <c:crossBetween val="midCat"/>
        <c:majorUnit val="20"/>
      </c:valAx>
      <c:valAx>
        <c:axId val="110976384"/>
        <c:scaling>
          <c:orientation val="minMax"/>
          <c:max val="100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0986368"/>
        <c:crosses val="max"/>
        <c:crossBetween val="between"/>
        <c:majorUnit val="20"/>
      </c:valAx>
      <c:catAx>
        <c:axId val="110986368"/>
        <c:scaling>
          <c:orientation val="minMax"/>
        </c:scaling>
        <c:delete val="1"/>
        <c:axPos val="t"/>
        <c:numFmt formatCode="0" sourceLinked="1"/>
        <c:tickLblPos val="nextTo"/>
        <c:crossAx val="110976384"/>
        <c:crosses val="max"/>
        <c:auto val="1"/>
        <c:lblAlgn val="ctr"/>
        <c:lblOffset val="100"/>
      </c:cat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3893939393939914E-2"/>
          <c:y val="2.7305555555555652E-2"/>
          <c:w val="0.85221212121211665"/>
          <c:h val="0.8663110355253216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Aksjekjøp, mrd kroner</c:v>
                </c:pt>
              </c:strCache>
            </c:strRef>
          </c:tx>
          <c:cat>
            <c:numRef>
              <c:f>Sheet1!$A$2:$A$45</c:f>
              <c:numCache>
                <c:formatCode>dd/mm/yyyy</c:formatCode>
                <c:ptCount val="44"/>
                <c:pt idx="0">
                  <c:v>35796</c:v>
                </c:pt>
                <c:pt idx="1">
                  <c:v>35886</c:v>
                </c:pt>
                <c:pt idx="2">
                  <c:v>35977</c:v>
                </c:pt>
                <c:pt idx="3">
                  <c:v>36069</c:v>
                </c:pt>
                <c:pt idx="4">
                  <c:v>36161</c:v>
                </c:pt>
                <c:pt idx="5">
                  <c:v>36251</c:v>
                </c:pt>
                <c:pt idx="6">
                  <c:v>36342</c:v>
                </c:pt>
                <c:pt idx="7">
                  <c:v>36434</c:v>
                </c:pt>
                <c:pt idx="8">
                  <c:v>36526</c:v>
                </c:pt>
                <c:pt idx="9">
                  <c:v>36617</c:v>
                </c:pt>
                <c:pt idx="10">
                  <c:v>36708</c:v>
                </c:pt>
                <c:pt idx="11">
                  <c:v>36800</c:v>
                </c:pt>
                <c:pt idx="12">
                  <c:v>36892</c:v>
                </c:pt>
                <c:pt idx="13">
                  <c:v>36982</c:v>
                </c:pt>
                <c:pt idx="14">
                  <c:v>37073</c:v>
                </c:pt>
                <c:pt idx="15">
                  <c:v>37165</c:v>
                </c:pt>
                <c:pt idx="16">
                  <c:v>37257</c:v>
                </c:pt>
                <c:pt idx="17">
                  <c:v>37347</c:v>
                </c:pt>
                <c:pt idx="18">
                  <c:v>37438</c:v>
                </c:pt>
                <c:pt idx="19">
                  <c:v>37530</c:v>
                </c:pt>
                <c:pt idx="20">
                  <c:v>37622</c:v>
                </c:pt>
                <c:pt idx="21">
                  <c:v>37712</c:v>
                </c:pt>
                <c:pt idx="22">
                  <c:v>37803</c:v>
                </c:pt>
                <c:pt idx="23">
                  <c:v>37895</c:v>
                </c:pt>
                <c:pt idx="24">
                  <c:v>37987</c:v>
                </c:pt>
                <c:pt idx="25">
                  <c:v>38078</c:v>
                </c:pt>
                <c:pt idx="26">
                  <c:v>38169</c:v>
                </c:pt>
                <c:pt idx="27">
                  <c:v>38261</c:v>
                </c:pt>
                <c:pt idx="28">
                  <c:v>38353</c:v>
                </c:pt>
                <c:pt idx="29">
                  <c:v>38443</c:v>
                </c:pt>
                <c:pt idx="30">
                  <c:v>38534</c:v>
                </c:pt>
                <c:pt idx="31">
                  <c:v>38626</c:v>
                </c:pt>
                <c:pt idx="32">
                  <c:v>38718</c:v>
                </c:pt>
                <c:pt idx="33">
                  <c:v>38808</c:v>
                </c:pt>
                <c:pt idx="34">
                  <c:v>38899</c:v>
                </c:pt>
                <c:pt idx="35">
                  <c:v>38991</c:v>
                </c:pt>
                <c:pt idx="36">
                  <c:v>39083</c:v>
                </c:pt>
                <c:pt idx="37">
                  <c:v>39173</c:v>
                </c:pt>
                <c:pt idx="38">
                  <c:v>39264</c:v>
                </c:pt>
                <c:pt idx="39">
                  <c:v>39356</c:v>
                </c:pt>
                <c:pt idx="40">
                  <c:v>39448</c:v>
                </c:pt>
                <c:pt idx="41">
                  <c:v>39539</c:v>
                </c:pt>
                <c:pt idx="42">
                  <c:v>39630</c:v>
                </c:pt>
                <c:pt idx="43">
                  <c:v>39722</c:v>
                </c:pt>
              </c:numCache>
            </c:numRef>
          </c:cat>
          <c:val>
            <c:numRef>
              <c:f>Sheet1!$B$2:$B$45</c:f>
              <c:numCache>
                <c:formatCode>General</c:formatCode>
                <c:ptCount val="44"/>
                <c:pt idx="0">
                  <c:v>0</c:v>
                </c:pt>
                <c:pt idx="1">
                  <c:v>0</c:v>
                </c:pt>
                <c:pt idx="2">
                  <c:v>10.86200000000003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6.4649999999999945</c:v>
                </c:pt>
                <c:pt idx="7">
                  <c:v>0</c:v>
                </c:pt>
                <c:pt idx="8">
                  <c:v>6.4950000000000001</c:v>
                </c:pt>
                <c:pt idx="9">
                  <c:v>18.073</c:v>
                </c:pt>
                <c:pt idx="10">
                  <c:v>19.204999999999988</c:v>
                </c:pt>
                <c:pt idx="11">
                  <c:v>20.687999999999999</c:v>
                </c:pt>
                <c:pt idx="12">
                  <c:v>34.197000000000003</c:v>
                </c:pt>
                <c:pt idx="13">
                  <c:v>31.506</c:v>
                </c:pt>
                <c:pt idx="14">
                  <c:v>45.624000000000002</c:v>
                </c:pt>
                <c:pt idx="15">
                  <c:v>7.2430000000000003</c:v>
                </c:pt>
                <c:pt idx="16">
                  <c:v>13.143000000000001</c:v>
                </c:pt>
                <c:pt idx="17">
                  <c:v>22.847999999999999</c:v>
                </c:pt>
                <c:pt idx="18">
                  <c:v>37.616</c:v>
                </c:pt>
                <c:pt idx="19">
                  <c:v>10.285</c:v>
                </c:pt>
                <c:pt idx="20">
                  <c:v>34.006</c:v>
                </c:pt>
                <c:pt idx="21">
                  <c:v>6.0119999999999996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12.86500000000003</c:v>
                </c:pt>
                <c:pt idx="27">
                  <c:v>14.672000000000002</c:v>
                </c:pt>
                <c:pt idx="28">
                  <c:v>3.5369999999999977</c:v>
                </c:pt>
                <c:pt idx="29">
                  <c:v>16.343</c:v>
                </c:pt>
                <c:pt idx="30">
                  <c:v>14.032</c:v>
                </c:pt>
                <c:pt idx="31">
                  <c:v>15.861000000000002</c:v>
                </c:pt>
                <c:pt idx="32">
                  <c:v>0</c:v>
                </c:pt>
                <c:pt idx="33">
                  <c:v>32.853999999999999</c:v>
                </c:pt>
                <c:pt idx="34">
                  <c:v>16.751999999999999</c:v>
                </c:pt>
                <c:pt idx="35">
                  <c:v>2.9119999999999977</c:v>
                </c:pt>
                <c:pt idx="36">
                  <c:v>19.141999999999999</c:v>
                </c:pt>
                <c:pt idx="37">
                  <c:v>30.263000000000002</c:v>
                </c:pt>
                <c:pt idx="38">
                  <c:v>105.64999999999999</c:v>
                </c:pt>
                <c:pt idx="39">
                  <c:v>97.063000000000002</c:v>
                </c:pt>
                <c:pt idx="40">
                  <c:v>122.75</c:v>
                </c:pt>
                <c:pt idx="41">
                  <c:v>120.809</c:v>
                </c:pt>
                <c:pt idx="42">
                  <c:v>158.63999999999999</c:v>
                </c:pt>
              </c:numCache>
            </c:numRef>
          </c:val>
        </c:ser>
        <c:gapWidth val="0"/>
        <c:axId val="111149056"/>
        <c:axId val="111150592"/>
      </c:bar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Aksjeavkastning, indeks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Sheet1!$A$2:$A$45</c:f>
              <c:numCache>
                <c:formatCode>dd/mm/yyyy</c:formatCode>
                <c:ptCount val="44"/>
                <c:pt idx="0">
                  <c:v>35796</c:v>
                </c:pt>
                <c:pt idx="1">
                  <c:v>35886</c:v>
                </c:pt>
                <c:pt idx="2">
                  <c:v>35977</c:v>
                </c:pt>
                <c:pt idx="3">
                  <c:v>36069</c:v>
                </c:pt>
                <c:pt idx="4">
                  <c:v>36161</c:v>
                </c:pt>
                <c:pt idx="5">
                  <c:v>36251</c:v>
                </c:pt>
                <c:pt idx="6">
                  <c:v>36342</c:v>
                </c:pt>
                <c:pt idx="7">
                  <c:v>36434</c:v>
                </c:pt>
                <c:pt idx="8">
                  <c:v>36526</c:v>
                </c:pt>
                <c:pt idx="9">
                  <c:v>36617</c:v>
                </c:pt>
                <c:pt idx="10">
                  <c:v>36708</c:v>
                </c:pt>
                <c:pt idx="11">
                  <c:v>36800</c:v>
                </c:pt>
                <c:pt idx="12">
                  <c:v>36892</c:v>
                </c:pt>
                <c:pt idx="13">
                  <c:v>36982</c:v>
                </c:pt>
                <c:pt idx="14">
                  <c:v>37073</c:v>
                </c:pt>
                <c:pt idx="15">
                  <c:v>37165</c:v>
                </c:pt>
                <c:pt idx="16">
                  <c:v>37257</c:v>
                </c:pt>
                <c:pt idx="17">
                  <c:v>37347</c:v>
                </c:pt>
                <c:pt idx="18">
                  <c:v>37438</c:v>
                </c:pt>
                <c:pt idx="19">
                  <c:v>37530</c:v>
                </c:pt>
                <c:pt idx="20">
                  <c:v>37622</c:v>
                </c:pt>
                <c:pt idx="21">
                  <c:v>37712</c:v>
                </c:pt>
                <c:pt idx="22">
                  <c:v>37803</c:v>
                </c:pt>
                <c:pt idx="23">
                  <c:v>37895</c:v>
                </c:pt>
                <c:pt idx="24">
                  <c:v>37987</c:v>
                </c:pt>
                <c:pt idx="25">
                  <c:v>38078</c:v>
                </c:pt>
                <c:pt idx="26">
                  <c:v>38169</c:v>
                </c:pt>
                <c:pt idx="27">
                  <c:v>38261</c:v>
                </c:pt>
                <c:pt idx="28">
                  <c:v>38353</c:v>
                </c:pt>
                <c:pt idx="29">
                  <c:v>38443</c:v>
                </c:pt>
                <c:pt idx="30">
                  <c:v>38534</c:v>
                </c:pt>
                <c:pt idx="31">
                  <c:v>38626</c:v>
                </c:pt>
                <c:pt idx="32">
                  <c:v>38718</c:v>
                </c:pt>
                <c:pt idx="33">
                  <c:v>38808</c:v>
                </c:pt>
                <c:pt idx="34">
                  <c:v>38899</c:v>
                </c:pt>
                <c:pt idx="35">
                  <c:v>38991</c:v>
                </c:pt>
                <c:pt idx="36">
                  <c:v>39083</c:v>
                </c:pt>
                <c:pt idx="37">
                  <c:v>39173</c:v>
                </c:pt>
                <c:pt idx="38">
                  <c:v>39264</c:v>
                </c:pt>
                <c:pt idx="39">
                  <c:v>39356</c:v>
                </c:pt>
                <c:pt idx="40">
                  <c:v>39448</c:v>
                </c:pt>
                <c:pt idx="41">
                  <c:v>39539</c:v>
                </c:pt>
                <c:pt idx="42">
                  <c:v>39630</c:v>
                </c:pt>
                <c:pt idx="43">
                  <c:v>39722</c:v>
                </c:pt>
              </c:numCache>
            </c:numRef>
          </c:cat>
          <c:val>
            <c:numRef>
              <c:f>Sheet1!$C$2:$C$45</c:f>
              <c:numCache>
                <c:formatCode>General</c:formatCode>
                <c:ptCount val="44"/>
                <c:pt idx="0">
                  <c:v>11.600000000000001</c:v>
                </c:pt>
                <c:pt idx="1">
                  <c:v>14.190000000000001</c:v>
                </c:pt>
                <c:pt idx="2">
                  <c:v>-4.2399999999999984</c:v>
                </c:pt>
                <c:pt idx="3">
                  <c:v>19.579999999999988</c:v>
                </c:pt>
                <c:pt idx="4">
                  <c:v>24.58</c:v>
                </c:pt>
                <c:pt idx="5">
                  <c:v>32.220000000000013</c:v>
                </c:pt>
                <c:pt idx="6">
                  <c:v>32.620000000000012</c:v>
                </c:pt>
                <c:pt idx="7">
                  <c:v>60.01</c:v>
                </c:pt>
                <c:pt idx="8">
                  <c:v>68.009999999999991</c:v>
                </c:pt>
                <c:pt idx="9">
                  <c:v>64.710000000000022</c:v>
                </c:pt>
                <c:pt idx="10">
                  <c:v>66.56</c:v>
                </c:pt>
                <c:pt idx="11">
                  <c:v>55.930000000000007</c:v>
                </c:pt>
                <c:pt idx="12">
                  <c:v>39.090000000000003</c:v>
                </c:pt>
                <c:pt idx="13">
                  <c:v>44.490000000000009</c:v>
                </c:pt>
                <c:pt idx="14">
                  <c:v>17.209999999999987</c:v>
                </c:pt>
                <c:pt idx="15">
                  <c:v>29.169999999999987</c:v>
                </c:pt>
                <c:pt idx="16">
                  <c:v>28.13999999999999</c:v>
                </c:pt>
                <c:pt idx="17">
                  <c:v>3.1899999999999982</c:v>
                </c:pt>
                <c:pt idx="18">
                  <c:v>-17.730000000000004</c:v>
                </c:pt>
                <c:pt idx="19">
                  <c:v>-17.120000000000005</c:v>
                </c:pt>
                <c:pt idx="20">
                  <c:v>-18.840000000000003</c:v>
                </c:pt>
                <c:pt idx="21">
                  <c:v>-3.9899999999999949</c:v>
                </c:pt>
                <c:pt idx="22">
                  <c:v>-1.0900000000000041</c:v>
                </c:pt>
                <c:pt idx="23">
                  <c:v>8.02</c:v>
                </c:pt>
                <c:pt idx="24">
                  <c:v>14.650000000000006</c:v>
                </c:pt>
                <c:pt idx="25">
                  <c:v>16.620000000000005</c:v>
                </c:pt>
                <c:pt idx="26">
                  <c:v>13.280000000000001</c:v>
                </c:pt>
                <c:pt idx="27">
                  <c:v>15.620000000000005</c:v>
                </c:pt>
                <c:pt idx="28">
                  <c:v>19.879999999999992</c:v>
                </c:pt>
                <c:pt idx="29">
                  <c:v>24.72</c:v>
                </c:pt>
                <c:pt idx="30">
                  <c:v>33.790000000000013</c:v>
                </c:pt>
                <c:pt idx="31">
                  <c:v>43.09</c:v>
                </c:pt>
                <c:pt idx="32">
                  <c:v>49.949999999999989</c:v>
                </c:pt>
                <c:pt idx="33">
                  <c:v>42.860000000000014</c:v>
                </c:pt>
                <c:pt idx="34">
                  <c:v>57.14</c:v>
                </c:pt>
                <c:pt idx="35">
                  <c:v>64.460000000000022</c:v>
                </c:pt>
                <c:pt idx="36">
                  <c:v>65.97</c:v>
                </c:pt>
                <c:pt idx="37">
                  <c:v>72.910000000000025</c:v>
                </c:pt>
                <c:pt idx="38">
                  <c:v>62.889999999999986</c:v>
                </c:pt>
                <c:pt idx="39">
                  <c:v>60.190000000000012</c:v>
                </c:pt>
                <c:pt idx="40">
                  <c:v>37.02000000000001</c:v>
                </c:pt>
                <c:pt idx="41">
                  <c:v>34.02000000000001</c:v>
                </c:pt>
                <c:pt idx="42">
                  <c:v>28.479999999999986</c:v>
                </c:pt>
              </c:numCache>
            </c:numRef>
          </c:val>
        </c:ser>
        <c:marker val="1"/>
        <c:axId val="111158016"/>
        <c:axId val="111152128"/>
      </c:lineChart>
      <c:dateAx>
        <c:axId val="111149056"/>
        <c:scaling>
          <c:orientation val="minMax"/>
        </c:scaling>
        <c:axPos val="b"/>
        <c:numFmt formatCode="dd/mm/yyyy" sourceLinked="1"/>
        <c:majorTickMark val="none"/>
        <c:tickLblPos val="none"/>
        <c:crossAx val="111150592"/>
        <c:crossesAt val="0"/>
        <c:auto val="1"/>
        <c:lblOffset val="100"/>
      </c:dateAx>
      <c:valAx>
        <c:axId val="111150592"/>
        <c:scaling>
          <c:orientation val="minMax"/>
          <c:max val="200"/>
          <c:min val="-50"/>
        </c:scaling>
        <c:axPos val="l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149056"/>
        <c:crosses val="autoZero"/>
        <c:crossBetween val="between"/>
      </c:valAx>
      <c:valAx>
        <c:axId val="111152128"/>
        <c:scaling>
          <c:orientation val="minMax"/>
          <c:max val="200"/>
          <c:min val="-50"/>
        </c:scaling>
        <c:axPos val="r"/>
        <c:numFmt formatCode="General" sourceLinked="1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158016"/>
        <c:crosses val="max"/>
        <c:crossBetween val="between"/>
        <c:majorUnit val="50"/>
      </c:valAx>
      <c:dateAx>
        <c:axId val="111158016"/>
        <c:scaling>
          <c:orientation val="minMax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152128"/>
        <c:crossesAt val="-100"/>
        <c:auto val="1"/>
        <c:lblOffset val="100"/>
        <c:majorUnit val="2"/>
        <c:majorTimeUnit val="years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350174978127734E-2"/>
          <c:y val="3.0480585015829915E-2"/>
          <c:w val="0.86717369345630679"/>
          <c:h val="0.86514833711262284"/>
        </c:manualLayout>
      </c:layou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Amerika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Sheet1!$A$2:$A$13</c:f>
              <c:numCache>
                <c:formatCode>mmm/yy</c:formatCode>
                <c:ptCount val="12"/>
                <c:pt idx="0">
                  <c:v>36130</c:v>
                </c:pt>
                <c:pt idx="1">
                  <c:v>36495</c:v>
                </c:pt>
                <c:pt idx="2">
                  <c:v>36861</c:v>
                </c:pt>
                <c:pt idx="3">
                  <c:v>37226</c:v>
                </c:pt>
                <c:pt idx="4">
                  <c:v>37591</c:v>
                </c:pt>
                <c:pt idx="5">
                  <c:v>37956</c:v>
                </c:pt>
                <c:pt idx="6">
                  <c:v>38322</c:v>
                </c:pt>
                <c:pt idx="7">
                  <c:v>38687</c:v>
                </c:pt>
                <c:pt idx="8">
                  <c:v>39052</c:v>
                </c:pt>
                <c:pt idx="9">
                  <c:v>39417</c:v>
                </c:pt>
                <c:pt idx="10">
                  <c:v>39783</c:v>
                </c:pt>
                <c:pt idx="11">
                  <c:v>40148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2.0000000000000011E-2</c:v>
                </c:pt>
                <c:pt idx="1">
                  <c:v>3.0000000000000002E-2</c:v>
                </c:pt>
                <c:pt idx="2">
                  <c:v>4.0000000000000022E-2</c:v>
                </c:pt>
                <c:pt idx="3">
                  <c:v>8.0000000000000043E-2</c:v>
                </c:pt>
                <c:pt idx="4">
                  <c:v>0.13</c:v>
                </c:pt>
                <c:pt idx="5">
                  <c:v>0.18000000000000024</c:v>
                </c:pt>
                <c:pt idx="6">
                  <c:v>0.21000000000000021</c:v>
                </c:pt>
                <c:pt idx="7">
                  <c:v>0.25</c:v>
                </c:pt>
                <c:pt idx="8">
                  <c:v>0.26</c:v>
                </c:pt>
                <c:pt idx="9">
                  <c:v>0.34000000000000008</c:v>
                </c:pt>
                <c:pt idx="10">
                  <c:v>0.48000000000000032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 og Oseania</c:v>
                </c:pt>
              </c:strCache>
            </c:strRef>
          </c:tx>
          <c:spPr>
            <a:ln w="3810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mmm/yy</c:formatCode>
                <c:ptCount val="12"/>
                <c:pt idx="0">
                  <c:v>36130</c:v>
                </c:pt>
                <c:pt idx="1">
                  <c:v>36495</c:v>
                </c:pt>
                <c:pt idx="2">
                  <c:v>36861</c:v>
                </c:pt>
                <c:pt idx="3">
                  <c:v>37226</c:v>
                </c:pt>
                <c:pt idx="4">
                  <c:v>37591</c:v>
                </c:pt>
                <c:pt idx="5">
                  <c:v>37956</c:v>
                </c:pt>
                <c:pt idx="6">
                  <c:v>38322</c:v>
                </c:pt>
                <c:pt idx="7">
                  <c:v>38687</c:v>
                </c:pt>
                <c:pt idx="8">
                  <c:v>39052</c:v>
                </c:pt>
                <c:pt idx="9">
                  <c:v>39417</c:v>
                </c:pt>
                <c:pt idx="10">
                  <c:v>39783</c:v>
                </c:pt>
                <c:pt idx="11">
                  <c:v>40148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4.0000000000000022E-2</c:v>
                </c:pt>
                <c:pt idx="1">
                  <c:v>6.0000000000000032E-2</c:v>
                </c:pt>
                <c:pt idx="2">
                  <c:v>0.1</c:v>
                </c:pt>
                <c:pt idx="3">
                  <c:v>0.26</c:v>
                </c:pt>
                <c:pt idx="4">
                  <c:v>0.32000000000000212</c:v>
                </c:pt>
                <c:pt idx="5">
                  <c:v>0.25</c:v>
                </c:pt>
                <c:pt idx="6">
                  <c:v>0.22</c:v>
                </c:pt>
                <c:pt idx="7">
                  <c:v>0.25</c:v>
                </c:pt>
                <c:pt idx="8">
                  <c:v>0.37000000000000038</c:v>
                </c:pt>
                <c:pt idx="9">
                  <c:v>0.42000000000000032</c:v>
                </c:pt>
                <c:pt idx="10">
                  <c:v>0.63000000000000422</c:v>
                </c:pt>
              </c:numCache>
            </c:numRef>
          </c:val>
        </c:ser>
        <c:marker val="1"/>
        <c:axId val="111172224"/>
        <c:axId val="111210880"/>
      </c:lineChar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Europa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Sheet1!$A$2:$A$13</c:f>
              <c:numCache>
                <c:formatCode>mmm/yy</c:formatCode>
                <c:ptCount val="12"/>
                <c:pt idx="0">
                  <c:v>36130</c:v>
                </c:pt>
                <c:pt idx="1">
                  <c:v>36495</c:v>
                </c:pt>
                <c:pt idx="2">
                  <c:v>36861</c:v>
                </c:pt>
                <c:pt idx="3">
                  <c:v>37226</c:v>
                </c:pt>
                <c:pt idx="4">
                  <c:v>37591</c:v>
                </c:pt>
                <c:pt idx="5">
                  <c:v>37956</c:v>
                </c:pt>
                <c:pt idx="6">
                  <c:v>38322</c:v>
                </c:pt>
                <c:pt idx="7">
                  <c:v>38687</c:v>
                </c:pt>
                <c:pt idx="8">
                  <c:v>39052</c:v>
                </c:pt>
                <c:pt idx="9">
                  <c:v>39417</c:v>
                </c:pt>
                <c:pt idx="10">
                  <c:v>39783</c:v>
                </c:pt>
                <c:pt idx="11">
                  <c:v>40148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6.9999999999999993E-2</c:v>
                </c:pt>
                <c:pt idx="1">
                  <c:v>9.0000000000000024E-2</c:v>
                </c:pt>
                <c:pt idx="2">
                  <c:v>0.13</c:v>
                </c:pt>
                <c:pt idx="3">
                  <c:v>0.28000000000000008</c:v>
                </c:pt>
                <c:pt idx="4">
                  <c:v>0.4</c:v>
                </c:pt>
                <c:pt idx="5">
                  <c:v>0.47000000000000008</c:v>
                </c:pt>
                <c:pt idx="6">
                  <c:v>0.49000000000000032</c:v>
                </c:pt>
                <c:pt idx="7">
                  <c:v>0.55999999999999994</c:v>
                </c:pt>
                <c:pt idx="8">
                  <c:v>0.63000000000000422</c:v>
                </c:pt>
                <c:pt idx="9">
                  <c:v>0.77000000000000424</c:v>
                </c:pt>
                <c:pt idx="10">
                  <c:v>1.25</c:v>
                </c:pt>
              </c:numCache>
            </c:numRef>
          </c:val>
        </c:ser>
        <c:marker val="1"/>
        <c:axId val="111213952"/>
        <c:axId val="111212416"/>
      </c:lineChart>
      <c:dateAx>
        <c:axId val="111172224"/>
        <c:scaling>
          <c:orientation val="minMax"/>
          <c:max val="39965"/>
          <c:min val="36130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210880"/>
        <c:crossesAt val="0"/>
        <c:auto val="1"/>
        <c:lblOffset val="100"/>
        <c:majorUnit val="2"/>
        <c:majorTimeUnit val="years"/>
        <c:minorUnit val="1"/>
        <c:minorTimeUnit val="years"/>
      </c:dateAx>
      <c:valAx>
        <c:axId val="111210880"/>
        <c:scaling>
          <c:orientation val="minMax"/>
          <c:max val="1.4"/>
          <c:min val="0"/>
        </c:scaling>
        <c:axPos val="l"/>
        <c:numFmt formatCode="General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172224"/>
        <c:crosses val="autoZero"/>
        <c:crossBetween val="midCat"/>
        <c:majorUnit val="0.2"/>
      </c:valAx>
      <c:valAx>
        <c:axId val="111212416"/>
        <c:scaling>
          <c:orientation val="minMax"/>
          <c:max val="1.4"/>
          <c:min val="0"/>
        </c:scaling>
        <c:axPos val="r"/>
        <c:numFmt formatCode="General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11213952"/>
        <c:crosses val="max"/>
        <c:crossBetween val="between"/>
        <c:majorUnit val="0.2"/>
      </c:valAx>
      <c:dateAx>
        <c:axId val="111213952"/>
        <c:scaling>
          <c:orientation val="minMax"/>
        </c:scaling>
        <c:delete val="1"/>
        <c:axPos val="t"/>
        <c:numFmt formatCode="mmm/yy" sourceLinked="1"/>
        <c:tickLblPos val="nextTo"/>
        <c:crossAx val="111212416"/>
        <c:crosses val="max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23043592182480574"/>
          <c:y val="2.4626421443516983E-2"/>
          <c:w val="0.73309667809264012"/>
          <c:h val="0.85641888713312864"/>
        </c:manualLayout>
      </c:layout>
      <c:lineChart>
        <c:grouping val="standard"/>
        <c:ser>
          <c:idx val="2"/>
          <c:order val="0"/>
          <c:tx>
            <c:strRef>
              <c:f>Sheet1!$D$1</c:f>
              <c:strCache>
                <c:ptCount val="1"/>
                <c:pt idx="0">
                  <c:v>Fremvoksende markeder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Sheet1!$A$2:$A$1339</c:f>
              <c:numCache>
                <c:formatCode>dd/mm/yyyy</c:formatCode>
                <c:ptCount val="1338"/>
                <c:pt idx="0">
                  <c:v>37988</c:v>
                </c:pt>
                <c:pt idx="1">
                  <c:v>37991</c:v>
                </c:pt>
                <c:pt idx="2">
                  <c:v>37992</c:v>
                </c:pt>
                <c:pt idx="3">
                  <c:v>37993</c:v>
                </c:pt>
                <c:pt idx="4">
                  <c:v>37994</c:v>
                </c:pt>
                <c:pt idx="5">
                  <c:v>37995</c:v>
                </c:pt>
                <c:pt idx="6">
                  <c:v>37998</c:v>
                </c:pt>
                <c:pt idx="7">
                  <c:v>37999</c:v>
                </c:pt>
                <c:pt idx="8">
                  <c:v>38000</c:v>
                </c:pt>
                <c:pt idx="9">
                  <c:v>38001</c:v>
                </c:pt>
                <c:pt idx="10">
                  <c:v>38002</c:v>
                </c:pt>
                <c:pt idx="11">
                  <c:v>38005</c:v>
                </c:pt>
                <c:pt idx="12">
                  <c:v>38006</c:v>
                </c:pt>
                <c:pt idx="13">
                  <c:v>38007</c:v>
                </c:pt>
                <c:pt idx="14">
                  <c:v>38008</c:v>
                </c:pt>
                <c:pt idx="15">
                  <c:v>38009</c:v>
                </c:pt>
                <c:pt idx="16">
                  <c:v>38012</c:v>
                </c:pt>
                <c:pt idx="17">
                  <c:v>38013</c:v>
                </c:pt>
                <c:pt idx="18">
                  <c:v>38014</c:v>
                </c:pt>
                <c:pt idx="19">
                  <c:v>38015</c:v>
                </c:pt>
                <c:pt idx="20">
                  <c:v>38016</c:v>
                </c:pt>
                <c:pt idx="21">
                  <c:v>38019</c:v>
                </c:pt>
                <c:pt idx="22">
                  <c:v>38020</c:v>
                </c:pt>
                <c:pt idx="23">
                  <c:v>38021</c:v>
                </c:pt>
                <c:pt idx="24">
                  <c:v>38022</c:v>
                </c:pt>
                <c:pt idx="25">
                  <c:v>38023</c:v>
                </c:pt>
                <c:pt idx="26">
                  <c:v>38026</c:v>
                </c:pt>
                <c:pt idx="27">
                  <c:v>38027</c:v>
                </c:pt>
                <c:pt idx="28">
                  <c:v>38028</c:v>
                </c:pt>
                <c:pt idx="29">
                  <c:v>38029</c:v>
                </c:pt>
                <c:pt idx="30">
                  <c:v>38030</c:v>
                </c:pt>
                <c:pt idx="31">
                  <c:v>38033</c:v>
                </c:pt>
                <c:pt idx="32">
                  <c:v>38034</c:v>
                </c:pt>
                <c:pt idx="33">
                  <c:v>38035</c:v>
                </c:pt>
                <c:pt idx="34">
                  <c:v>38036</c:v>
                </c:pt>
                <c:pt idx="35">
                  <c:v>38037</c:v>
                </c:pt>
                <c:pt idx="36">
                  <c:v>38040</c:v>
                </c:pt>
                <c:pt idx="37">
                  <c:v>38041</c:v>
                </c:pt>
                <c:pt idx="38">
                  <c:v>38042</c:v>
                </c:pt>
                <c:pt idx="39">
                  <c:v>38043</c:v>
                </c:pt>
                <c:pt idx="40">
                  <c:v>38044</c:v>
                </c:pt>
                <c:pt idx="41">
                  <c:v>38047</c:v>
                </c:pt>
                <c:pt idx="42">
                  <c:v>38048</c:v>
                </c:pt>
                <c:pt idx="43">
                  <c:v>38049</c:v>
                </c:pt>
                <c:pt idx="44">
                  <c:v>38050</c:v>
                </c:pt>
                <c:pt idx="45">
                  <c:v>38051</c:v>
                </c:pt>
                <c:pt idx="46">
                  <c:v>38054</c:v>
                </c:pt>
                <c:pt idx="47">
                  <c:v>38055</c:v>
                </c:pt>
                <c:pt idx="48">
                  <c:v>38056</c:v>
                </c:pt>
                <c:pt idx="49">
                  <c:v>38057</c:v>
                </c:pt>
                <c:pt idx="50">
                  <c:v>38058</c:v>
                </c:pt>
                <c:pt idx="51">
                  <c:v>38061</c:v>
                </c:pt>
                <c:pt idx="52">
                  <c:v>38062</c:v>
                </c:pt>
                <c:pt idx="53">
                  <c:v>38063</c:v>
                </c:pt>
                <c:pt idx="54">
                  <c:v>38064</c:v>
                </c:pt>
                <c:pt idx="55">
                  <c:v>38065</c:v>
                </c:pt>
                <c:pt idx="56">
                  <c:v>38068</c:v>
                </c:pt>
                <c:pt idx="57">
                  <c:v>38069</c:v>
                </c:pt>
                <c:pt idx="58">
                  <c:v>38070</c:v>
                </c:pt>
                <c:pt idx="59">
                  <c:v>38071</c:v>
                </c:pt>
                <c:pt idx="60">
                  <c:v>38072</c:v>
                </c:pt>
                <c:pt idx="61">
                  <c:v>38075</c:v>
                </c:pt>
                <c:pt idx="62">
                  <c:v>38076</c:v>
                </c:pt>
                <c:pt idx="63">
                  <c:v>38077</c:v>
                </c:pt>
                <c:pt idx="64">
                  <c:v>38078</c:v>
                </c:pt>
                <c:pt idx="65">
                  <c:v>38079</c:v>
                </c:pt>
                <c:pt idx="66">
                  <c:v>38082</c:v>
                </c:pt>
                <c:pt idx="67">
                  <c:v>38083</c:v>
                </c:pt>
                <c:pt idx="68">
                  <c:v>38084</c:v>
                </c:pt>
                <c:pt idx="69">
                  <c:v>38085</c:v>
                </c:pt>
                <c:pt idx="70">
                  <c:v>38086</c:v>
                </c:pt>
                <c:pt idx="71">
                  <c:v>38089</c:v>
                </c:pt>
                <c:pt idx="72">
                  <c:v>38090</c:v>
                </c:pt>
                <c:pt idx="73">
                  <c:v>38091</c:v>
                </c:pt>
                <c:pt idx="74">
                  <c:v>38092</c:v>
                </c:pt>
                <c:pt idx="75">
                  <c:v>38093</c:v>
                </c:pt>
                <c:pt idx="76">
                  <c:v>38096</c:v>
                </c:pt>
                <c:pt idx="77">
                  <c:v>38097</c:v>
                </c:pt>
                <c:pt idx="78">
                  <c:v>38098</c:v>
                </c:pt>
                <c:pt idx="79">
                  <c:v>38099</c:v>
                </c:pt>
                <c:pt idx="80">
                  <c:v>38100</c:v>
                </c:pt>
                <c:pt idx="81">
                  <c:v>38103</c:v>
                </c:pt>
                <c:pt idx="82">
                  <c:v>38104</c:v>
                </c:pt>
                <c:pt idx="83">
                  <c:v>38105</c:v>
                </c:pt>
                <c:pt idx="84">
                  <c:v>38106</c:v>
                </c:pt>
                <c:pt idx="85">
                  <c:v>38107</c:v>
                </c:pt>
                <c:pt idx="86">
                  <c:v>38110</c:v>
                </c:pt>
                <c:pt idx="87">
                  <c:v>38111</c:v>
                </c:pt>
                <c:pt idx="88">
                  <c:v>38112</c:v>
                </c:pt>
                <c:pt idx="89">
                  <c:v>38113</c:v>
                </c:pt>
                <c:pt idx="90">
                  <c:v>38114</c:v>
                </c:pt>
                <c:pt idx="91">
                  <c:v>38117</c:v>
                </c:pt>
                <c:pt idx="92">
                  <c:v>38118</c:v>
                </c:pt>
                <c:pt idx="93">
                  <c:v>38119</c:v>
                </c:pt>
                <c:pt idx="94">
                  <c:v>38120</c:v>
                </c:pt>
                <c:pt idx="95">
                  <c:v>38121</c:v>
                </c:pt>
                <c:pt idx="96">
                  <c:v>38124</c:v>
                </c:pt>
                <c:pt idx="97">
                  <c:v>38125</c:v>
                </c:pt>
                <c:pt idx="98">
                  <c:v>38126</c:v>
                </c:pt>
                <c:pt idx="99">
                  <c:v>38127</c:v>
                </c:pt>
                <c:pt idx="100">
                  <c:v>38128</c:v>
                </c:pt>
                <c:pt idx="101">
                  <c:v>38131</c:v>
                </c:pt>
                <c:pt idx="102">
                  <c:v>38132</c:v>
                </c:pt>
                <c:pt idx="103">
                  <c:v>38133</c:v>
                </c:pt>
                <c:pt idx="104">
                  <c:v>38134</c:v>
                </c:pt>
                <c:pt idx="105">
                  <c:v>38135</c:v>
                </c:pt>
                <c:pt idx="106">
                  <c:v>38138</c:v>
                </c:pt>
                <c:pt idx="107">
                  <c:v>38139</c:v>
                </c:pt>
                <c:pt idx="108">
                  <c:v>38140</c:v>
                </c:pt>
                <c:pt idx="109">
                  <c:v>38141</c:v>
                </c:pt>
                <c:pt idx="110">
                  <c:v>38142</c:v>
                </c:pt>
                <c:pt idx="111">
                  <c:v>38145</c:v>
                </c:pt>
                <c:pt idx="112">
                  <c:v>38146</c:v>
                </c:pt>
                <c:pt idx="113">
                  <c:v>38147</c:v>
                </c:pt>
                <c:pt idx="114">
                  <c:v>38148</c:v>
                </c:pt>
                <c:pt idx="115">
                  <c:v>38149</c:v>
                </c:pt>
                <c:pt idx="116">
                  <c:v>38152</c:v>
                </c:pt>
                <c:pt idx="117">
                  <c:v>38153</c:v>
                </c:pt>
                <c:pt idx="118">
                  <c:v>38154</c:v>
                </c:pt>
                <c:pt idx="119">
                  <c:v>38155</c:v>
                </c:pt>
                <c:pt idx="120">
                  <c:v>38156</c:v>
                </c:pt>
                <c:pt idx="121">
                  <c:v>38159</c:v>
                </c:pt>
                <c:pt idx="122">
                  <c:v>38160</c:v>
                </c:pt>
                <c:pt idx="123">
                  <c:v>38161</c:v>
                </c:pt>
                <c:pt idx="124">
                  <c:v>38162</c:v>
                </c:pt>
                <c:pt idx="125">
                  <c:v>38163</c:v>
                </c:pt>
                <c:pt idx="126">
                  <c:v>38166</c:v>
                </c:pt>
                <c:pt idx="127">
                  <c:v>38167</c:v>
                </c:pt>
                <c:pt idx="128">
                  <c:v>38168</c:v>
                </c:pt>
                <c:pt idx="129">
                  <c:v>38169</c:v>
                </c:pt>
                <c:pt idx="130">
                  <c:v>38170</c:v>
                </c:pt>
                <c:pt idx="131">
                  <c:v>38173</c:v>
                </c:pt>
                <c:pt idx="132">
                  <c:v>38174</c:v>
                </c:pt>
                <c:pt idx="133">
                  <c:v>38175</c:v>
                </c:pt>
                <c:pt idx="134">
                  <c:v>38176</c:v>
                </c:pt>
                <c:pt idx="135">
                  <c:v>38177</c:v>
                </c:pt>
                <c:pt idx="136">
                  <c:v>38180</c:v>
                </c:pt>
                <c:pt idx="137">
                  <c:v>38181</c:v>
                </c:pt>
                <c:pt idx="138">
                  <c:v>38182</c:v>
                </c:pt>
                <c:pt idx="139">
                  <c:v>38183</c:v>
                </c:pt>
                <c:pt idx="140">
                  <c:v>38184</c:v>
                </c:pt>
                <c:pt idx="141">
                  <c:v>38187</c:v>
                </c:pt>
                <c:pt idx="142">
                  <c:v>38188</c:v>
                </c:pt>
                <c:pt idx="143">
                  <c:v>38189</c:v>
                </c:pt>
                <c:pt idx="144">
                  <c:v>38190</c:v>
                </c:pt>
                <c:pt idx="145">
                  <c:v>38191</c:v>
                </c:pt>
                <c:pt idx="146">
                  <c:v>38194</c:v>
                </c:pt>
                <c:pt idx="147">
                  <c:v>38195</c:v>
                </c:pt>
                <c:pt idx="148">
                  <c:v>38196</c:v>
                </c:pt>
                <c:pt idx="149">
                  <c:v>38197</c:v>
                </c:pt>
                <c:pt idx="150">
                  <c:v>38198</c:v>
                </c:pt>
                <c:pt idx="151">
                  <c:v>38201</c:v>
                </c:pt>
                <c:pt idx="152">
                  <c:v>38202</c:v>
                </c:pt>
                <c:pt idx="153">
                  <c:v>38203</c:v>
                </c:pt>
                <c:pt idx="154">
                  <c:v>38204</c:v>
                </c:pt>
                <c:pt idx="155">
                  <c:v>38205</c:v>
                </c:pt>
                <c:pt idx="156">
                  <c:v>38208</c:v>
                </c:pt>
                <c:pt idx="157">
                  <c:v>38209</c:v>
                </c:pt>
                <c:pt idx="158">
                  <c:v>38210</c:v>
                </c:pt>
                <c:pt idx="159">
                  <c:v>38211</c:v>
                </c:pt>
                <c:pt idx="160">
                  <c:v>38212</c:v>
                </c:pt>
                <c:pt idx="161">
                  <c:v>38215</c:v>
                </c:pt>
                <c:pt idx="162">
                  <c:v>38216</c:v>
                </c:pt>
                <c:pt idx="163">
                  <c:v>38217</c:v>
                </c:pt>
                <c:pt idx="164">
                  <c:v>38218</c:v>
                </c:pt>
                <c:pt idx="165">
                  <c:v>38219</c:v>
                </c:pt>
                <c:pt idx="166">
                  <c:v>38222</c:v>
                </c:pt>
                <c:pt idx="167">
                  <c:v>38223</c:v>
                </c:pt>
                <c:pt idx="168">
                  <c:v>38224</c:v>
                </c:pt>
                <c:pt idx="169">
                  <c:v>38225</c:v>
                </c:pt>
                <c:pt idx="170">
                  <c:v>38226</c:v>
                </c:pt>
                <c:pt idx="171">
                  <c:v>38229</c:v>
                </c:pt>
                <c:pt idx="172">
                  <c:v>38230</c:v>
                </c:pt>
                <c:pt idx="173">
                  <c:v>38231</c:v>
                </c:pt>
                <c:pt idx="174">
                  <c:v>38232</c:v>
                </c:pt>
                <c:pt idx="175">
                  <c:v>38233</c:v>
                </c:pt>
                <c:pt idx="176">
                  <c:v>38236</c:v>
                </c:pt>
                <c:pt idx="177">
                  <c:v>38237</c:v>
                </c:pt>
                <c:pt idx="178">
                  <c:v>38238</c:v>
                </c:pt>
                <c:pt idx="179">
                  <c:v>38239</c:v>
                </c:pt>
                <c:pt idx="180">
                  <c:v>38240</c:v>
                </c:pt>
                <c:pt idx="181">
                  <c:v>38243</c:v>
                </c:pt>
                <c:pt idx="182">
                  <c:v>38244</c:v>
                </c:pt>
                <c:pt idx="183">
                  <c:v>38245</c:v>
                </c:pt>
                <c:pt idx="184">
                  <c:v>38246</c:v>
                </c:pt>
                <c:pt idx="185">
                  <c:v>38247</c:v>
                </c:pt>
                <c:pt idx="186">
                  <c:v>38250</c:v>
                </c:pt>
                <c:pt idx="187">
                  <c:v>38251</c:v>
                </c:pt>
                <c:pt idx="188">
                  <c:v>38252</c:v>
                </c:pt>
                <c:pt idx="189">
                  <c:v>38253</c:v>
                </c:pt>
                <c:pt idx="190">
                  <c:v>38254</c:v>
                </c:pt>
                <c:pt idx="191">
                  <c:v>38257</c:v>
                </c:pt>
                <c:pt idx="192">
                  <c:v>38258</c:v>
                </c:pt>
                <c:pt idx="193">
                  <c:v>38259</c:v>
                </c:pt>
                <c:pt idx="194">
                  <c:v>38260</c:v>
                </c:pt>
                <c:pt idx="195">
                  <c:v>38261</c:v>
                </c:pt>
                <c:pt idx="196">
                  <c:v>38264</c:v>
                </c:pt>
                <c:pt idx="197">
                  <c:v>38265</c:v>
                </c:pt>
                <c:pt idx="198">
                  <c:v>38266</c:v>
                </c:pt>
                <c:pt idx="199">
                  <c:v>38267</c:v>
                </c:pt>
                <c:pt idx="200">
                  <c:v>38268</c:v>
                </c:pt>
                <c:pt idx="201">
                  <c:v>38271</c:v>
                </c:pt>
                <c:pt idx="202">
                  <c:v>38272</c:v>
                </c:pt>
                <c:pt idx="203">
                  <c:v>38273</c:v>
                </c:pt>
                <c:pt idx="204">
                  <c:v>38274</c:v>
                </c:pt>
                <c:pt idx="205">
                  <c:v>38275</c:v>
                </c:pt>
                <c:pt idx="206">
                  <c:v>38278</c:v>
                </c:pt>
                <c:pt idx="207">
                  <c:v>38279</c:v>
                </c:pt>
                <c:pt idx="208">
                  <c:v>38280</c:v>
                </c:pt>
                <c:pt idx="209">
                  <c:v>38281</c:v>
                </c:pt>
                <c:pt idx="210">
                  <c:v>38282</c:v>
                </c:pt>
                <c:pt idx="211">
                  <c:v>38285</c:v>
                </c:pt>
                <c:pt idx="212">
                  <c:v>38286</c:v>
                </c:pt>
                <c:pt idx="213">
                  <c:v>38287</c:v>
                </c:pt>
                <c:pt idx="214">
                  <c:v>38288</c:v>
                </c:pt>
                <c:pt idx="215">
                  <c:v>38289</c:v>
                </c:pt>
                <c:pt idx="216">
                  <c:v>38292</c:v>
                </c:pt>
                <c:pt idx="217">
                  <c:v>38293</c:v>
                </c:pt>
                <c:pt idx="218">
                  <c:v>38294</c:v>
                </c:pt>
                <c:pt idx="219">
                  <c:v>38295</c:v>
                </c:pt>
                <c:pt idx="220">
                  <c:v>38296</c:v>
                </c:pt>
                <c:pt idx="221">
                  <c:v>38299</c:v>
                </c:pt>
                <c:pt idx="222">
                  <c:v>38300</c:v>
                </c:pt>
                <c:pt idx="223">
                  <c:v>38301</c:v>
                </c:pt>
                <c:pt idx="224">
                  <c:v>38302</c:v>
                </c:pt>
                <c:pt idx="225">
                  <c:v>38303</c:v>
                </c:pt>
                <c:pt idx="226">
                  <c:v>38306</c:v>
                </c:pt>
                <c:pt idx="227">
                  <c:v>38307</c:v>
                </c:pt>
                <c:pt idx="228">
                  <c:v>38308</c:v>
                </c:pt>
                <c:pt idx="229">
                  <c:v>38309</c:v>
                </c:pt>
                <c:pt idx="230">
                  <c:v>38310</c:v>
                </c:pt>
                <c:pt idx="231">
                  <c:v>38313</c:v>
                </c:pt>
                <c:pt idx="232">
                  <c:v>38314</c:v>
                </c:pt>
                <c:pt idx="233">
                  <c:v>38315</c:v>
                </c:pt>
                <c:pt idx="234">
                  <c:v>38316</c:v>
                </c:pt>
                <c:pt idx="235">
                  <c:v>38317</c:v>
                </c:pt>
                <c:pt idx="236">
                  <c:v>38320</c:v>
                </c:pt>
                <c:pt idx="237">
                  <c:v>38321</c:v>
                </c:pt>
                <c:pt idx="238">
                  <c:v>38322</c:v>
                </c:pt>
                <c:pt idx="239">
                  <c:v>38323</c:v>
                </c:pt>
                <c:pt idx="240">
                  <c:v>38324</c:v>
                </c:pt>
                <c:pt idx="241">
                  <c:v>38327</c:v>
                </c:pt>
                <c:pt idx="242">
                  <c:v>38328</c:v>
                </c:pt>
                <c:pt idx="243">
                  <c:v>38329</c:v>
                </c:pt>
                <c:pt idx="244">
                  <c:v>38330</c:v>
                </c:pt>
                <c:pt idx="245">
                  <c:v>38331</c:v>
                </c:pt>
                <c:pt idx="246">
                  <c:v>38334</c:v>
                </c:pt>
                <c:pt idx="247">
                  <c:v>38335</c:v>
                </c:pt>
                <c:pt idx="248">
                  <c:v>38336</c:v>
                </c:pt>
                <c:pt idx="249">
                  <c:v>38337</c:v>
                </c:pt>
                <c:pt idx="250">
                  <c:v>38338</c:v>
                </c:pt>
                <c:pt idx="251">
                  <c:v>38341</c:v>
                </c:pt>
                <c:pt idx="252">
                  <c:v>38342</c:v>
                </c:pt>
                <c:pt idx="253">
                  <c:v>38343</c:v>
                </c:pt>
                <c:pt idx="254">
                  <c:v>38344</c:v>
                </c:pt>
                <c:pt idx="255">
                  <c:v>38345</c:v>
                </c:pt>
                <c:pt idx="256">
                  <c:v>38348</c:v>
                </c:pt>
                <c:pt idx="257">
                  <c:v>38349</c:v>
                </c:pt>
                <c:pt idx="258">
                  <c:v>38350</c:v>
                </c:pt>
                <c:pt idx="259">
                  <c:v>38351</c:v>
                </c:pt>
                <c:pt idx="260">
                  <c:v>38352</c:v>
                </c:pt>
                <c:pt idx="261">
                  <c:v>38355</c:v>
                </c:pt>
                <c:pt idx="262">
                  <c:v>38356</c:v>
                </c:pt>
                <c:pt idx="263">
                  <c:v>38357</c:v>
                </c:pt>
                <c:pt idx="264">
                  <c:v>38358</c:v>
                </c:pt>
                <c:pt idx="265">
                  <c:v>38359</c:v>
                </c:pt>
                <c:pt idx="266">
                  <c:v>38362</c:v>
                </c:pt>
                <c:pt idx="267">
                  <c:v>38363</c:v>
                </c:pt>
                <c:pt idx="268">
                  <c:v>38364</c:v>
                </c:pt>
                <c:pt idx="269">
                  <c:v>38365</c:v>
                </c:pt>
                <c:pt idx="270">
                  <c:v>38366</c:v>
                </c:pt>
                <c:pt idx="271">
                  <c:v>38369</c:v>
                </c:pt>
                <c:pt idx="272">
                  <c:v>38370</c:v>
                </c:pt>
                <c:pt idx="273">
                  <c:v>38371</c:v>
                </c:pt>
                <c:pt idx="274">
                  <c:v>38372</c:v>
                </c:pt>
                <c:pt idx="275">
                  <c:v>38373</c:v>
                </c:pt>
                <c:pt idx="276">
                  <c:v>38376</c:v>
                </c:pt>
                <c:pt idx="277">
                  <c:v>38377</c:v>
                </c:pt>
                <c:pt idx="278">
                  <c:v>38378</c:v>
                </c:pt>
                <c:pt idx="279">
                  <c:v>38379</c:v>
                </c:pt>
                <c:pt idx="280">
                  <c:v>38380</c:v>
                </c:pt>
                <c:pt idx="281">
                  <c:v>38383</c:v>
                </c:pt>
                <c:pt idx="282">
                  <c:v>38384</c:v>
                </c:pt>
                <c:pt idx="283">
                  <c:v>38385</c:v>
                </c:pt>
                <c:pt idx="284">
                  <c:v>38386</c:v>
                </c:pt>
                <c:pt idx="285">
                  <c:v>38387</c:v>
                </c:pt>
                <c:pt idx="286">
                  <c:v>38390</c:v>
                </c:pt>
                <c:pt idx="287">
                  <c:v>38391</c:v>
                </c:pt>
                <c:pt idx="288">
                  <c:v>38392</c:v>
                </c:pt>
                <c:pt idx="289">
                  <c:v>38393</c:v>
                </c:pt>
                <c:pt idx="290">
                  <c:v>38394</c:v>
                </c:pt>
                <c:pt idx="291">
                  <c:v>38397</c:v>
                </c:pt>
                <c:pt idx="292">
                  <c:v>38398</c:v>
                </c:pt>
                <c:pt idx="293">
                  <c:v>38399</c:v>
                </c:pt>
                <c:pt idx="294">
                  <c:v>38400</c:v>
                </c:pt>
                <c:pt idx="295">
                  <c:v>38401</c:v>
                </c:pt>
                <c:pt idx="296">
                  <c:v>38404</c:v>
                </c:pt>
                <c:pt idx="297">
                  <c:v>38405</c:v>
                </c:pt>
                <c:pt idx="298">
                  <c:v>38406</c:v>
                </c:pt>
                <c:pt idx="299">
                  <c:v>38407</c:v>
                </c:pt>
                <c:pt idx="300">
                  <c:v>38408</c:v>
                </c:pt>
                <c:pt idx="301">
                  <c:v>38411</c:v>
                </c:pt>
                <c:pt idx="302">
                  <c:v>38412</c:v>
                </c:pt>
                <c:pt idx="303">
                  <c:v>38413</c:v>
                </c:pt>
                <c:pt idx="304">
                  <c:v>38414</c:v>
                </c:pt>
                <c:pt idx="305">
                  <c:v>38415</c:v>
                </c:pt>
                <c:pt idx="306">
                  <c:v>38418</c:v>
                </c:pt>
                <c:pt idx="307">
                  <c:v>38419</c:v>
                </c:pt>
                <c:pt idx="308">
                  <c:v>38420</c:v>
                </c:pt>
                <c:pt idx="309">
                  <c:v>38421</c:v>
                </c:pt>
                <c:pt idx="310">
                  <c:v>38422</c:v>
                </c:pt>
                <c:pt idx="311">
                  <c:v>38425</c:v>
                </c:pt>
                <c:pt idx="312">
                  <c:v>38426</c:v>
                </c:pt>
                <c:pt idx="313">
                  <c:v>38427</c:v>
                </c:pt>
                <c:pt idx="314">
                  <c:v>38428</c:v>
                </c:pt>
                <c:pt idx="315">
                  <c:v>38429</c:v>
                </c:pt>
                <c:pt idx="316">
                  <c:v>38432</c:v>
                </c:pt>
                <c:pt idx="317">
                  <c:v>38433</c:v>
                </c:pt>
                <c:pt idx="318">
                  <c:v>38434</c:v>
                </c:pt>
                <c:pt idx="319">
                  <c:v>38435</c:v>
                </c:pt>
                <c:pt idx="320">
                  <c:v>38436</c:v>
                </c:pt>
                <c:pt idx="321">
                  <c:v>38439</c:v>
                </c:pt>
                <c:pt idx="322">
                  <c:v>38440</c:v>
                </c:pt>
                <c:pt idx="323">
                  <c:v>38441</c:v>
                </c:pt>
                <c:pt idx="324">
                  <c:v>38442</c:v>
                </c:pt>
                <c:pt idx="325">
                  <c:v>38443</c:v>
                </c:pt>
                <c:pt idx="326">
                  <c:v>38446</c:v>
                </c:pt>
                <c:pt idx="327">
                  <c:v>38447</c:v>
                </c:pt>
                <c:pt idx="328">
                  <c:v>38448</c:v>
                </c:pt>
                <c:pt idx="329">
                  <c:v>38449</c:v>
                </c:pt>
                <c:pt idx="330">
                  <c:v>38450</c:v>
                </c:pt>
                <c:pt idx="331">
                  <c:v>38453</c:v>
                </c:pt>
                <c:pt idx="332">
                  <c:v>38454</c:v>
                </c:pt>
                <c:pt idx="333">
                  <c:v>38455</c:v>
                </c:pt>
                <c:pt idx="334">
                  <c:v>38456</c:v>
                </c:pt>
                <c:pt idx="335">
                  <c:v>38457</c:v>
                </c:pt>
                <c:pt idx="336">
                  <c:v>38460</c:v>
                </c:pt>
                <c:pt idx="337">
                  <c:v>38461</c:v>
                </c:pt>
                <c:pt idx="338">
                  <c:v>38462</c:v>
                </c:pt>
                <c:pt idx="339">
                  <c:v>38463</c:v>
                </c:pt>
                <c:pt idx="340">
                  <c:v>38464</c:v>
                </c:pt>
                <c:pt idx="341">
                  <c:v>38467</c:v>
                </c:pt>
                <c:pt idx="342">
                  <c:v>38468</c:v>
                </c:pt>
                <c:pt idx="343">
                  <c:v>38469</c:v>
                </c:pt>
                <c:pt idx="344">
                  <c:v>38470</c:v>
                </c:pt>
                <c:pt idx="345">
                  <c:v>38471</c:v>
                </c:pt>
                <c:pt idx="346">
                  <c:v>38474</c:v>
                </c:pt>
                <c:pt idx="347">
                  <c:v>38475</c:v>
                </c:pt>
                <c:pt idx="348">
                  <c:v>38476</c:v>
                </c:pt>
                <c:pt idx="349">
                  <c:v>38477</c:v>
                </c:pt>
                <c:pt idx="350">
                  <c:v>38478</c:v>
                </c:pt>
                <c:pt idx="351">
                  <c:v>38481</c:v>
                </c:pt>
                <c:pt idx="352">
                  <c:v>38482</c:v>
                </c:pt>
                <c:pt idx="353">
                  <c:v>38483</c:v>
                </c:pt>
                <c:pt idx="354">
                  <c:v>38484</c:v>
                </c:pt>
                <c:pt idx="355">
                  <c:v>38485</c:v>
                </c:pt>
                <c:pt idx="356">
                  <c:v>38488</c:v>
                </c:pt>
                <c:pt idx="357">
                  <c:v>38489</c:v>
                </c:pt>
                <c:pt idx="358">
                  <c:v>38490</c:v>
                </c:pt>
                <c:pt idx="359">
                  <c:v>38491</c:v>
                </c:pt>
                <c:pt idx="360">
                  <c:v>38492</c:v>
                </c:pt>
                <c:pt idx="361">
                  <c:v>38495</c:v>
                </c:pt>
                <c:pt idx="362">
                  <c:v>38496</c:v>
                </c:pt>
                <c:pt idx="363">
                  <c:v>38497</c:v>
                </c:pt>
                <c:pt idx="364">
                  <c:v>38498</c:v>
                </c:pt>
                <c:pt idx="365">
                  <c:v>38499</c:v>
                </c:pt>
                <c:pt idx="366">
                  <c:v>38502</c:v>
                </c:pt>
                <c:pt idx="367">
                  <c:v>38503</c:v>
                </c:pt>
                <c:pt idx="368">
                  <c:v>38504</c:v>
                </c:pt>
                <c:pt idx="369">
                  <c:v>38505</c:v>
                </c:pt>
                <c:pt idx="370">
                  <c:v>38506</c:v>
                </c:pt>
                <c:pt idx="371">
                  <c:v>38509</c:v>
                </c:pt>
                <c:pt idx="372">
                  <c:v>38510</c:v>
                </c:pt>
                <c:pt idx="373">
                  <c:v>38511</c:v>
                </c:pt>
                <c:pt idx="374">
                  <c:v>38512</c:v>
                </c:pt>
                <c:pt idx="375">
                  <c:v>38513</c:v>
                </c:pt>
                <c:pt idx="376">
                  <c:v>38516</c:v>
                </c:pt>
                <c:pt idx="377">
                  <c:v>38517</c:v>
                </c:pt>
                <c:pt idx="378">
                  <c:v>38518</c:v>
                </c:pt>
                <c:pt idx="379">
                  <c:v>38519</c:v>
                </c:pt>
                <c:pt idx="380">
                  <c:v>38520</c:v>
                </c:pt>
                <c:pt idx="381">
                  <c:v>38523</c:v>
                </c:pt>
                <c:pt idx="382">
                  <c:v>38524</c:v>
                </c:pt>
                <c:pt idx="383">
                  <c:v>38525</c:v>
                </c:pt>
                <c:pt idx="384">
                  <c:v>38526</c:v>
                </c:pt>
                <c:pt idx="385">
                  <c:v>38527</c:v>
                </c:pt>
                <c:pt idx="386">
                  <c:v>38530</c:v>
                </c:pt>
                <c:pt idx="387">
                  <c:v>38531</c:v>
                </c:pt>
                <c:pt idx="388">
                  <c:v>38532</c:v>
                </c:pt>
                <c:pt idx="389">
                  <c:v>38533</c:v>
                </c:pt>
                <c:pt idx="390">
                  <c:v>38534</c:v>
                </c:pt>
                <c:pt idx="391">
                  <c:v>38537</c:v>
                </c:pt>
                <c:pt idx="392">
                  <c:v>38538</c:v>
                </c:pt>
                <c:pt idx="393">
                  <c:v>38539</c:v>
                </c:pt>
                <c:pt idx="394">
                  <c:v>38540</c:v>
                </c:pt>
                <c:pt idx="395">
                  <c:v>38541</c:v>
                </c:pt>
                <c:pt idx="396">
                  <c:v>38544</c:v>
                </c:pt>
                <c:pt idx="397">
                  <c:v>38545</c:v>
                </c:pt>
                <c:pt idx="398">
                  <c:v>38546</c:v>
                </c:pt>
                <c:pt idx="399">
                  <c:v>38547</c:v>
                </c:pt>
                <c:pt idx="400">
                  <c:v>38548</c:v>
                </c:pt>
                <c:pt idx="401">
                  <c:v>38551</c:v>
                </c:pt>
                <c:pt idx="402">
                  <c:v>38552</c:v>
                </c:pt>
                <c:pt idx="403">
                  <c:v>38553</c:v>
                </c:pt>
                <c:pt idx="404">
                  <c:v>38554</c:v>
                </c:pt>
                <c:pt idx="405">
                  <c:v>38555</c:v>
                </c:pt>
                <c:pt idx="406">
                  <c:v>38558</c:v>
                </c:pt>
                <c:pt idx="407">
                  <c:v>38559</c:v>
                </c:pt>
                <c:pt idx="408">
                  <c:v>38560</c:v>
                </c:pt>
                <c:pt idx="409">
                  <c:v>38561</c:v>
                </c:pt>
                <c:pt idx="410">
                  <c:v>38562</c:v>
                </c:pt>
                <c:pt idx="411">
                  <c:v>38565</c:v>
                </c:pt>
                <c:pt idx="412">
                  <c:v>38566</c:v>
                </c:pt>
                <c:pt idx="413">
                  <c:v>38567</c:v>
                </c:pt>
                <c:pt idx="414">
                  <c:v>38568</c:v>
                </c:pt>
                <c:pt idx="415">
                  <c:v>38569</c:v>
                </c:pt>
                <c:pt idx="416">
                  <c:v>38572</c:v>
                </c:pt>
                <c:pt idx="417">
                  <c:v>38573</c:v>
                </c:pt>
                <c:pt idx="418">
                  <c:v>38574</c:v>
                </c:pt>
                <c:pt idx="419">
                  <c:v>38575</c:v>
                </c:pt>
                <c:pt idx="420">
                  <c:v>38576</c:v>
                </c:pt>
                <c:pt idx="421">
                  <c:v>38579</c:v>
                </c:pt>
                <c:pt idx="422">
                  <c:v>38580</c:v>
                </c:pt>
                <c:pt idx="423">
                  <c:v>38581</c:v>
                </c:pt>
                <c:pt idx="424">
                  <c:v>38582</c:v>
                </c:pt>
                <c:pt idx="425">
                  <c:v>38583</c:v>
                </c:pt>
                <c:pt idx="426">
                  <c:v>38586</c:v>
                </c:pt>
                <c:pt idx="427">
                  <c:v>38587</c:v>
                </c:pt>
                <c:pt idx="428">
                  <c:v>38588</c:v>
                </c:pt>
                <c:pt idx="429">
                  <c:v>38589</c:v>
                </c:pt>
                <c:pt idx="430">
                  <c:v>38590</c:v>
                </c:pt>
                <c:pt idx="431">
                  <c:v>38593</c:v>
                </c:pt>
                <c:pt idx="432">
                  <c:v>38594</c:v>
                </c:pt>
                <c:pt idx="433">
                  <c:v>38595</c:v>
                </c:pt>
                <c:pt idx="434">
                  <c:v>38596</c:v>
                </c:pt>
                <c:pt idx="435">
                  <c:v>38597</c:v>
                </c:pt>
                <c:pt idx="436">
                  <c:v>38600</c:v>
                </c:pt>
                <c:pt idx="437">
                  <c:v>38601</c:v>
                </c:pt>
                <c:pt idx="438">
                  <c:v>38602</c:v>
                </c:pt>
                <c:pt idx="439">
                  <c:v>38603</c:v>
                </c:pt>
                <c:pt idx="440">
                  <c:v>38604</c:v>
                </c:pt>
                <c:pt idx="441">
                  <c:v>38607</c:v>
                </c:pt>
                <c:pt idx="442">
                  <c:v>38608</c:v>
                </c:pt>
                <c:pt idx="443">
                  <c:v>38609</c:v>
                </c:pt>
                <c:pt idx="444">
                  <c:v>38610</c:v>
                </c:pt>
                <c:pt idx="445">
                  <c:v>38611</c:v>
                </c:pt>
                <c:pt idx="446">
                  <c:v>38614</c:v>
                </c:pt>
                <c:pt idx="447">
                  <c:v>38615</c:v>
                </c:pt>
                <c:pt idx="448">
                  <c:v>38616</c:v>
                </c:pt>
                <c:pt idx="449">
                  <c:v>38617</c:v>
                </c:pt>
                <c:pt idx="450">
                  <c:v>38618</c:v>
                </c:pt>
                <c:pt idx="451">
                  <c:v>38621</c:v>
                </c:pt>
                <c:pt idx="452">
                  <c:v>38622</c:v>
                </c:pt>
                <c:pt idx="453">
                  <c:v>38623</c:v>
                </c:pt>
                <c:pt idx="454">
                  <c:v>38624</c:v>
                </c:pt>
                <c:pt idx="455">
                  <c:v>38625</c:v>
                </c:pt>
                <c:pt idx="456">
                  <c:v>38628</c:v>
                </c:pt>
                <c:pt idx="457">
                  <c:v>38629</c:v>
                </c:pt>
                <c:pt idx="458">
                  <c:v>38630</c:v>
                </c:pt>
                <c:pt idx="459">
                  <c:v>38631</c:v>
                </c:pt>
                <c:pt idx="460">
                  <c:v>38632</c:v>
                </c:pt>
                <c:pt idx="461">
                  <c:v>38635</c:v>
                </c:pt>
                <c:pt idx="462">
                  <c:v>38636</c:v>
                </c:pt>
                <c:pt idx="463">
                  <c:v>38637</c:v>
                </c:pt>
                <c:pt idx="464">
                  <c:v>38638</c:v>
                </c:pt>
                <c:pt idx="465">
                  <c:v>38639</c:v>
                </c:pt>
                <c:pt idx="466">
                  <c:v>38642</c:v>
                </c:pt>
                <c:pt idx="467">
                  <c:v>38643</c:v>
                </c:pt>
                <c:pt idx="468">
                  <c:v>38644</c:v>
                </c:pt>
                <c:pt idx="469">
                  <c:v>38645</c:v>
                </c:pt>
                <c:pt idx="470">
                  <c:v>38646</c:v>
                </c:pt>
                <c:pt idx="471">
                  <c:v>38649</c:v>
                </c:pt>
                <c:pt idx="472">
                  <c:v>38650</c:v>
                </c:pt>
                <c:pt idx="473">
                  <c:v>38651</c:v>
                </c:pt>
                <c:pt idx="474">
                  <c:v>38652</c:v>
                </c:pt>
                <c:pt idx="475">
                  <c:v>38653</c:v>
                </c:pt>
                <c:pt idx="476">
                  <c:v>38656</c:v>
                </c:pt>
                <c:pt idx="477">
                  <c:v>38657</c:v>
                </c:pt>
                <c:pt idx="478">
                  <c:v>38658</c:v>
                </c:pt>
                <c:pt idx="479">
                  <c:v>38659</c:v>
                </c:pt>
                <c:pt idx="480">
                  <c:v>38660</c:v>
                </c:pt>
                <c:pt idx="481">
                  <c:v>38663</c:v>
                </c:pt>
                <c:pt idx="482">
                  <c:v>38664</c:v>
                </c:pt>
                <c:pt idx="483">
                  <c:v>38665</c:v>
                </c:pt>
                <c:pt idx="484">
                  <c:v>38666</c:v>
                </c:pt>
                <c:pt idx="485">
                  <c:v>38667</c:v>
                </c:pt>
                <c:pt idx="486">
                  <c:v>38670</c:v>
                </c:pt>
                <c:pt idx="487">
                  <c:v>38671</c:v>
                </c:pt>
                <c:pt idx="488">
                  <c:v>38672</c:v>
                </c:pt>
                <c:pt idx="489">
                  <c:v>38673</c:v>
                </c:pt>
                <c:pt idx="490">
                  <c:v>38674</c:v>
                </c:pt>
                <c:pt idx="491">
                  <c:v>38677</c:v>
                </c:pt>
                <c:pt idx="492">
                  <c:v>38678</c:v>
                </c:pt>
                <c:pt idx="493">
                  <c:v>38679</c:v>
                </c:pt>
                <c:pt idx="494">
                  <c:v>38680</c:v>
                </c:pt>
                <c:pt idx="495">
                  <c:v>38681</c:v>
                </c:pt>
                <c:pt idx="496">
                  <c:v>38684</c:v>
                </c:pt>
                <c:pt idx="497">
                  <c:v>38685</c:v>
                </c:pt>
                <c:pt idx="498">
                  <c:v>38686</c:v>
                </c:pt>
                <c:pt idx="499">
                  <c:v>38687</c:v>
                </c:pt>
                <c:pt idx="500">
                  <c:v>38688</c:v>
                </c:pt>
                <c:pt idx="501">
                  <c:v>38691</c:v>
                </c:pt>
                <c:pt idx="502">
                  <c:v>38692</c:v>
                </c:pt>
                <c:pt idx="503">
                  <c:v>38693</c:v>
                </c:pt>
                <c:pt idx="504">
                  <c:v>38694</c:v>
                </c:pt>
                <c:pt idx="505">
                  <c:v>38695</c:v>
                </c:pt>
                <c:pt idx="506">
                  <c:v>38698</c:v>
                </c:pt>
                <c:pt idx="507">
                  <c:v>38699</c:v>
                </c:pt>
                <c:pt idx="508">
                  <c:v>38700</c:v>
                </c:pt>
                <c:pt idx="509">
                  <c:v>38701</c:v>
                </c:pt>
                <c:pt idx="510">
                  <c:v>38702</c:v>
                </c:pt>
                <c:pt idx="511">
                  <c:v>38705</c:v>
                </c:pt>
                <c:pt idx="512">
                  <c:v>38706</c:v>
                </c:pt>
                <c:pt idx="513">
                  <c:v>38707</c:v>
                </c:pt>
                <c:pt idx="514">
                  <c:v>38708</c:v>
                </c:pt>
                <c:pt idx="515">
                  <c:v>38709</c:v>
                </c:pt>
                <c:pt idx="516">
                  <c:v>38712</c:v>
                </c:pt>
                <c:pt idx="517">
                  <c:v>38713</c:v>
                </c:pt>
                <c:pt idx="518">
                  <c:v>38714</c:v>
                </c:pt>
                <c:pt idx="519">
                  <c:v>38715</c:v>
                </c:pt>
                <c:pt idx="520">
                  <c:v>38716</c:v>
                </c:pt>
                <c:pt idx="521">
                  <c:v>38719</c:v>
                </c:pt>
                <c:pt idx="522">
                  <c:v>38720</c:v>
                </c:pt>
                <c:pt idx="523">
                  <c:v>38721</c:v>
                </c:pt>
                <c:pt idx="524">
                  <c:v>38722</c:v>
                </c:pt>
                <c:pt idx="525">
                  <c:v>38723</c:v>
                </c:pt>
                <c:pt idx="526">
                  <c:v>38726</c:v>
                </c:pt>
                <c:pt idx="527">
                  <c:v>38727</c:v>
                </c:pt>
                <c:pt idx="528">
                  <c:v>38728</c:v>
                </c:pt>
                <c:pt idx="529">
                  <c:v>38729</c:v>
                </c:pt>
                <c:pt idx="530">
                  <c:v>38730</c:v>
                </c:pt>
                <c:pt idx="531">
                  <c:v>38733</c:v>
                </c:pt>
                <c:pt idx="532">
                  <c:v>38734</c:v>
                </c:pt>
                <c:pt idx="533">
                  <c:v>38735</c:v>
                </c:pt>
                <c:pt idx="534">
                  <c:v>38736</c:v>
                </c:pt>
                <c:pt idx="535">
                  <c:v>38737</c:v>
                </c:pt>
                <c:pt idx="536">
                  <c:v>38740</c:v>
                </c:pt>
                <c:pt idx="537">
                  <c:v>38741</c:v>
                </c:pt>
                <c:pt idx="538">
                  <c:v>38742</c:v>
                </c:pt>
                <c:pt idx="539">
                  <c:v>38743</c:v>
                </c:pt>
                <c:pt idx="540">
                  <c:v>38744</c:v>
                </c:pt>
                <c:pt idx="541">
                  <c:v>38747</c:v>
                </c:pt>
                <c:pt idx="542">
                  <c:v>38748</c:v>
                </c:pt>
                <c:pt idx="543">
                  <c:v>38749</c:v>
                </c:pt>
                <c:pt idx="544">
                  <c:v>38750</c:v>
                </c:pt>
                <c:pt idx="545">
                  <c:v>38751</c:v>
                </c:pt>
                <c:pt idx="546">
                  <c:v>38754</c:v>
                </c:pt>
                <c:pt idx="547">
                  <c:v>38755</c:v>
                </c:pt>
                <c:pt idx="548">
                  <c:v>38756</c:v>
                </c:pt>
                <c:pt idx="549">
                  <c:v>38757</c:v>
                </c:pt>
                <c:pt idx="550">
                  <c:v>38758</c:v>
                </c:pt>
                <c:pt idx="551">
                  <c:v>38761</c:v>
                </c:pt>
                <c:pt idx="552">
                  <c:v>38762</c:v>
                </c:pt>
                <c:pt idx="553">
                  <c:v>38763</c:v>
                </c:pt>
                <c:pt idx="554">
                  <c:v>38764</c:v>
                </c:pt>
                <c:pt idx="555">
                  <c:v>38765</c:v>
                </c:pt>
                <c:pt idx="556">
                  <c:v>38768</c:v>
                </c:pt>
                <c:pt idx="557">
                  <c:v>38769</c:v>
                </c:pt>
                <c:pt idx="558">
                  <c:v>38770</c:v>
                </c:pt>
                <c:pt idx="559">
                  <c:v>38771</c:v>
                </c:pt>
                <c:pt idx="560">
                  <c:v>38772</c:v>
                </c:pt>
                <c:pt idx="561">
                  <c:v>38775</c:v>
                </c:pt>
                <c:pt idx="562">
                  <c:v>38776</c:v>
                </c:pt>
                <c:pt idx="563">
                  <c:v>38777</c:v>
                </c:pt>
                <c:pt idx="564">
                  <c:v>38778</c:v>
                </c:pt>
                <c:pt idx="565">
                  <c:v>38779</c:v>
                </c:pt>
                <c:pt idx="566">
                  <c:v>38782</c:v>
                </c:pt>
                <c:pt idx="567">
                  <c:v>38783</c:v>
                </c:pt>
                <c:pt idx="568">
                  <c:v>38784</c:v>
                </c:pt>
                <c:pt idx="569">
                  <c:v>38785</c:v>
                </c:pt>
                <c:pt idx="570">
                  <c:v>38786</c:v>
                </c:pt>
                <c:pt idx="571">
                  <c:v>38789</c:v>
                </c:pt>
                <c:pt idx="572">
                  <c:v>38790</c:v>
                </c:pt>
                <c:pt idx="573">
                  <c:v>38791</c:v>
                </c:pt>
                <c:pt idx="574">
                  <c:v>38792</c:v>
                </c:pt>
                <c:pt idx="575">
                  <c:v>38793</c:v>
                </c:pt>
                <c:pt idx="576">
                  <c:v>38796</c:v>
                </c:pt>
                <c:pt idx="577">
                  <c:v>38797</c:v>
                </c:pt>
                <c:pt idx="578">
                  <c:v>38798</c:v>
                </c:pt>
                <c:pt idx="579">
                  <c:v>38799</c:v>
                </c:pt>
                <c:pt idx="580">
                  <c:v>38800</c:v>
                </c:pt>
                <c:pt idx="581">
                  <c:v>38803</c:v>
                </c:pt>
                <c:pt idx="582">
                  <c:v>38804</c:v>
                </c:pt>
                <c:pt idx="583">
                  <c:v>38805</c:v>
                </c:pt>
                <c:pt idx="584">
                  <c:v>38806</c:v>
                </c:pt>
                <c:pt idx="585">
                  <c:v>38807</c:v>
                </c:pt>
                <c:pt idx="586">
                  <c:v>38810</c:v>
                </c:pt>
                <c:pt idx="587">
                  <c:v>38811</c:v>
                </c:pt>
                <c:pt idx="588">
                  <c:v>38812</c:v>
                </c:pt>
                <c:pt idx="589">
                  <c:v>38813</c:v>
                </c:pt>
                <c:pt idx="590">
                  <c:v>38814</c:v>
                </c:pt>
                <c:pt idx="591">
                  <c:v>38817</c:v>
                </c:pt>
                <c:pt idx="592">
                  <c:v>38818</c:v>
                </c:pt>
                <c:pt idx="593">
                  <c:v>38819</c:v>
                </c:pt>
                <c:pt idx="594">
                  <c:v>38820</c:v>
                </c:pt>
                <c:pt idx="595">
                  <c:v>38821</c:v>
                </c:pt>
                <c:pt idx="596">
                  <c:v>38824</c:v>
                </c:pt>
                <c:pt idx="597">
                  <c:v>38825</c:v>
                </c:pt>
                <c:pt idx="598">
                  <c:v>38826</c:v>
                </c:pt>
                <c:pt idx="599">
                  <c:v>38827</c:v>
                </c:pt>
                <c:pt idx="600">
                  <c:v>38828</c:v>
                </c:pt>
                <c:pt idx="601">
                  <c:v>38831</c:v>
                </c:pt>
                <c:pt idx="602">
                  <c:v>38832</c:v>
                </c:pt>
                <c:pt idx="603">
                  <c:v>38833</c:v>
                </c:pt>
                <c:pt idx="604">
                  <c:v>38834</c:v>
                </c:pt>
                <c:pt idx="605">
                  <c:v>38835</c:v>
                </c:pt>
                <c:pt idx="606">
                  <c:v>38838</c:v>
                </c:pt>
                <c:pt idx="607">
                  <c:v>38839</c:v>
                </c:pt>
                <c:pt idx="608">
                  <c:v>38840</c:v>
                </c:pt>
                <c:pt idx="609">
                  <c:v>38841</c:v>
                </c:pt>
                <c:pt idx="610">
                  <c:v>38842</c:v>
                </c:pt>
                <c:pt idx="611">
                  <c:v>38845</c:v>
                </c:pt>
                <c:pt idx="612">
                  <c:v>38846</c:v>
                </c:pt>
                <c:pt idx="613">
                  <c:v>38847</c:v>
                </c:pt>
                <c:pt idx="614">
                  <c:v>38848</c:v>
                </c:pt>
                <c:pt idx="615">
                  <c:v>38849</c:v>
                </c:pt>
                <c:pt idx="616">
                  <c:v>38852</c:v>
                </c:pt>
                <c:pt idx="617">
                  <c:v>38853</c:v>
                </c:pt>
                <c:pt idx="618">
                  <c:v>38854</c:v>
                </c:pt>
                <c:pt idx="619">
                  <c:v>38855</c:v>
                </c:pt>
                <c:pt idx="620">
                  <c:v>38856</c:v>
                </c:pt>
                <c:pt idx="621">
                  <c:v>38859</c:v>
                </c:pt>
                <c:pt idx="622">
                  <c:v>38860</c:v>
                </c:pt>
                <c:pt idx="623">
                  <c:v>38861</c:v>
                </c:pt>
                <c:pt idx="624">
                  <c:v>38862</c:v>
                </c:pt>
                <c:pt idx="625">
                  <c:v>38863</c:v>
                </c:pt>
                <c:pt idx="626">
                  <c:v>38866</c:v>
                </c:pt>
                <c:pt idx="627">
                  <c:v>38867</c:v>
                </c:pt>
                <c:pt idx="628">
                  <c:v>38868</c:v>
                </c:pt>
                <c:pt idx="629">
                  <c:v>38869</c:v>
                </c:pt>
                <c:pt idx="630">
                  <c:v>38870</c:v>
                </c:pt>
                <c:pt idx="631">
                  <c:v>38873</c:v>
                </c:pt>
                <c:pt idx="632">
                  <c:v>38874</c:v>
                </c:pt>
                <c:pt idx="633">
                  <c:v>38875</c:v>
                </c:pt>
                <c:pt idx="634">
                  <c:v>38876</c:v>
                </c:pt>
                <c:pt idx="635">
                  <c:v>38877</c:v>
                </c:pt>
                <c:pt idx="636">
                  <c:v>38880</c:v>
                </c:pt>
                <c:pt idx="637">
                  <c:v>38881</c:v>
                </c:pt>
                <c:pt idx="638">
                  <c:v>38882</c:v>
                </c:pt>
                <c:pt idx="639">
                  <c:v>38883</c:v>
                </c:pt>
                <c:pt idx="640">
                  <c:v>38884</c:v>
                </c:pt>
                <c:pt idx="641">
                  <c:v>38887</c:v>
                </c:pt>
                <c:pt idx="642">
                  <c:v>38888</c:v>
                </c:pt>
                <c:pt idx="643">
                  <c:v>38889</c:v>
                </c:pt>
                <c:pt idx="644">
                  <c:v>38890</c:v>
                </c:pt>
                <c:pt idx="645">
                  <c:v>38891</c:v>
                </c:pt>
                <c:pt idx="646">
                  <c:v>38894</c:v>
                </c:pt>
                <c:pt idx="647">
                  <c:v>38895</c:v>
                </c:pt>
                <c:pt idx="648">
                  <c:v>38896</c:v>
                </c:pt>
                <c:pt idx="649">
                  <c:v>38897</c:v>
                </c:pt>
                <c:pt idx="650">
                  <c:v>38898</c:v>
                </c:pt>
                <c:pt idx="651">
                  <c:v>38901</c:v>
                </c:pt>
                <c:pt idx="652">
                  <c:v>38902</c:v>
                </c:pt>
                <c:pt idx="653">
                  <c:v>38903</c:v>
                </c:pt>
                <c:pt idx="654">
                  <c:v>38904</c:v>
                </c:pt>
                <c:pt idx="655">
                  <c:v>38905</c:v>
                </c:pt>
                <c:pt idx="656">
                  <c:v>38908</c:v>
                </c:pt>
                <c:pt idx="657">
                  <c:v>38909</c:v>
                </c:pt>
                <c:pt idx="658">
                  <c:v>38910</c:v>
                </c:pt>
                <c:pt idx="659">
                  <c:v>38911</c:v>
                </c:pt>
                <c:pt idx="660">
                  <c:v>38912</c:v>
                </c:pt>
                <c:pt idx="661">
                  <c:v>38915</c:v>
                </c:pt>
                <c:pt idx="662">
                  <c:v>38916</c:v>
                </c:pt>
                <c:pt idx="663">
                  <c:v>38917</c:v>
                </c:pt>
                <c:pt idx="664">
                  <c:v>38918</c:v>
                </c:pt>
                <c:pt idx="665">
                  <c:v>38919</c:v>
                </c:pt>
                <c:pt idx="666">
                  <c:v>38922</c:v>
                </c:pt>
                <c:pt idx="667">
                  <c:v>38923</c:v>
                </c:pt>
                <c:pt idx="668">
                  <c:v>38924</c:v>
                </c:pt>
                <c:pt idx="669">
                  <c:v>38925</c:v>
                </c:pt>
                <c:pt idx="670">
                  <c:v>38926</c:v>
                </c:pt>
                <c:pt idx="671">
                  <c:v>38929</c:v>
                </c:pt>
                <c:pt idx="672">
                  <c:v>38930</c:v>
                </c:pt>
                <c:pt idx="673">
                  <c:v>38931</c:v>
                </c:pt>
                <c:pt idx="674">
                  <c:v>38932</c:v>
                </c:pt>
                <c:pt idx="675">
                  <c:v>38933</c:v>
                </c:pt>
                <c:pt idx="676">
                  <c:v>38936</c:v>
                </c:pt>
                <c:pt idx="677">
                  <c:v>38937</c:v>
                </c:pt>
                <c:pt idx="678">
                  <c:v>38938</c:v>
                </c:pt>
                <c:pt idx="679">
                  <c:v>38939</c:v>
                </c:pt>
                <c:pt idx="680">
                  <c:v>38940</c:v>
                </c:pt>
                <c:pt idx="681">
                  <c:v>38943</c:v>
                </c:pt>
                <c:pt idx="682">
                  <c:v>38944</c:v>
                </c:pt>
                <c:pt idx="683">
                  <c:v>38945</c:v>
                </c:pt>
                <c:pt idx="684">
                  <c:v>38946</c:v>
                </c:pt>
                <c:pt idx="685">
                  <c:v>38947</c:v>
                </c:pt>
                <c:pt idx="686">
                  <c:v>38950</c:v>
                </c:pt>
                <c:pt idx="687">
                  <c:v>38951</c:v>
                </c:pt>
                <c:pt idx="688">
                  <c:v>38952</c:v>
                </c:pt>
                <c:pt idx="689">
                  <c:v>38953</c:v>
                </c:pt>
                <c:pt idx="690">
                  <c:v>38954</c:v>
                </c:pt>
                <c:pt idx="691">
                  <c:v>38957</c:v>
                </c:pt>
                <c:pt idx="692">
                  <c:v>38958</c:v>
                </c:pt>
                <c:pt idx="693">
                  <c:v>38959</c:v>
                </c:pt>
                <c:pt idx="694">
                  <c:v>38960</c:v>
                </c:pt>
                <c:pt idx="695">
                  <c:v>38961</c:v>
                </c:pt>
                <c:pt idx="696">
                  <c:v>38964</c:v>
                </c:pt>
                <c:pt idx="697">
                  <c:v>38965</c:v>
                </c:pt>
                <c:pt idx="698">
                  <c:v>38966</c:v>
                </c:pt>
                <c:pt idx="699">
                  <c:v>38967</c:v>
                </c:pt>
                <c:pt idx="700">
                  <c:v>38968</c:v>
                </c:pt>
                <c:pt idx="701">
                  <c:v>38971</c:v>
                </c:pt>
                <c:pt idx="702">
                  <c:v>38972</c:v>
                </c:pt>
                <c:pt idx="703">
                  <c:v>38973</c:v>
                </c:pt>
                <c:pt idx="704">
                  <c:v>38974</c:v>
                </c:pt>
                <c:pt idx="705">
                  <c:v>38975</c:v>
                </c:pt>
                <c:pt idx="706">
                  <c:v>38978</c:v>
                </c:pt>
                <c:pt idx="707">
                  <c:v>38979</c:v>
                </c:pt>
                <c:pt idx="708">
                  <c:v>38980</c:v>
                </c:pt>
                <c:pt idx="709">
                  <c:v>38981</c:v>
                </c:pt>
                <c:pt idx="710">
                  <c:v>38982</c:v>
                </c:pt>
                <c:pt idx="711">
                  <c:v>38985</c:v>
                </c:pt>
                <c:pt idx="712">
                  <c:v>38986</c:v>
                </c:pt>
                <c:pt idx="713">
                  <c:v>38987</c:v>
                </c:pt>
                <c:pt idx="714">
                  <c:v>38988</c:v>
                </c:pt>
                <c:pt idx="715">
                  <c:v>38989</c:v>
                </c:pt>
                <c:pt idx="716">
                  <c:v>38992</c:v>
                </c:pt>
                <c:pt idx="717">
                  <c:v>38993</c:v>
                </c:pt>
                <c:pt idx="718">
                  <c:v>38994</c:v>
                </c:pt>
                <c:pt idx="719">
                  <c:v>38995</c:v>
                </c:pt>
                <c:pt idx="720">
                  <c:v>38996</c:v>
                </c:pt>
                <c:pt idx="721">
                  <c:v>38999</c:v>
                </c:pt>
                <c:pt idx="722">
                  <c:v>39000</c:v>
                </c:pt>
                <c:pt idx="723">
                  <c:v>39001</c:v>
                </c:pt>
                <c:pt idx="724">
                  <c:v>39002</c:v>
                </c:pt>
                <c:pt idx="725">
                  <c:v>39003</c:v>
                </c:pt>
                <c:pt idx="726">
                  <c:v>39006</c:v>
                </c:pt>
                <c:pt idx="727">
                  <c:v>39007</c:v>
                </c:pt>
                <c:pt idx="728">
                  <c:v>39008</c:v>
                </c:pt>
                <c:pt idx="729">
                  <c:v>39009</c:v>
                </c:pt>
                <c:pt idx="730">
                  <c:v>39010</c:v>
                </c:pt>
                <c:pt idx="731">
                  <c:v>39013</c:v>
                </c:pt>
                <c:pt idx="732">
                  <c:v>39014</c:v>
                </c:pt>
                <c:pt idx="733">
                  <c:v>39015</c:v>
                </c:pt>
                <c:pt idx="734">
                  <c:v>39016</c:v>
                </c:pt>
                <c:pt idx="735">
                  <c:v>39017</c:v>
                </c:pt>
                <c:pt idx="736">
                  <c:v>39020</c:v>
                </c:pt>
                <c:pt idx="737">
                  <c:v>39021</c:v>
                </c:pt>
                <c:pt idx="738">
                  <c:v>39022</c:v>
                </c:pt>
                <c:pt idx="739">
                  <c:v>39023</c:v>
                </c:pt>
                <c:pt idx="740">
                  <c:v>39024</c:v>
                </c:pt>
                <c:pt idx="741">
                  <c:v>39027</c:v>
                </c:pt>
                <c:pt idx="742">
                  <c:v>39028</c:v>
                </c:pt>
                <c:pt idx="743">
                  <c:v>39029</c:v>
                </c:pt>
                <c:pt idx="744">
                  <c:v>39030</c:v>
                </c:pt>
                <c:pt idx="745">
                  <c:v>39031</c:v>
                </c:pt>
                <c:pt idx="746">
                  <c:v>39034</c:v>
                </c:pt>
                <c:pt idx="747">
                  <c:v>39035</c:v>
                </c:pt>
                <c:pt idx="748">
                  <c:v>39036</c:v>
                </c:pt>
                <c:pt idx="749">
                  <c:v>39037</c:v>
                </c:pt>
                <c:pt idx="750">
                  <c:v>39038</c:v>
                </c:pt>
                <c:pt idx="751">
                  <c:v>39041</c:v>
                </c:pt>
                <c:pt idx="752">
                  <c:v>39042</c:v>
                </c:pt>
                <c:pt idx="753">
                  <c:v>39043</c:v>
                </c:pt>
                <c:pt idx="754">
                  <c:v>39044</c:v>
                </c:pt>
                <c:pt idx="755">
                  <c:v>39045</c:v>
                </c:pt>
                <c:pt idx="756">
                  <c:v>39048</c:v>
                </c:pt>
                <c:pt idx="757">
                  <c:v>39049</c:v>
                </c:pt>
                <c:pt idx="758">
                  <c:v>39050</c:v>
                </c:pt>
                <c:pt idx="759">
                  <c:v>39051</c:v>
                </c:pt>
                <c:pt idx="760">
                  <c:v>39052</c:v>
                </c:pt>
                <c:pt idx="761">
                  <c:v>39055</c:v>
                </c:pt>
                <c:pt idx="762">
                  <c:v>39056</c:v>
                </c:pt>
                <c:pt idx="763">
                  <c:v>39057</c:v>
                </c:pt>
                <c:pt idx="764">
                  <c:v>39058</c:v>
                </c:pt>
                <c:pt idx="765">
                  <c:v>39059</c:v>
                </c:pt>
                <c:pt idx="766">
                  <c:v>39062</c:v>
                </c:pt>
                <c:pt idx="767">
                  <c:v>39063</c:v>
                </c:pt>
                <c:pt idx="768">
                  <c:v>39064</c:v>
                </c:pt>
                <c:pt idx="769">
                  <c:v>39065</c:v>
                </c:pt>
                <c:pt idx="770">
                  <c:v>39066</c:v>
                </c:pt>
                <c:pt idx="771">
                  <c:v>39069</c:v>
                </c:pt>
                <c:pt idx="772">
                  <c:v>39070</c:v>
                </c:pt>
                <c:pt idx="773">
                  <c:v>39071</c:v>
                </c:pt>
                <c:pt idx="774">
                  <c:v>39072</c:v>
                </c:pt>
                <c:pt idx="775">
                  <c:v>39073</c:v>
                </c:pt>
                <c:pt idx="776">
                  <c:v>39076</c:v>
                </c:pt>
                <c:pt idx="777">
                  <c:v>39077</c:v>
                </c:pt>
                <c:pt idx="778">
                  <c:v>39078</c:v>
                </c:pt>
                <c:pt idx="779">
                  <c:v>39079</c:v>
                </c:pt>
                <c:pt idx="780">
                  <c:v>39080</c:v>
                </c:pt>
                <c:pt idx="781">
                  <c:v>39083</c:v>
                </c:pt>
                <c:pt idx="782">
                  <c:v>39084</c:v>
                </c:pt>
                <c:pt idx="783">
                  <c:v>39085</c:v>
                </c:pt>
                <c:pt idx="784">
                  <c:v>39086</c:v>
                </c:pt>
                <c:pt idx="785">
                  <c:v>39087</c:v>
                </c:pt>
                <c:pt idx="786">
                  <c:v>39090</c:v>
                </c:pt>
                <c:pt idx="787">
                  <c:v>39091</c:v>
                </c:pt>
                <c:pt idx="788">
                  <c:v>39092</c:v>
                </c:pt>
                <c:pt idx="789">
                  <c:v>39093</c:v>
                </c:pt>
                <c:pt idx="790">
                  <c:v>39094</c:v>
                </c:pt>
                <c:pt idx="791">
                  <c:v>39097</c:v>
                </c:pt>
                <c:pt idx="792">
                  <c:v>39098</c:v>
                </c:pt>
                <c:pt idx="793">
                  <c:v>39099</c:v>
                </c:pt>
                <c:pt idx="794">
                  <c:v>39100</c:v>
                </c:pt>
                <c:pt idx="795">
                  <c:v>39101</c:v>
                </c:pt>
                <c:pt idx="796">
                  <c:v>39104</c:v>
                </c:pt>
                <c:pt idx="797">
                  <c:v>39105</c:v>
                </c:pt>
                <c:pt idx="798">
                  <c:v>39106</c:v>
                </c:pt>
                <c:pt idx="799">
                  <c:v>39107</c:v>
                </c:pt>
                <c:pt idx="800">
                  <c:v>39108</c:v>
                </c:pt>
                <c:pt idx="801">
                  <c:v>39111</c:v>
                </c:pt>
                <c:pt idx="802">
                  <c:v>39112</c:v>
                </c:pt>
                <c:pt idx="803">
                  <c:v>39113</c:v>
                </c:pt>
                <c:pt idx="804">
                  <c:v>39114</c:v>
                </c:pt>
                <c:pt idx="805">
                  <c:v>39115</c:v>
                </c:pt>
                <c:pt idx="806">
                  <c:v>39118</c:v>
                </c:pt>
                <c:pt idx="807">
                  <c:v>39119</c:v>
                </c:pt>
                <c:pt idx="808">
                  <c:v>39120</c:v>
                </c:pt>
                <c:pt idx="809">
                  <c:v>39121</c:v>
                </c:pt>
                <c:pt idx="810">
                  <c:v>39122</c:v>
                </c:pt>
                <c:pt idx="811">
                  <c:v>39125</c:v>
                </c:pt>
                <c:pt idx="812">
                  <c:v>39126</c:v>
                </c:pt>
                <c:pt idx="813">
                  <c:v>39127</c:v>
                </c:pt>
                <c:pt idx="814">
                  <c:v>39128</c:v>
                </c:pt>
                <c:pt idx="815">
                  <c:v>39129</c:v>
                </c:pt>
                <c:pt idx="816">
                  <c:v>39132</c:v>
                </c:pt>
                <c:pt idx="817">
                  <c:v>39133</c:v>
                </c:pt>
                <c:pt idx="818">
                  <c:v>39134</c:v>
                </c:pt>
                <c:pt idx="819">
                  <c:v>39135</c:v>
                </c:pt>
                <c:pt idx="820">
                  <c:v>39136</c:v>
                </c:pt>
                <c:pt idx="821">
                  <c:v>39139</c:v>
                </c:pt>
                <c:pt idx="822">
                  <c:v>39140</c:v>
                </c:pt>
                <c:pt idx="823">
                  <c:v>39141</c:v>
                </c:pt>
                <c:pt idx="824">
                  <c:v>39142</c:v>
                </c:pt>
                <c:pt idx="825">
                  <c:v>39143</c:v>
                </c:pt>
                <c:pt idx="826">
                  <c:v>39146</c:v>
                </c:pt>
                <c:pt idx="827">
                  <c:v>39147</c:v>
                </c:pt>
                <c:pt idx="828">
                  <c:v>39148</c:v>
                </c:pt>
                <c:pt idx="829">
                  <c:v>39149</c:v>
                </c:pt>
                <c:pt idx="830">
                  <c:v>39150</c:v>
                </c:pt>
                <c:pt idx="831">
                  <c:v>39153</c:v>
                </c:pt>
                <c:pt idx="832">
                  <c:v>39154</c:v>
                </c:pt>
                <c:pt idx="833">
                  <c:v>39155</c:v>
                </c:pt>
                <c:pt idx="834">
                  <c:v>39156</c:v>
                </c:pt>
                <c:pt idx="835">
                  <c:v>39157</c:v>
                </c:pt>
                <c:pt idx="836">
                  <c:v>39160</c:v>
                </c:pt>
                <c:pt idx="837">
                  <c:v>39161</c:v>
                </c:pt>
                <c:pt idx="838">
                  <c:v>39162</c:v>
                </c:pt>
                <c:pt idx="839">
                  <c:v>39163</c:v>
                </c:pt>
                <c:pt idx="840">
                  <c:v>39164</c:v>
                </c:pt>
                <c:pt idx="841">
                  <c:v>39167</c:v>
                </c:pt>
                <c:pt idx="842">
                  <c:v>39168</c:v>
                </c:pt>
                <c:pt idx="843">
                  <c:v>39169</c:v>
                </c:pt>
                <c:pt idx="844">
                  <c:v>39170</c:v>
                </c:pt>
                <c:pt idx="845">
                  <c:v>39171</c:v>
                </c:pt>
                <c:pt idx="846">
                  <c:v>39174</c:v>
                </c:pt>
                <c:pt idx="847">
                  <c:v>39175</c:v>
                </c:pt>
                <c:pt idx="848">
                  <c:v>39176</c:v>
                </c:pt>
                <c:pt idx="849">
                  <c:v>39177</c:v>
                </c:pt>
                <c:pt idx="850">
                  <c:v>39178</c:v>
                </c:pt>
                <c:pt idx="851">
                  <c:v>39181</c:v>
                </c:pt>
                <c:pt idx="852">
                  <c:v>39182</c:v>
                </c:pt>
                <c:pt idx="853">
                  <c:v>39183</c:v>
                </c:pt>
                <c:pt idx="854">
                  <c:v>39184</c:v>
                </c:pt>
                <c:pt idx="855">
                  <c:v>39185</c:v>
                </c:pt>
                <c:pt idx="856">
                  <c:v>39188</c:v>
                </c:pt>
                <c:pt idx="857">
                  <c:v>39189</c:v>
                </c:pt>
                <c:pt idx="858">
                  <c:v>39190</c:v>
                </c:pt>
                <c:pt idx="859">
                  <c:v>39191</c:v>
                </c:pt>
                <c:pt idx="860">
                  <c:v>39192</c:v>
                </c:pt>
                <c:pt idx="861">
                  <c:v>39195</c:v>
                </c:pt>
                <c:pt idx="862">
                  <c:v>39196</c:v>
                </c:pt>
                <c:pt idx="863">
                  <c:v>39197</c:v>
                </c:pt>
                <c:pt idx="864">
                  <c:v>39198</c:v>
                </c:pt>
                <c:pt idx="865">
                  <c:v>39199</c:v>
                </c:pt>
                <c:pt idx="866">
                  <c:v>39202</c:v>
                </c:pt>
                <c:pt idx="867">
                  <c:v>39203</c:v>
                </c:pt>
                <c:pt idx="868">
                  <c:v>39204</c:v>
                </c:pt>
                <c:pt idx="869">
                  <c:v>39205</c:v>
                </c:pt>
                <c:pt idx="870">
                  <c:v>39206</c:v>
                </c:pt>
                <c:pt idx="871">
                  <c:v>39209</c:v>
                </c:pt>
                <c:pt idx="872">
                  <c:v>39210</c:v>
                </c:pt>
                <c:pt idx="873">
                  <c:v>39211</c:v>
                </c:pt>
                <c:pt idx="874">
                  <c:v>39212</c:v>
                </c:pt>
                <c:pt idx="875">
                  <c:v>39213</c:v>
                </c:pt>
                <c:pt idx="876">
                  <c:v>39216</c:v>
                </c:pt>
                <c:pt idx="877">
                  <c:v>39217</c:v>
                </c:pt>
                <c:pt idx="878">
                  <c:v>39218</c:v>
                </c:pt>
                <c:pt idx="879">
                  <c:v>39219</c:v>
                </c:pt>
                <c:pt idx="880">
                  <c:v>39220</c:v>
                </c:pt>
                <c:pt idx="881">
                  <c:v>39223</c:v>
                </c:pt>
                <c:pt idx="882">
                  <c:v>39224</c:v>
                </c:pt>
                <c:pt idx="883">
                  <c:v>39225</c:v>
                </c:pt>
                <c:pt idx="884">
                  <c:v>39226</c:v>
                </c:pt>
                <c:pt idx="885">
                  <c:v>39227</c:v>
                </c:pt>
                <c:pt idx="886">
                  <c:v>39230</c:v>
                </c:pt>
                <c:pt idx="887">
                  <c:v>39231</c:v>
                </c:pt>
                <c:pt idx="888">
                  <c:v>39232</c:v>
                </c:pt>
                <c:pt idx="889">
                  <c:v>39233</c:v>
                </c:pt>
                <c:pt idx="890">
                  <c:v>39234</c:v>
                </c:pt>
                <c:pt idx="891">
                  <c:v>39237</c:v>
                </c:pt>
                <c:pt idx="892">
                  <c:v>39238</c:v>
                </c:pt>
                <c:pt idx="893">
                  <c:v>39239</c:v>
                </c:pt>
                <c:pt idx="894">
                  <c:v>39240</c:v>
                </c:pt>
                <c:pt idx="895">
                  <c:v>39241</c:v>
                </c:pt>
                <c:pt idx="896">
                  <c:v>39244</c:v>
                </c:pt>
                <c:pt idx="897">
                  <c:v>39245</c:v>
                </c:pt>
                <c:pt idx="898">
                  <c:v>39246</c:v>
                </c:pt>
                <c:pt idx="899">
                  <c:v>39247</c:v>
                </c:pt>
                <c:pt idx="900">
                  <c:v>39248</c:v>
                </c:pt>
                <c:pt idx="901">
                  <c:v>39251</c:v>
                </c:pt>
                <c:pt idx="902">
                  <c:v>39252</c:v>
                </c:pt>
                <c:pt idx="903">
                  <c:v>39253</c:v>
                </c:pt>
                <c:pt idx="904">
                  <c:v>39254</c:v>
                </c:pt>
                <c:pt idx="905">
                  <c:v>39255</c:v>
                </c:pt>
                <c:pt idx="906">
                  <c:v>39258</c:v>
                </c:pt>
                <c:pt idx="907">
                  <c:v>39259</c:v>
                </c:pt>
                <c:pt idx="908">
                  <c:v>39260</c:v>
                </c:pt>
                <c:pt idx="909">
                  <c:v>39261</c:v>
                </c:pt>
                <c:pt idx="910">
                  <c:v>39262</c:v>
                </c:pt>
                <c:pt idx="911">
                  <c:v>39265</c:v>
                </c:pt>
                <c:pt idx="912">
                  <c:v>39266</c:v>
                </c:pt>
                <c:pt idx="913">
                  <c:v>39267</c:v>
                </c:pt>
                <c:pt idx="914">
                  <c:v>39268</c:v>
                </c:pt>
                <c:pt idx="915">
                  <c:v>39269</c:v>
                </c:pt>
                <c:pt idx="916">
                  <c:v>39272</c:v>
                </c:pt>
                <c:pt idx="917">
                  <c:v>39273</c:v>
                </c:pt>
                <c:pt idx="918">
                  <c:v>39274</c:v>
                </c:pt>
                <c:pt idx="919">
                  <c:v>39275</c:v>
                </c:pt>
                <c:pt idx="920">
                  <c:v>39276</c:v>
                </c:pt>
                <c:pt idx="921">
                  <c:v>39279</c:v>
                </c:pt>
                <c:pt idx="922">
                  <c:v>39280</c:v>
                </c:pt>
                <c:pt idx="923">
                  <c:v>39281</c:v>
                </c:pt>
                <c:pt idx="924">
                  <c:v>39282</c:v>
                </c:pt>
                <c:pt idx="925">
                  <c:v>39283</c:v>
                </c:pt>
                <c:pt idx="926">
                  <c:v>39286</c:v>
                </c:pt>
                <c:pt idx="927">
                  <c:v>39287</c:v>
                </c:pt>
                <c:pt idx="928">
                  <c:v>39288</c:v>
                </c:pt>
                <c:pt idx="929">
                  <c:v>39289</c:v>
                </c:pt>
                <c:pt idx="930">
                  <c:v>39290</c:v>
                </c:pt>
                <c:pt idx="931">
                  <c:v>39293</c:v>
                </c:pt>
                <c:pt idx="932">
                  <c:v>39294</c:v>
                </c:pt>
                <c:pt idx="933">
                  <c:v>39295</c:v>
                </c:pt>
                <c:pt idx="934">
                  <c:v>39296</c:v>
                </c:pt>
                <c:pt idx="935">
                  <c:v>39297</c:v>
                </c:pt>
                <c:pt idx="936">
                  <c:v>39300</c:v>
                </c:pt>
                <c:pt idx="937">
                  <c:v>39301</c:v>
                </c:pt>
                <c:pt idx="938">
                  <c:v>39302</c:v>
                </c:pt>
                <c:pt idx="939">
                  <c:v>39303</c:v>
                </c:pt>
                <c:pt idx="940">
                  <c:v>39304</c:v>
                </c:pt>
                <c:pt idx="941">
                  <c:v>39307</c:v>
                </c:pt>
                <c:pt idx="942">
                  <c:v>39308</c:v>
                </c:pt>
                <c:pt idx="943">
                  <c:v>39309</c:v>
                </c:pt>
                <c:pt idx="944">
                  <c:v>39310</c:v>
                </c:pt>
                <c:pt idx="945">
                  <c:v>39311</c:v>
                </c:pt>
                <c:pt idx="946">
                  <c:v>39314</c:v>
                </c:pt>
                <c:pt idx="947">
                  <c:v>39315</c:v>
                </c:pt>
                <c:pt idx="948">
                  <c:v>39316</c:v>
                </c:pt>
                <c:pt idx="949">
                  <c:v>39317</c:v>
                </c:pt>
                <c:pt idx="950">
                  <c:v>39318</c:v>
                </c:pt>
                <c:pt idx="951">
                  <c:v>39321</c:v>
                </c:pt>
                <c:pt idx="952">
                  <c:v>39322</c:v>
                </c:pt>
                <c:pt idx="953">
                  <c:v>39323</c:v>
                </c:pt>
                <c:pt idx="954">
                  <c:v>39324</c:v>
                </c:pt>
                <c:pt idx="955">
                  <c:v>39325</c:v>
                </c:pt>
                <c:pt idx="956">
                  <c:v>39328</c:v>
                </c:pt>
                <c:pt idx="957">
                  <c:v>39329</c:v>
                </c:pt>
                <c:pt idx="958">
                  <c:v>39330</c:v>
                </c:pt>
                <c:pt idx="959">
                  <c:v>39331</c:v>
                </c:pt>
                <c:pt idx="960">
                  <c:v>39332</c:v>
                </c:pt>
                <c:pt idx="961">
                  <c:v>39335</c:v>
                </c:pt>
                <c:pt idx="962">
                  <c:v>39336</c:v>
                </c:pt>
                <c:pt idx="963">
                  <c:v>39337</c:v>
                </c:pt>
                <c:pt idx="964">
                  <c:v>39338</c:v>
                </c:pt>
                <c:pt idx="965">
                  <c:v>39339</c:v>
                </c:pt>
                <c:pt idx="966">
                  <c:v>39342</c:v>
                </c:pt>
                <c:pt idx="967">
                  <c:v>39343</c:v>
                </c:pt>
                <c:pt idx="968">
                  <c:v>39344</c:v>
                </c:pt>
                <c:pt idx="969">
                  <c:v>39345</c:v>
                </c:pt>
                <c:pt idx="970">
                  <c:v>39346</c:v>
                </c:pt>
                <c:pt idx="971">
                  <c:v>39349</c:v>
                </c:pt>
                <c:pt idx="972">
                  <c:v>39350</c:v>
                </c:pt>
                <c:pt idx="973">
                  <c:v>39351</c:v>
                </c:pt>
                <c:pt idx="974">
                  <c:v>39352</c:v>
                </c:pt>
                <c:pt idx="975">
                  <c:v>39353</c:v>
                </c:pt>
                <c:pt idx="976">
                  <c:v>39356</c:v>
                </c:pt>
                <c:pt idx="977">
                  <c:v>39357</c:v>
                </c:pt>
                <c:pt idx="978">
                  <c:v>39358</c:v>
                </c:pt>
                <c:pt idx="979">
                  <c:v>39359</c:v>
                </c:pt>
                <c:pt idx="980">
                  <c:v>39360</c:v>
                </c:pt>
                <c:pt idx="981">
                  <c:v>39363</c:v>
                </c:pt>
                <c:pt idx="982">
                  <c:v>39364</c:v>
                </c:pt>
                <c:pt idx="983">
                  <c:v>39365</c:v>
                </c:pt>
                <c:pt idx="984">
                  <c:v>39366</c:v>
                </c:pt>
                <c:pt idx="985">
                  <c:v>39367</c:v>
                </c:pt>
                <c:pt idx="986">
                  <c:v>39370</c:v>
                </c:pt>
                <c:pt idx="987">
                  <c:v>39371</c:v>
                </c:pt>
                <c:pt idx="988">
                  <c:v>39372</c:v>
                </c:pt>
                <c:pt idx="989">
                  <c:v>39373</c:v>
                </c:pt>
                <c:pt idx="990">
                  <c:v>39374</c:v>
                </c:pt>
                <c:pt idx="991">
                  <c:v>39377</c:v>
                </c:pt>
                <c:pt idx="992">
                  <c:v>39378</c:v>
                </c:pt>
                <c:pt idx="993">
                  <c:v>39379</c:v>
                </c:pt>
                <c:pt idx="994">
                  <c:v>39380</c:v>
                </c:pt>
                <c:pt idx="995">
                  <c:v>39381</c:v>
                </c:pt>
                <c:pt idx="996">
                  <c:v>39384</c:v>
                </c:pt>
                <c:pt idx="997">
                  <c:v>39385</c:v>
                </c:pt>
                <c:pt idx="998">
                  <c:v>39386</c:v>
                </c:pt>
                <c:pt idx="999">
                  <c:v>39387</c:v>
                </c:pt>
                <c:pt idx="1000">
                  <c:v>39388</c:v>
                </c:pt>
                <c:pt idx="1001">
                  <c:v>39391</c:v>
                </c:pt>
                <c:pt idx="1002">
                  <c:v>39392</c:v>
                </c:pt>
                <c:pt idx="1003">
                  <c:v>39393</c:v>
                </c:pt>
                <c:pt idx="1004">
                  <c:v>39394</c:v>
                </c:pt>
                <c:pt idx="1005">
                  <c:v>39395</c:v>
                </c:pt>
                <c:pt idx="1006">
                  <c:v>39398</c:v>
                </c:pt>
                <c:pt idx="1007">
                  <c:v>39399</c:v>
                </c:pt>
                <c:pt idx="1008">
                  <c:v>39400</c:v>
                </c:pt>
                <c:pt idx="1009">
                  <c:v>39401</c:v>
                </c:pt>
                <c:pt idx="1010">
                  <c:v>39402</c:v>
                </c:pt>
                <c:pt idx="1011">
                  <c:v>39405</c:v>
                </c:pt>
                <c:pt idx="1012">
                  <c:v>39406</c:v>
                </c:pt>
                <c:pt idx="1013">
                  <c:v>39407</c:v>
                </c:pt>
                <c:pt idx="1014">
                  <c:v>39408</c:v>
                </c:pt>
                <c:pt idx="1015">
                  <c:v>39409</c:v>
                </c:pt>
                <c:pt idx="1016">
                  <c:v>39412</c:v>
                </c:pt>
                <c:pt idx="1017">
                  <c:v>39413</c:v>
                </c:pt>
                <c:pt idx="1018">
                  <c:v>39414</c:v>
                </c:pt>
                <c:pt idx="1019">
                  <c:v>39415</c:v>
                </c:pt>
                <c:pt idx="1020">
                  <c:v>39416</c:v>
                </c:pt>
                <c:pt idx="1021">
                  <c:v>39419</c:v>
                </c:pt>
                <c:pt idx="1022">
                  <c:v>39420</c:v>
                </c:pt>
                <c:pt idx="1023">
                  <c:v>39421</c:v>
                </c:pt>
                <c:pt idx="1024">
                  <c:v>39422</c:v>
                </c:pt>
                <c:pt idx="1025">
                  <c:v>39423</c:v>
                </c:pt>
                <c:pt idx="1026">
                  <c:v>39426</c:v>
                </c:pt>
                <c:pt idx="1027">
                  <c:v>39427</c:v>
                </c:pt>
                <c:pt idx="1028">
                  <c:v>39428</c:v>
                </c:pt>
                <c:pt idx="1029">
                  <c:v>39429</c:v>
                </c:pt>
                <c:pt idx="1030">
                  <c:v>39430</c:v>
                </c:pt>
                <c:pt idx="1031">
                  <c:v>39433</c:v>
                </c:pt>
                <c:pt idx="1032">
                  <c:v>39434</c:v>
                </c:pt>
                <c:pt idx="1033">
                  <c:v>39435</c:v>
                </c:pt>
                <c:pt idx="1034">
                  <c:v>39436</c:v>
                </c:pt>
                <c:pt idx="1035">
                  <c:v>39437</c:v>
                </c:pt>
                <c:pt idx="1036">
                  <c:v>39440</c:v>
                </c:pt>
                <c:pt idx="1037">
                  <c:v>39441</c:v>
                </c:pt>
                <c:pt idx="1038">
                  <c:v>39442</c:v>
                </c:pt>
                <c:pt idx="1039">
                  <c:v>39443</c:v>
                </c:pt>
                <c:pt idx="1040">
                  <c:v>39444</c:v>
                </c:pt>
                <c:pt idx="1041">
                  <c:v>39447</c:v>
                </c:pt>
                <c:pt idx="1042">
                  <c:v>39448</c:v>
                </c:pt>
                <c:pt idx="1043">
                  <c:v>39449</c:v>
                </c:pt>
                <c:pt idx="1044">
                  <c:v>39450</c:v>
                </c:pt>
                <c:pt idx="1045">
                  <c:v>39451</c:v>
                </c:pt>
                <c:pt idx="1046">
                  <c:v>39454</c:v>
                </c:pt>
                <c:pt idx="1047">
                  <c:v>39455</c:v>
                </c:pt>
                <c:pt idx="1048">
                  <c:v>39456</c:v>
                </c:pt>
                <c:pt idx="1049">
                  <c:v>39457</c:v>
                </c:pt>
                <c:pt idx="1050">
                  <c:v>39458</c:v>
                </c:pt>
                <c:pt idx="1051">
                  <c:v>39461</c:v>
                </c:pt>
                <c:pt idx="1052">
                  <c:v>39462</c:v>
                </c:pt>
                <c:pt idx="1053">
                  <c:v>39463</c:v>
                </c:pt>
                <c:pt idx="1054">
                  <c:v>39464</c:v>
                </c:pt>
                <c:pt idx="1055">
                  <c:v>39465</c:v>
                </c:pt>
                <c:pt idx="1056">
                  <c:v>39468</c:v>
                </c:pt>
                <c:pt idx="1057">
                  <c:v>39469</c:v>
                </c:pt>
                <c:pt idx="1058">
                  <c:v>39470</c:v>
                </c:pt>
                <c:pt idx="1059">
                  <c:v>39471</c:v>
                </c:pt>
                <c:pt idx="1060">
                  <c:v>39472</c:v>
                </c:pt>
                <c:pt idx="1061">
                  <c:v>39475</c:v>
                </c:pt>
                <c:pt idx="1062">
                  <c:v>39476</c:v>
                </c:pt>
                <c:pt idx="1063">
                  <c:v>39477</c:v>
                </c:pt>
                <c:pt idx="1064">
                  <c:v>39478</c:v>
                </c:pt>
                <c:pt idx="1065">
                  <c:v>39479</c:v>
                </c:pt>
                <c:pt idx="1066">
                  <c:v>39482</c:v>
                </c:pt>
                <c:pt idx="1067">
                  <c:v>39483</c:v>
                </c:pt>
                <c:pt idx="1068">
                  <c:v>39484</c:v>
                </c:pt>
                <c:pt idx="1069">
                  <c:v>39485</c:v>
                </c:pt>
                <c:pt idx="1070">
                  <c:v>39486</c:v>
                </c:pt>
                <c:pt idx="1071">
                  <c:v>39489</c:v>
                </c:pt>
                <c:pt idx="1072">
                  <c:v>39490</c:v>
                </c:pt>
                <c:pt idx="1073">
                  <c:v>39491</c:v>
                </c:pt>
                <c:pt idx="1074">
                  <c:v>39492</c:v>
                </c:pt>
                <c:pt idx="1075">
                  <c:v>39493</c:v>
                </c:pt>
                <c:pt idx="1076">
                  <c:v>39496</c:v>
                </c:pt>
                <c:pt idx="1077">
                  <c:v>39497</c:v>
                </c:pt>
                <c:pt idx="1078">
                  <c:v>39498</c:v>
                </c:pt>
                <c:pt idx="1079">
                  <c:v>39499</c:v>
                </c:pt>
                <c:pt idx="1080">
                  <c:v>39500</c:v>
                </c:pt>
                <c:pt idx="1081">
                  <c:v>39503</c:v>
                </c:pt>
                <c:pt idx="1082">
                  <c:v>39504</c:v>
                </c:pt>
                <c:pt idx="1083">
                  <c:v>39505</c:v>
                </c:pt>
                <c:pt idx="1084">
                  <c:v>39506</c:v>
                </c:pt>
                <c:pt idx="1085">
                  <c:v>39507</c:v>
                </c:pt>
                <c:pt idx="1086">
                  <c:v>39510</c:v>
                </c:pt>
                <c:pt idx="1087">
                  <c:v>39511</c:v>
                </c:pt>
                <c:pt idx="1088">
                  <c:v>39512</c:v>
                </c:pt>
                <c:pt idx="1089">
                  <c:v>39513</c:v>
                </c:pt>
                <c:pt idx="1090">
                  <c:v>39514</c:v>
                </c:pt>
                <c:pt idx="1091">
                  <c:v>39517</c:v>
                </c:pt>
                <c:pt idx="1092">
                  <c:v>39518</c:v>
                </c:pt>
                <c:pt idx="1093">
                  <c:v>39519</c:v>
                </c:pt>
                <c:pt idx="1094">
                  <c:v>39520</c:v>
                </c:pt>
                <c:pt idx="1095">
                  <c:v>39521</c:v>
                </c:pt>
                <c:pt idx="1096">
                  <c:v>39524</c:v>
                </c:pt>
                <c:pt idx="1097">
                  <c:v>39525</c:v>
                </c:pt>
                <c:pt idx="1098">
                  <c:v>39526</c:v>
                </c:pt>
                <c:pt idx="1099">
                  <c:v>39527</c:v>
                </c:pt>
                <c:pt idx="1100">
                  <c:v>39528</c:v>
                </c:pt>
                <c:pt idx="1101">
                  <c:v>39531</c:v>
                </c:pt>
                <c:pt idx="1102">
                  <c:v>39532</c:v>
                </c:pt>
                <c:pt idx="1103">
                  <c:v>39533</c:v>
                </c:pt>
                <c:pt idx="1104">
                  <c:v>39534</c:v>
                </c:pt>
                <c:pt idx="1105">
                  <c:v>39535</c:v>
                </c:pt>
                <c:pt idx="1106">
                  <c:v>39538</c:v>
                </c:pt>
                <c:pt idx="1107">
                  <c:v>39539</c:v>
                </c:pt>
                <c:pt idx="1108">
                  <c:v>39540</c:v>
                </c:pt>
                <c:pt idx="1109">
                  <c:v>39541</c:v>
                </c:pt>
                <c:pt idx="1110">
                  <c:v>39542</c:v>
                </c:pt>
                <c:pt idx="1111">
                  <c:v>39545</c:v>
                </c:pt>
                <c:pt idx="1112">
                  <c:v>39546</c:v>
                </c:pt>
                <c:pt idx="1113">
                  <c:v>39547</c:v>
                </c:pt>
                <c:pt idx="1114">
                  <c:v>39548</c:v>
                </c:pt>
                <c:pt idx="1115">
                  <c:v>39549</c:v>
                </c:pt>
                <c:pt idx="1116">
                  <c:v>39552</c:v>
                </c:pt>
                <c:pt idx="1117">
                  <c:v>39553</c:v>
                </c:pt>
                <c:pt idx="1118">
                  <c:v>39554</c:v>
                </c:pt>
                <c:pt idx="1119">
                  <c:v>39555</c:v>
                </c:pt>
                <c:pt idx="1120">
                  <c:v>39556</c:v>
                </c:pt>
                <c:pt idx="1121">
                  <c:v>39559</c:v>
                </c:pt>
                <c:pt idx="1122">
                  <c:v>39560</c:v>
                </c:pt>
                <c:pt idx="1123">
                  <c:v>39561</c:v>
                </c:pt>
                <c:pt idx="1124">
                  <c:v>39562</c:v>
                </c:pt>
                <c:pt idx="1125">
                  <c:v>39563</c:v>
                </c:pt>
                <c:pt idx="1126">
                  <c:v>39566</c:v>
                </c:pt>
                <c:pt idx="1127">
                  <c:v>39567</c:v>
                </c:pt>
                <c:pt idx="1128">
                  <c:v>39568</c:v>
                </c:pt>
                <c:pt idx="1129">
                  <c:v>39569</c:v>
                </c:pt>
                <c:pt idx="1130">
                  <c:v>39570</c:v>
                </c:pt>
                <c:pt idx="1131">
                  <c:v>39573</c:v>
                </c:pt>
                <c:pt idx="1132">
                  <c:v>39574</c:v>
                </c:pt>
                <c:pt idx="1133">
                  <c:v>39575</c:v>
                </c:pt>
                <c:pt idx="1134">
                  <c:v>39576</c:v>
                </c:pt>
                <c:pt idx="1135">
                  <c:v>39577</c:v>
                </c:pt>
                <c:pt idx="1136">
                  <c:v>39580</c:v>
                </c:pt>
                <c:pt idx="1137">
                  <c:v>39581</c:v>
                </c:pt>
                <c:pt idx="1138">
                  <c:v>39582</c:v>
                </c:pt>
                <c:pt idx="1139">
                  <c:v>39583</c:v>
                </c:pt>
                <c:pt idx="1140">
                  <c:v>39584</c:v>
                </c:pt>
                <c:pt idx="1141">
                  <c:v>39587</c:v>
                </c:pt>
                <c:pt idx="1142">
                  <c:v>39588</c:v>
                </c:pt>
                <c:pt idx="1143">
                  <c:v>39589</c:v>
                </c:pt>
                <c:pt idx="1144">
                  <c:v>39590</c:v>
                </c:pt>
                <c:pt idx="1145">
                  <c:v>39591</c:v>
                </c:pt>
                <c:pt idx="1146">
                  <c:v>39594</c:v>
                </c:pt>
                <c:pt idx="1147">
                  <c:v>39595</c:v>
                </c:pt>
                <c:pt idx="1148">
                  <c:v>39596</c:v>
                </c:pt>
                <c:pt idx="1149">
                  <c:v>39597</c:v>
                </c:pt>
                <c:pt idx="1150">
                  <c:v>39598</c:v>
                </c:pt>
                <c:pt idx="1151">
                  <c:v>39601</c:v>
                </c:pt>
                <c:pt idx="1152">
                  <c:v>39602</c:v>
                </c:pt>
                <c:pt idx="1153">
                  <c:v>39603</c:v>
                </c:pt>
                <c:pt idx="1154">
                  <c:v>39604</c:v>
                </c:pt>
                <c:pt idx="1155">
                  <c:v>39605</c:v>
                </c:pt>
                <c:pt idx="1156">
                  <c:v>39608</c:v>
                </c:pt>
                <c:pt idx="1157">
                  <c:v>39609</c:v>
                </c:pt>
                <c:pt idx="1158">
                  <c:v>39610</c:v>
                </c:pt>
                <c:pt idx="1159">
                  <c:v>39611</c:v>
                </c:pt>
                <c:pt idx="1160">
                  <c:v>39612</c:v>
                </c:pt>
                <c:pt idx="1161">
                  <c:v>39615</c:v>
                </c:pt>
                <c:pt idx="1162">
                  <c:v>39616</c:v>
                </c:pt>
                <c:pt idx="1163">
                  <c:v>39617</c:v>
                </c:pt>
                <c:pt idx="1164">
                  <c:v>39618</c:v>
                </c:pt>
                <c:pt idx="1165">
                  <c:v>39619</c:v>
                </c:pt>
                <c:pt idx="1166">
                  <c:v>39622</c:v>
                </c:pt>
                <c:pt idx="1167">
                  <c:v>39623</c:v>
                </c:pt>
                <c:pt idx="1168">
                  <c:v>39624</c:v>
                </c:pt>
                <c:pt idx="1169">
                  <c:v>39625</c:v>
                </c:pt>
                <c:pt idx="1170">
                  <c:v>39626</c:v>
                </c:pt>
                <c:pt idx="1171">
                  <c:v>39629</c:v>
                </c:pt>
                <c:pt idx="1172">
                  <c:v>39630</c:v>
                </c:pt>
                <c:pt idx="1173">
                  <c:v>39631</c:v>
                </c:pt>
                <c:pt idx="1174">
                  <c:v>39632</c:v>
                </c:pt>
                <c:pt idx="1175">
                  <c:v>39633</c:v>
                </c:pt>
                <c:pt idx="1176">
                  <c:v>39636</c:v>
                </c:pt>
                <c:pt idx="1177">
                  <c:v>39637</c:v>
                </c:pt>
                <c:pt idx="1178">
                  <c:v>39638</c:v>
                </c:pt>
                <c:pt idx="1179">
                  <c:v>39639</c:v>
                </c:pt>
                <c:pt idx="1180">
                  <c:v>39640</c:v>
                </c:pt>
                <c:pt idx="1181">
                  <c:v>39643</c:v>
                </c:pt>
                <c:pt idx="1182">
                  <c:v>39644</c:v>
                </c:pt>
                <c:pt idx="1183">
                  <c:v>39645</c:v>
                </c:pt>
                <c:pt idx="1184">
                  <c:v>39646</c:v>
                </c:pt>
                <c:pt idx="1185">
                  <c:v>39647</c:v>
                </c:pt>
                <c:pt idx="1186">
                  <c:v>39650</c:v>
                </c:pt>
                <c:pt idx="1187">
                  <c:v>39651</c:v>
                </c:pt>
                <c:pt idx="1188">
                  <c:v>39652</c:v>
                </c:pt>
                <c:pt idx="1189">
                  <c:v>39653</c:v>
                </c:pt>
                <c:pt idx="1190">
                  <c:v>39654</c:v>
                </c:pt>
                <c:pt idx="1191">
                  <c:v>39657</c:v>
                </c:pt>
                <c:pt idx="1192">
                  <c:v>39658</c:v>
                </c:pt>
                <c:pt idx="1193">
                  <c:v>39659</c:v>
                </c:pt>
                <c:pt idx="1194">
                  <c:v>39660</c:v>
                </c:pt>
                <c:pt idx="1195">
                  <c:v>39661</c:v>
                </c:pt>
                <c:pt idx="1196">
                  <c:v>39664</c:v>
                </c:pt>
                <c:pt idx="1197">
                  <c:v>39665</c:v>
                </c:pt>
                <c:pt idx="1198">
                  <c:v>39666</c:v>
                </c:pt>
                <c:pt idx="1199">
                  <c:v>39667</c:v>
                </c:pt>
                <c:pt idx="1200">
                  <c:v>39668</c:v>
                </c:pt>
                <c:pt idx="1201">
                  <c:v>39671</c:v>
                </c:pt>
                <c:pt idx="1202">
                  <c:v>39672</c:v>
                </c:pt>
                <c:pt idx="1203">
                  <c:v>39673</c:v>
                </c:pt>
                <c:pt idx="1204">
                  <c:v>39674</c:v>
                </c:pt>
                <c:pt idx="1205">
                  <c:v>39675</c:v>
                </c:pt>
                <c:pt idx="1206">
                  <c:v>39678</c:v>
                </c:pt>
                <c:pt idx="1207">
                  <c:v>39679</c:v>
                </c:pt>
                <c:pt idx="1208">
                  <c:v>39680</c:v>
                </c:pt>
                <c:pt idx="1209">
                  <c:v>39681</c:v>
                </c:pt>
                <c:pt idx="1210">
                  <c:v>39682</c:v>
                </c:pt>
                <c:pt idx="1211">
                  <c:v>39685</c:v>
                </c:pt>
                <c:pt idx="1212">
                  <c:v>39686</c:v>
                </c:pt>
                <c:pt idx="1213">
                  <c:v>39687</c:v>
                </c:pt>
                <c:pt idx="1214">
                  <c:v>39688</c:v>
                </c:pt>
                <c:pt idx="1215">
                  <c:v>39689</c:v>
                </c:pt>
                <c:pt idx="1216">
                  <c:v>39692</c:v>
                </c:pt>
                <c:pt idx="1217">
                  <c:v>39693</c:v>
                </c:pt>
                <c:pt idx="1218">
                  <c:v>39694</c:v>
                </c:pt>
                <c:pt idx="1219">
                  <c:v>39695</c:v>
                </c:pt>
                <c:pt idx="1220">
                  <c:v>39696</c:v>
                </c:pt>
                <c:pt idx="1221">
                  <c:v>39699</c:v>
                </c:pt>
                <c:pt idx="1222">
                  <c:v>39700</c:v>
                </c:pt>
                <c:pt idx="1223">
                  <c:v>39701</c:v>
                </c:pt>
                <c:pt idx="1224">
                  <c:v>39702</c:v>
                </c:pt>
                <c:pt idx="1225">
                  <c:v>39703</c:v>
                </c:pt>
                <c:pt idx="1226">
                  <c:v>39706</c:v>
                </c:pt>
                <c:pt idx="1227">
                  <c:v>39707</c:v>
                </c:pt>
                <c:pt idx="1228">
                  <c:v>39708</c:v>
                </c:pt>
                <c:pt idx="1229">
                  <c:v>39709</c:v>
                </c:pt>
                <c:pt idx="1230">
                  <c:v>39710</c:v>
                </c:pt>
                <c:pt idx="1231">
                  <c:v>39713</c:v>
                </c:pt>
                <c:pt idx="1232">
                  <c:v>39714</c:v>
                </c:pt>
                <c:pt idx="1233">
                  <c:v>39715</c:v>
                </c:pt>
                <c:pt idx="1234">
                  <c:v>39716</c:v>
                </c:pt>
                <c:pt idx="1235">
                  <c:v>39717</c:v>
                </c:pt>
                <c:pt idx="1236">
                  <c:v>39720</c:v>
                </c:pt>
                <c:pt idx="1237">
                  <c:v>39721</c:v>
                </c:pt>
                <c:pt idx="1238">
                  <c:v>39722</c:v>
                </c:pt>
                <c:pt idx="1239">
                  <c:v>39723</c:v>
                </c:pt>
                <c:pt idx="1240">
                  <c:v>39724</c:v>
                </c:pt>
                <c:pt idx="1241">
                  <c:v>39727</c:v>
                </c:pt>
                <c:pt idx="1242">
                  <c:v>39728</c:v>
                </c:pt>
                <c:pt idx="1243">
                  <c:v>39729</c:v>
                </c:pt>
                <c:pt idx="1244">
                  <c:v>39730</c:v>
                </c:pt>
                <c:pt idx="1245">
                  <c:v>39731</c:v>
                </c:pt>
                <c:pt idx="1246">
                  <c:v>39734</c:v>
                </c:pt>
                <c:pt idx="1247">
                  <c:v>39735</c:v>
                </c:pt>
                <c:pt idx="1248">
                  <c:v>39736</c:v>
                </c:pt>
                <c:pt idx="1249">
                  <c:v>39737</c:v>
                </c:pt>
                <c:pt idx="1250">
                  <c:v>39738</c:v>
                </c:pt>
                <c:pt idx="1251">
                  <c:v>39741</c:v>
                </c:pt>
                <c:pt idx="1252">
                  <c:v>39742</c:v>
                </c:pt>
                <c:pt idx="1253">
                  <c:v>39743</c:v>
                </c:pt>
                <c:pt idx="1254">
                  <c:v>39744</c:v>
                </c:pt>
                <c:pt idx="1255">
                  <c:v>39745</c:v>
                </c:pt>
                <c:pt idx="1256">
                  <c:v>39748</c:v>
                </c:pt>
                <c:pt idx="1257">
                  <c:v>39749</c:v>
                </c:pt>
                <c:pt idx="1258">
                  <c:v>39750</c:v>
                </c:pt>
                <c:pt idx="1259">
                  <c:v>39751</c:v>
                </c:pt>
                <c:pt idx="1260">
                  <c:v>39752</c:v>
                </c:pt>
                <c:pt idx="1261">
                  <c:v>39755</c:v>
                </c:pt>
                <c:pt idx="1262">
                  <c:v>39756</c:v>
                </c:pt>
                <c:pt idx="1263">
                  <c:v>39757</c:v>
                </c:pt>
                <c:pt idx="1264">
                  <c:v>39758</c:v>
                </c:pt>
                <c:pt idx="1265">
                  <c:v>39759</c:v>
                </c:pt>
                <c:pt idx="1266">
                  <c:v>39762</c:v>
                </c:pt>
                <c:pt idx="1267">
                  <c:v>39763</c:v>
                </c:pt>
                <c:pt idx="1268">
                  <c:v>39764</c:v>
                </c:pt>
                <c:pt idx="1269">
                  <c:v>39765</c:v>
                </c:pt>
                <c:pt idx="1270">
                  <c:v>39766</c:v>
                </c:pt>
                <c:pt idx="1271">
                  <c:v>39769</c:v>
                </c:pt>
                <c:pt idx="1272">
                  <c:v>39770</c:v>
                </c:pt>
                <c:pt idx="1273">
                  <c:v>39771</c:v>
                </c:pt>
                <c:pt idx="1274">
                  <c:v>39772</c:v>
                </c:pt>
                <c:pt idx="1275">
                  <c:v>39773</c:v>
                </c:pt>
                <c:pt idx="1276">
                  <c:v>39776</c:v>
                </c:pt>
                <c:pt idx="1277">
                  <c:v>39777</c:v>
                </c:pt>
                <c:pt idx="1278">
                  <c:v>39778</c:v>
                </c:pt>
                <c:pt idx="1279">
                  <c:v>39779</c:v>
                </c:pt>
                <c:pt idx="1280">
                  <c:v>39780</c:v>
                </c:pt>
                <c:pt idx="1281">
                  <c:v>39783</c:v>
                </c:pt>
                <c:pt idx="1282">
                  <c:v>39784</c:v>
                </c:pt>
                <c:pt idx="1283">
                  <c:v>39785</c:v>
                </c:pt>
                <c:pt idx="1284">
                  <c:v>39786</c:v>
                </c:pt>
                <c:pt idx="1285">
                  <c:v>39787</c:v>
                </c:pt>
                <c:pt idx="1286">
                  <c:v>39790</c:v>
                </c:pt>
                <c:pt idx="1287">
                  <c:v>39791</c:v>
                </c:pt>
                <c:pt idx="1288">
                  <c:v>39792</c:v>
                </c:pt>
                <c:pt idx="1289">
                  <c:v>39793</c:v>
                </c:pt>
                <c:pt idx="1290">
                  <c:v>39794</c:v>
                </c:pt>
                <c:pt idx="1291">
                  <c:v>39797</c:v>
                </c:pt>
                <c:pt idx="1292">
                  <c:v>39798</c:v>
                </c:pt>
                <c:pt idx="1293">
                  <c:v>39799</c:v>
                </c:pt>
                <c:pt idx="1294">
                  <c:v>39800</c:v>
                </c:pt>
                <c:pt idx="1295">
                  <c:v>39801</c:v>
                </c:pt>
                <c:pt idx="1296">
                  <c:v>39804</c:v>
                </c:pt>
                <c:pt idx="1297">
                  <c:v>39805</c:v>
                </c:pt>
                <c:pt idx="1298">
                  <c:v>39806</c:v>
                </c:pt>
                <c:pt idx="1299">
                  <c:v>39807</c:v>
                </c:pt>
                <c:pt idx="1300">
                  <c:v>39808</c:v>
                </c:pt>
                <c:pt idx="1301">
                  <c:v>39811</c:v>
                </c:pt>
                <c:pt idx="1302">
                  <c:v>39812</c:v>
                </c:pt>
                <c:pt idx="1303">
                  <c:v>39813</c:v>
                </c:pt>
                <c:pt idx="1304">
                  <c:v>39814</c:v>
                </c:pt>
                <c:pt idx="1305">
                  <c:v>39815</c:v>
                </c:pt>
                <c:pt idx="1306">
                  <c:v>39818</c:v>
                </c:pt>
                <c:pt idx="1307">
                  <c:v>39819</c:v>
                </c:pt>
                <c:pt idx="1308">
                  <c:v>39820</c:v>
                </c:pt>
                <c:pt idx="1309">
                  <c:v>39821</c:v>
                </c:pt>
                <c:pt idx="1310">
                  <c:v>39822</c:v>
                </c:pt>
                <c:pt idx="1311">
                  <c:v>39825</c:v>
                </c:pt>
                <c:pt idx="1312">
                  <c:v>39826</c:v>
                </c:pt>
                <c:pt idx="1313">
                  <c:v>39827</c:v>
                </c:pt>
                <c:pt idx="1314">
                  <c:v>39828</c:v>
                </c:pt>
                <c:pt idx="1315">
                  <c:v>39829</c:v>
                </c:pt>
                <c:pt idx="1316">
                  <c:v>39832</c:v>
                </c:pt>
                <c:pt idx="1317">
                  <c:v>39833</c:v>
                </c:pt>
                <c:pt idx="1318">
                  <c:v>39834</c:v>
                </c:pt>
                <c:pt idx="1319">
                  <c:v>39835</c:v>
                </c:pt>
                <c:pt idx="1320">
                  <c:v>39836</c:v>
                </c:pt>
                <c:pt idx="1321">
                  <c:v>39839</c:v>
                </c:pt>
                <c:pt idx="1322">
                  <c:v>39840</c:v>
                </c:pt>
                <c:pt idx="1323">
                  <c:v>39841</c:v>
                </c:pt>
                <c:pt idx="1324">
                  <c:v>39842</c:v>
                </c:pt>
                <c:pt idx="1325">
                  <c:v>39843</c:v>
                </c:pt>
                <c:pt idx="1326">
                  <c:v>39834</c:v>
                </c:pt>
                <c:pt idx="1327">
                  <c:v>39835</c:v>
                </c:pt>
                <c:pt idx="1328">
                  <c:v>39836</c:v>
                </c:pt>
                <c:pt idx="1329">
                  <c:v>39839</c:v>
                </c:pt>
                <c:pt idx="1330">
                  <c:v>39840</c:v>
                </c:pt>
                <c:pt idx="1331">
                  <c:v>39841</c:v>
                </c:pt>
                <c:pt idx="1332">
                  <c:v>39842</c:v>
                </c:pt>
                <c:pt idx="1333">
                  <c:v>39843</c:v>
                </c:pt>
                <c:pt idx="1334">
                  <c:v>39834</c:v>
                </c:pt>
                <c:pt idx="1335">
                  <c:v>39835</c:v>
                </c:pt>
                <c:pt idx="1336">
                  <c:v>39836</c:v>
                </c:pt>
                <c:pt idx="1337">
                  <c:v>39839</c:v>
                </c:pt>
              </c:numCache>
            </c:numRef>
          </c:cat>
          <c:val>
            <c:numRef>
              <c:f>Sheet1!$D$24:$D$1327</c:f>
              <c:numCache>
                <c:formatCode>General</c:formatCode>
                <c:ptCount val="1304"/>
                <c:pt idx="0">
                  <c:v>100</c:v>
                </c:pt>
                <c:pt idx="1">
                  <c:v>99.581768377645048</c:v>
                </c:pt>
                <c:pt idx="2">
                  <c:v>99.403569469706667</c:v>
                </c:pt>
                <c:pt idx="3">
                  <c:v>100.79767016870215</c:v>
                </c:pt>
                <c:pt idx="4">
                  <c:v>102.42453116634</c:v>
                </c:pt>
                <c:pt idx="5">
                  <c:v>102.32958654005382</c:v>
                </c:pt>
                <c:pt idx="6">
                  <c:v>102.973517329516</c:v>
                </c:pt>
                <c:pt idx="7">
                  <c:v>103.37653034471475</c:v>
                </c:pt>
                <c:pt idx="8">
                  <c:v>103.871641483863</c:v>
                </c:pt>
                <c:pt idx="9">
                  <c:v>103.90755335532823</c:v>
                </c:pt>
                <c:pt idx="10">
                  <c:v>104.638097784415</c:v>
                </c:pt>
                <c:pt idx="11">
                  <c:v>104.47270030595701</c:v>
                </c:pt>
                <c:pt idx="12">
                  <c:v>103.95335105662073</c:v>
                </c:pt>
                <c:pt idx="13">
                  <c:v>103.71695992432731</c:v>
                </c:pt>
                <c:pt idx="14">
                  <c:v>103.226189017945</c:v>
                </c:pt>
                <c:pt idx="15">
                  <c:v>102.49270534256785</c:v>
                </c:pt>
                <c:pt idx="16">
                  <c:v>102.57103283201369</c:v>
                </c:pt>
                <c:pt idx="17">
                  <c:v>103.07220180966378</c:v>
                </c:pt>
                <c:pt idx="18">
                  <c:v>104.28040462417999</c:v>
                </c:pt>
                <c:pt idx="19">
                  <c:v>105.64755644849215</c:v>
                </c:pt>
                <c:pt idx="20">
                  <c:v>106.52340977002298</c:v>
                </c:pt>
                <c:pt idx="21">
                  <c:v>105.86561345240898</c:v>
                </c:pt>
                <c:pt idx="22">
                  <c:v>106.34502598837626</c:v>
                </c:pt>
                <c:pt idx="23">
                  <c:v>106.28138121801101</c:v>
                </c:pt>
                <c:pt idx="24">
                  <c:v>105.97090332890212</c:v>
                </c:pt>
                <c:pt idx="25">
                  <c:v>105.68257803942265</c:v>
                </c:pt>
                <c:pt idx="26">
                  <c:v>104.05857889907882</c:v>
                </c:pt>
                <c:pt idx="27">
                  <c:v>102.55258906922802</c:v>
                </c:pt>
                <c:pt idx="28">
                  <c:v>102.41315959066016</c:v>
                </c:pt>
                <c:pt idx="29">
                  <c:v>101.56056565421731</c:v>
                </c:pt>
                <c:pt idx="30">
                  <c:v>101.54989457177516</c:v>
                </c:pt>
                <c:pt idx="31">
                  <c:v>102.861516414557</c:v>
                </c:pt>
                <c:pt idx="32">
                  <c:v>103.48395394633822</c:v>
                </c:pt>
                <c:pt idx="33">
                  <c:v>103.82365293699173</c:v>
                </c:pt>
                <c:pt idx="34">
                  <c:v>101.77074003628069</c:v>
                </c:pt>
                <c:pt idx="35">
                  <c:v>101.25054933518101</c:v>
                </c:pt>
                <c:pt idx="36">
                  <c:v>101.43863192325398</c:v>
                </c:pt>
                <c:pt idx="37">
                  <c:v>100.96166389679099</c:v>
                </c:pt>
                <c:pt idx="38">
                  <c:v>101.76689054801102</c:v>
                </c:pt>
                <c:pt idx="39">
                  <c:v>102.765800662221</c:v>
                </c:pt>
                <c:pt idx="40">
                  <c:v>103.284355753067</c:v>
                </c:pt>
                <c:pt idx="41">
                  <c:v>104.11672843664795</c:v>
                </c:pt>
                <c:pt idx="42">
                  <c:v>104.59083399161815</c:v>
                </c:pt>
                <c:pt idx="43">
                  <c:v>105.433997526322</c:v>
                </c:pt>
                <c:pt idx="44">
                  <c:v>106.03239349139299</c:v>
                </c:pt>
                <c:pt idx="45">
                  <c:v>106.70465817285798</c:v>
                </c:pt>
                <c:pt idx="46">
                  <c:v>106.782171235268</c:v>
                </c:pt>
                <c:pt idx="47">
                  <c:v>107.10516065222798</c:v>
                </c:pt>
                <c:pt idx="48">
                  <c:v>106.67834100119573</c:v>
                </c:pt>
                <c:pt idx="49">
                  <c:v>107.366052464511</c:v>
                </c:pt>
                <c:pt idx="50">
                  <c:v>107.277230474655</c:v>
                </c:pt>
                <c:pt idx="51">
                  <c:v>106.43391369745802</c:v>
                </c:pt>
                <c:pt idx="52">
                  <c:v>105.67613202755267</c:v>
                </c:pt>
                <c:pt idx="53">
                  <c:v>105.208289146239</c:v>
                </c:pt>
                <c:pt idx="54">
                  <c:v>104.904841064549</c:v>
                </c:pt>
                <c:pt idx="55">
                  <c:v>105.13930054297595</c:v>
                </c:pt>
                <c:pt idx="56">
                  <c:v>104.691894805251</c:v>
                </c:pt>
                <c:pt idx="57">
                  <c:v>104.304576708043</c:v>
                </c:pt>
                <c:pt idx="58">
                  <c:v>105.19928899045701</c:v>
                </c:pt>
                <c:pt idx="59">
                  <c:v>104.13792780041101</c:v>
                </c:pt>
                <c:pt idx="60">
                  <c:v>103.48161262216016</c:v>
                </c:pt>
                <c:pt idx="61">
                  <c:v>102.213540514645</c:v>
                </c:pt>
                <c:pt idx="62">
                  <c:v>99.738745810679319</c:v>
                </c:pt>
                <c:pt idx="63">
                  <c:v>98.097422898273905</c:v>
                </c:pt>
                <c:pt idx="64">
                  <c:v>98.110264250648356</c:v>
                </c:pt>
                <c:pt idx="65">
                  <c:v>99.367139829017901</c:v>
                </c:pt>
                <c:pt idx="66">
                  <c:v>98.792395721792701</c:v>
                </c:pt>
                <c:pt idx="67">
                  <c:v>97.436152981790286</c:v>
                </c:pt>
                <c:pt idx="68">
                  <c:v>97.004999854173903</c:v>
                </c:pt>
                <c:pt idx="69">
                  <c:v>93.262481907366649</c:v>
                </c:pt>
                <c:pt idx="70">
                  <c:v>93.799840374143599</c:v>
                </c:pt>
                <c:pt idx="71">
                  <c:v>94.795903678918506</c:v>
                </c:pt>
                <c:pt idx="72">
                  <c:v>93.859956574885558</c:v>
                </c:pt>
                <c:pt idx="73">
                  <c:v>91.933845234301401</c:v>
                </c:pt>
                <c:pt idx="74">
                  <c:v>88.90129883515408</c:v>
                </c:pt>
                <c:pt idx="75">
                  <c:v>90.450484622012993</c:v>
                </c:pt>
                <c:pt idx="76">
                  <c:v>93.735086361526427</c:v>
                </c:pt>
                <c:pt idx="77">
                  <c:v>93.074995091710505</c:v>
                </c:pt>
                <c:pt idx="78">
                  <c:v>94.160494277610482</c:v>
                </c:pt>
                <c:pt idx="79">
                  <c:v>94.847321295276856</c:v>
                </c:pt>
                <c:pt idx="80">
                  <c:v>94.471801334516059</c:v>
                </c:pt>
                <c:pt idx="81">
                  <c:v>95.246475916328478</c:v>
                </c:pt>
                <c:pt idx="82">
                  <c:v>96.5793904810253</c:v>
                </c:pt>
                <c:pt idx="83">
                  <c:v>96.430413595929494</c:v>
                </c:pt>
                <c:pt idx="84">
                  <c:v>95.801275467055902</c:v>
                </c:pt>
                <c:pt idx="85">
                  <c:v>95.885098803495978</c:v>
                </c:pt>
                <c:pt idx="86">
                  <c:v>95.554445726402648</c:v>
                </c:pt>
                <c:pt idx="87">
                  <c:v>93.401521677070605</c:v>
                </c:pt>
                <c:pt idx="88">
                  <c:v>93.874063482996704</c:v>
                </c:pt>
                <c:pt idx="89">
                  <c:v>96.315794046229243</c:v>
                </c:pt>
                <c:pt idx="90">
                  <c:v>96.509278508947006</c:v>
                </c:pt>
                <c:pt idx="91">
                  <c:v>95.637115291209426</c:v>
                </c:pt>
                <c:pt idx="92">
                  <c:v>94.820834297765458</c:v>
                </c:pt>
                <c:pt idx="93">
                  <c:v>93.379745581040098</c:v>
                </c:pt>
                <c:pt idx="94">
                  <c:v>92.051860993876105</c:v>
                </c:pt>
                <c:pt idx="95">
                  <c:v>92.57694624176888</c:v>
                </c:pt>
                <c:pt idx="96">
                  <c:v>92.445650592185302</c:v>
                </c:pt>
                <c:pt idx="97">
                  <c:v>93.279515470700304</c:v>
                </c:pt>
                <c:pt idx="98">
                  <c:v>92.642376793887735</c:v>
                </c:pt>
                <c:pt idx="99">
                  <c:v>92.956439451770606</c:v>
                </c:pt>
                <c:pt idx="100">
                  <c:v>92.635749900598654</c:v>
                </c:pt>
                <c:pt idx="101">
                  <c:v>93.117891934112706</c:v>
                </c:pt>
                <c:pt idx="102">
                  <c:v>94.622219743181049</c:v>
                </c:pt>
                <c:pt idx="103">
                  <c:v>95.370721182848158</c:v>
                </c:pt>
                <c:pt idx="104">
                  <c:v>94.738908527182119</c:v>
                </c:pt>
                <c:pt idx="105">
                  <c:v>94.835384657098089</c:v>
                </c:pt>
                <c:pt idx="106">
                  <c:v>95.597767594075407</c:v>
                </c:pt>
                <c:pt idx="107">
                  <c:v>95.609967723353648</c:v>
                </c:pt>
                <c:pt idx="108">
                  <c:v>94.5556440182052</c:v>
                </c:pt>
                <c:pt idx="109">
                  <c:v>94.588398910059226</c:v>
                </c:pt>
                <c:pt idx="110">
                  <c:v>94.776206337263659</c:v>
                </c:pt>
                <c:pt idx="111">
                  <c:v>94.904162897420719</c:v>
                </c:pt>
                <c:pt idx="112">
                  <c:v>93.656636032407036</c:v>
                </c:pt>
                <c:pt idx="113">
                  <c:v>94.230607478085602</c:v>
                </c:pt>
                <c:pt idx="114">
                  <c:v>94.257911973624289</c:v>
                </c:pt>
                <c:pt idx="115">
                  <c:v>94.546029971154496</c:v>
                </c:pt>
                <c:pt idx="116">
                  <c:v>93.561265459553297</c:v>
                </c:pt>
                <c:pt idx="117">
                  <c:v>93.463295599207328</c:v>
                </c:pt>
                <c:pt idx="118">
                  <c:v>93.955884532758034</c:v>
                </c:pt>
                <c:pt idx="119">
                  <c:v>94.076233017733543</c:v>
                </c:pt>
                <c:pt idx="120">
                  <c:v>93.536437411833489</c:v>
                </c:pt>
                <c:pt idx="121">
                  <c:v>94.46817387895598</c:v>
                </c:pt>
                <c:pt idx="122">
                  <c:v>93.444427425349261</c:v>
                </c:pt>
                <c:pt idx="123">
                  <c:v>93.437452281585294</c:v>
                </c:pt>
                <c:pt idx="124">
                  <c:v>92.914821063271106</c:v>
                </c:pt>
                <c:pt idx="125">
                  <c:v>93.556672791258279</c:v>
                </c:pt>
                <c:pt idx="126">
                  <c:v>93.5363624796327</c:v>
                </c:pt>
                <c:pt idx="127">
                  <c:v>93.261460495481103</c:v>
                </c:pt>
                <c:pt idx="128">
                  <c:v>94.101152888109482</c:v>
                </c:pt>
                <c:pt idx="129">
                  <c:v>93.753170511168179</c:v>
                </c:pt>
                <c:pt idx="130">
                  <c:v>94.004854568620999</c:v>
                </c:pt>
                <c:pt idx="131">
                  <c:v>93.771480071610682</c:v>
                </c:pt>
                <c:pt idx="132">
                  <c:v>94.438818267968202</c:v>
                </c:pt>
                <c:pt idx="133">
                  <c:v>93.446005915154103</c:v>
                </c:pt>
                <c:pt idx="134">
                  <c:v>93.415866587048995</c:v>
                </c:pt>
                <c:pt idx="135">
                  <c:v>93.617250869173006</c:v>
                </c:pt>
                <c:pt idx="136">
                  <c:v>93.057811049776902</c:v>
                </c:pt>
                <c:pt idx="137">
                  <c:v>93.919555620601926</c:v>
                </c:pt>
                <c:pt idx="138">
                  <c:v>94.230769626454688</c:v>
                </c:pt>
                <c:pt idx="139">
                  <c:v>94.567240083388896</c:v>
                </c:pt>
                <c:pt idx="140">
                  <c:v>94.712986285070372</c:v>
                </c:pt>
                <c:pt idx="141">
                  <c:v>95.139994187902303</c:v>
                </c:pt>
                <c:pt idx="142">
                  <c:v>96.536562121741099</c:v>
                </c:pt>
                <c:pt idx="143">
                  <c:v>96.529530164628284</c:v>
                </c:pt>
                <c:pt idx="144">
                  <c:v>96.695735928138788</c:v>
                </c:pt>
                <c:pt idx="145">
                  <c:v>96.863955033898648</c:v>
                </c:pt>
                <c:pt idx="146">
                  <c:v>97.296584080192886</c:v>
                </c:pt>
                <c:pt idx="147">
                  <c:v>97.898081439921043</c:v>
                </c:pt>
                <c:pt idx="148">
                  <c:v>98.333105859849482</c:v>
                </c:pt>
                <c:pt idx="149">
                  <c:v>98.473326733014389</c:v>
                </c:pt>
                <c:pt idx="150">
                  <c:v>98.448373695926705</c:v>
                </c:pt>
                <c:pt idx="151">
                  <c:v>99.093179718063098</c:v>
                </c:pt>
                <c:pt idx="152">
                  <c:v>99.434989094309302</c:v>
                </c:pt>
                <c:pt idx="153">
                  <c:v>98.953227863783283</c:v>
                </c:pt>
                <c:pt idx="154">
                  <c:v>99.474479899662782</c:v>
                </c:pt>
                <c:pt idx="155">
                  <c:v>99.568912284510006</c:v>
                </c:pt>
                <c:pt idx="156">
                  <c:v>99.6438493989656</c:v>
                </c:pt>
                <c:pt idx="157">
                  <c:v>99.805835005490636</c:v>
                </c:pt>
                <c:pt idx="158">
                  <c:v>100.41561605860602</c:v>
                </c:pt>
                <c:pt idx="159">
                  <c:v>101.316753163046</c:v>
                </c:pt>
                <c:pt idx="160">
                  <c:v>101.82912051243574</c:v>
                </c:pt>
                <c:pt idx="161">
                  <c:v>101.58256992494115</c:v>
                </c:pt>
                <c:pt idx="162">
                  <c:v>102.423496549189</c:v>
                </c:pt>
                <c:pt idx="163">
                  <c:v>102.58213661720598</c:v>
                </c:pt>
                <c:pt idx="164">
                  <c:v>102.98191679929528</c:v>
                </c:pt>
                <c:pt idx="165">
                  <c:v>103.565704670386</c:v>
                </c:pt>
                <c:pt idx="166">
                  <c:v>102.835952864292</c:v>
                </c:pt>
                <c:pt idx="167">
                  <c:v>102.497771864904</c:v>
                </c:pt>
                <c:pt idx="168">
                  <c:v>102.32282697991802</c:v>
                </c:pt>
                <c:pt idx="169">
                  <c:v>101.89039263450584</c:v>
                </c:pt>
                <c:pt idx="170">
                  <c:v>102.27058725904401</c:v>
                </c:pt>
                <c:pt idx="171">
                  <c:v>102.579915368808</c:v>
                </c:pt>
                <c:pt idx="172">
                  <c:v>103.142479001103</c:v>
                </c:pt>
                <c:pt idx="173">
                  <c:v>104.46580961446898</c:v>
                </c:pt>
                <c:pt idx="174">
                  <c:v>106.53286351129998</c:v>
                </c:pt>
                <c:pt idx="175">
                  <c:v>106.646022497282</c:v>
                </c:pt>
                <c:pt idx="176">
                  <c:v>106.73512056930527</c:v>
                </c:pt>
                <c:pt idx="177">
                  <c:v>107.21863410777398</c:v>
                </c:pt>
                <c:pt idx="178">
                  <c:v>106.782069892537</c:v>
                </c:pt>
                <c:pt idx="179">
                  <c:v>106.46202002896599</c:v>
                </c:pt>
                <c:pt idx="180">
                  <c:v>104.8593916137297</c:v>
                </c:pt>
                <c:pt idx="181">
                  <c:v>104.10890047844984</c:v>
                </c:pt>
                <c:pt idx="182">
                  <c:v>103.28846289755273</c:v>
                </c:pt>
                <c:pt idx="183">
                  <c:v>103.52101006936228</c:v>
                </c:pt>
                <c:pt idx="184">
                  <c:v>103.53660978660515</c:v>
                </c:pt>
                <c:pt idx="185">
                  <c:v>103.872190884303</c:v>
                </c:pt>
                <c:pt idx="186">
                  <c:v>102.53264082754001</c:v>
                </c:pt>
                <c:pt idx="187">
                  <c:v>102.727125512299</c:v>
                </c:pt>
                <c:pt idx="188">
                  <c:v>103.03010926002402</c:v>
                </c:pt>
                <c:pt idx="189">
                  <c:v>102.20848381948275</c:v>
                </c:pt>
                <c:pt idx="190">
                  <c:v>102.70626457183727</c:v>
                </c:pt>
                <c:pt idx="191">
                  <c:v>102.99237199101</c:v>
                </c:pt>
                <c:pt idx="192">
                  <c:v>103.45898647558801</c:v>
                </c:pt>
                <c:pt idx="193">
                  <c:v>103.87606094821815</c:v>
                </c:pt>
                <c:pt idx="194">
                  <c:v>104.116644291471</c:v>
                </c:pt>
                <c:pt idx="195">
                  <c:v>104.84915047014616</c:v>
                </c:pt>
                <c:pt idx="196">
                  <c:v>105.87622956409599</c:v>
                </c:pt>
                <c:pt idx="197">
                  <c:v>105.79901960858102</c:v>
                </c:pt>
                <c:pt idx="198">
                  <c:v>106.58124238123402</c:v>
                </c:pt>
                <c:pt idx="199">
                  <c:v>106.03919665961315</c:v>
                </c:pt>
                <c:pt idx="200">
                  <c:v>106.480950543958</c:v>
                </c:pt>
                <c:pt idx="201">
                  <c:v>107.09801691101202</c:v>
                </c:pt>
                <c:pt idx="202">
                  <c:v>107.27180218947984</c:v>
                </c:pt>
                <c:pt idx="203">
                  <c:v>107.90327304375498</c:v>
                </c:pt>
                <c:pt idx="204">
                  <c:v>108.30131258767</c:v>
                </c:pt>
                <c:pt idx="205">
                  <c:v>107.8076684613232</c:v>
                </c:pt>
                <c:pt idx="206">
                  <c:v>108.82148424862</c:v>
                </c:pt>
                <c:pt idx="207">
                  <c:v>109.046050219739</c:v>
                </c:pt>
                <c:pt idx="208">
                  <c:v>108.29368547233902</c:v>
                </c:pt>
                <c:pt idx="209">
                  <c:v>107.268597302397</c:v>
                </c:pt>
                <c:pt idx="210">
                  <c:v>107.729193257169</c:v>
                </c:pt>
                <c:pt idx="211">
                  <c:v>108.26632416345095</c:v>
                </c:pt>
                <c:pt idx="212">
                  <c:v>108.43708205816398</c:v>
                </c:pt>
                <c:pt idx="213">
                  <c:v>108.14666235225084</c:v>
                </c:pt>
                <c:pt idx="214">
                  <c:v>108.64203452570598</c:v>
                </c:pt>
                <c:pt idx="215">
                  <c:v>109.25163930388898</c:v>
                </c:pt>
                <c:pt idx="216">
                  <c:v>109.134152676208</c:v>
                </c:pt>
                <c:pt idx="217">
                  <c:v>109.75883203203063</c:v>
                </c:pt>
                <c:pt idx="218">
                  <c:v>109.52279652059168</c:v>
                </c:pt>
                <c:pt idx="219">
                  <c:v>109.40201287607285</c:v>
                </c:pt>
                <c:pt idx="220">
                  <c:v>108.89977335066784</c:v>
                </c:pt>
                <c:pt idx="221">
                  <c:v>108.24589868963102</c:v>
                </c:pt>
                <c:pt idx="222">
                  <c:v>107.58608380908098</c:v>
                </c:pt>
                <c:pt idx="223">
                  <c:v>107.24208819374473</c:v>
                </c:pt>
                <c:pt idx="224">
                  <c:v>107.471002075109</c:v>
                </c:pt>
                <c:pt idx="225">
                  <c:v>108.41761196990639</c:v>
                </c:pt>
                <c:pt idx="226">
                  <c:v>109.622033165072</c:v>
                </c:pt>
                <c:pt idx="227">
                  <c:v>110.07861901870098</c:v>
                </c:pt>
                <c:pt idx="228">
                  <c:v>110.097044355536</c:v>
                </c:pt>
                <c:pt idx="229">
                  <c:v>110.38795603434212</c:v>
                </c:pt>
                <c:pt idx="230">
                  <c:v>110.85911466554415</c:v>
                </c:pt>
                <c:pt idx="231">
                  <c:v>110.924992354075</c:v>
                </c:pt>
                <c:pt idx="232">
                  <c:v>111.09919313773898</c:v>
                </c:pt>
                <c:pt idx="233">
                  <c:v>111.27538146731995</c:v>
                </c:pt>
                <c:pt idx="234">
                  <c:v>111.31854548601216</c:v>
                </c:pt>
                <c:pt idx="235">
                  <c:v>111.67502314767798</c:v>
                </c:pt>
                <c:pt idx="236">
                  <c:v>112.274619563458</c:v>
                </c:pt>
                <c:pt idx="237">
                  <c:v>112.47003936523302</c:v>
                </c:pt>
                <c:pt idx="238">
                  <c:v>112.6803504064337</c:v>
                </c:pt>
                <c:pt idx="239">
                  <c:v>113.023759769428</c:v>
                </c:pt>
                <c:pt idx="240">
                  <c:v>112.05728946331031</c:v>
                </c:pt>
                <c:pt idx="241">
                  <c:v>110.84213883685665</c:v>
                </c:pt>
                <c:pt idx="242">
                  <c:v>110.34903274828</c:v>
                </c:pt>
                <c:pt idx="243">
                  <c:v>110.290396458505</c:v>
                </c:pt>
                <c:pt idx="244">
                  <c:v>110.19330766571716</c:v>
                </c:pt>
                <c:pt idx="245">
                  <c:v>110.205216050771</c:v>
                </c:pt>
                <c:pt idx="246">
                  <c:v>109.999842243149</c:v>
                </c:pt>
                <c:pt idx="247">
                  <c:v>110.52193603789173</c:v>
                </c:pt>
                <c:pt idx="248">
                  <c:v>111.43716223868998</c:v>
                </c:pt>
                <c:pt idx="249">
                  <c:v>112.08229716405177</c:v>
                </c:pt>
                <c:pt idx="250">
                  <c:v>111.61259571847798</c:v>
                </c:pt>
                <c:pt idx="251">
                  <c:v>111.38452482437317</c:v>
                </c:pt>
                <c:pt idx="252">
                  <c:v>110.94392041227412</c:v>
                </c:pt>
                <c:pt idx="253">
                  <c:v>111.05048167938898</c:v>
                </c:pt>
                <c:pt idx="254">
                  <c:v>111.03405248724916</c:v>
                </c:pt>
                <c:pt idx="255">
                  <c:v>111.32723516451998</c:v>
                </c:pt>
                <c:pt idx="256">
                  <c:v>112.15858520781801</c:v>
                </c:pt>
                <c:pt idx="257">
                  <c:v>112.332140161898</c:v>
                </c:pt>
                <c:pt idx="258">
                  <c:v>112.53724249384102</c:v>
                </c:pt>
                <c:pt idx="259">
                  <c:v>113.881948438802</c:v>
                </c:pt>
                <c:pt idx="260">
                  <c:v>113.94952776391125</c:v>
                </c:pt>
                <c:pt idx="261">
                  <c:v>114.17777339745155</c:v>
                </c:pt>
                <c:pt idx="262">
                  <c:v>114.840837080268</c:v>
                </c:pt>
                <c:pt idx="263">
                  <c:v>115.42568843583398</c:v>
                </c:pt>
                <c:pt idx="264">
                  <c:v>116.014219146721</c:v>
                </c:pt>
                <c:pt idx="265">
                  <c:v>116.21195386214323</c:v>
                </c:pt>
                <c:pt idx="266">
                  <c:v>116.61796785056598</c:v>
                </c:pt>
                <c:pt idx="267">
                  <c:v>116.500168903016</c:v>
                </c:pt>
                <c:pt idx="268">
                  <c:v>116.73448128093402</c:v>
                </c:pt>
                <c:pt idx="269">
                  <c:v>117.69196862882302</c:v>
                </c:pt>
                <c:pt idx="270">
                  <c:v>117.957843739564</c:v>
                </c:pt>
                <c:pt idx="271">
                  <c:v>118.03322399814239</c:v>
                </c:pt>
                <c:pt idx="272">
                  <c:v>117.9753898514347</c:v>
                </c:pt>
                <c:pt idx="273">
                  <c:v>118.39029006184319</c:v>
                </c:pt>
                <c:pt idx="274">
                  <c:v>118.59379424963302</c:v>
                </c:pt>
                <c:pt idx="275">
                  <c:v>118.47147971568295</c:v>
                </c:pt>
                <c:pt idx="276">
                  <c:v>118.44767000885717</c:v>
                </c:pt>
                <c:pt idx="277">
                  <c:v>119.97491110223298</c:v>
                </c:pt>
                <c:pt idx="278">
                  <c:v>121.05598805988468</c:v>
                </c:pt>
                <c:pt idx="279">
                  <c:v>121.97088812134984</c:v>
                </c:pt>
                <c:pt idx="280">
                  <c:v>121.74107935296398</c:v>
                </c:pt>
                <c:pt idx="281">
                  <c:v>120.785855940258</c:v>
                </c:pt>
                <c:pt idx="282">
                  <c:v>121.36169393477616</c:v>
                </c:pt>
                <c:pt idx="283">
                  <c:v>121.76144463534425</c:v>
                </c:pt>
                <c:pt idx="284">
                  <c:v>122.177620535762</c:v>
                </c:pt>
                <c:pt idx="285">
                  <c:v>121.90630823397098</c:v>
                </c:pt>
                <c:pt idx="286">
                  <c:v>122.07933221356154</c:v>
                </c:pt>
                <c:pt idx="287">
                  <c:v>121.14035864707202</c:v>
                </c:pt>
                <c:pt idx="288">
                  <c:v>121.414455110064</c:v>
                </c:pt>
                <c:pt idx="289">
                  <c:v>120.74304784952</c:v>
                </c:pt>
                <c:pt idx="290">
                  <c:v>119.387745447219</c:v>
                </c:pt>
                <c:pt idx="291">
                  <c:v>118.90149565502099</c:v>
                </c:pt>
                <c:pt idx="292">
                  <c:v>118.67901550155875</c:v>
                </c:pt>
                <c:pt idx="293">
                  <c:v>118.49850198707099</c:v>
                </c:pt>
                <c:pt idx="294">
                  <c:v>118.077799444683</c:v>
                </c:pt>
                <c:pt idx="295">
                  <c:v>117.39035454345884</c:v>
                </c:pt>
                <c:pt idx="296">
                  <c:v>115.98778097797998</c:v>
                </c:pt>
                <c:pt idx="297">
                  <c:v>115.98571327917516</c:v>
                </c:pt>
                <c:pt idx="298">
                  <c:v>116.47650998188902</c:v>
                </c:pt>
                <c:pt idx="299">
                  <c:v>116.52198123674978</c:v>
                </c:pt>
                <c:pt idx="300">
                  <c:v>115.1048877147567</c:v>
                </c:pt>
                <c:pt idx="301">
                  <c:v>115.061717246982</c:v>
                </c:pt>
                <c:pt idx="302">
                  <c:v>116.25100213757284</c:v>
                </c:pt>
                <c:pt idx="303">
                  <c:v>117.423126018669</c:v>
                </c:pt>
                <c:pt idx="304">
                  <c:v>117.009062039339</c:v>
                </c:pt>
                <c:pt idx="305">
                  <c:v>116.83620665719998</c:v>
                </c:pt>
                <c:pt idx="306">
                  <c:v>117.13095277641582</c:v>
                </c:pt>
                <c:pt idx="307">
                  <c:v>117.37105028876</c:v>
                </c:pt>
                <c:pt idx="308">
                  <c:v>117.61414969562612</c:v>
                </c:pt>
                <c:pt idx="309">
                  <c:v>117.043425516718</c:v>
                </c:pt>
                <c:pt idx="310">
                  <c:v>117.04436001953502</c:v>
                </c:pt>
                <c:pt idx="311">
                  <c:v>116.87532157315162</c:v>
                </c:pt>
                <c:pt idx="312">
                  <c:v>115.32651290409098</c:v>
                </c:pt>
                <c:pt idx="313">
                  <c:v>113.98892459691515</c:v>
                </c:pt>
                <c:pt idx="314">
                  <c:v>112.01311600960015</c:v>
                </c:pt>
                <c:pt idx="315">
                  <c:v>112.93022964198335</c:v>
                </c:pt>
                <c:pt idx="316">
                  <c:v>112.68056261197</c:v>
                </c:pt>
                <c:pt idx="317">
                  <c:v>112.890628895121</c:v>
                </c:pt>
                <c:pt idx="318">
                  <c:v>113.114541052078</c:v>
                </c:pt>
                <c:pt idx="319">
                  <c:v>113.68200936543801</c:v>
                </c:pt>
                <c:pt idx="320">
                  <c:v>114.12392631944884</c:v>
                </c:pt>
                <c:pt idx="321">
                  <c:v>113.207015065429</c:v>
                </c:pt>
                <c:pt idx="322">
                  <c:v>112.11404262088898</c:v>
                </c:pt>
                <c:pt idx="323">
                  <c:v>112.04991662610315</c:v>
                </c:pt>
                <c:pt idx="324">
                  <c:v>112.4283617065897</c:v>
                </c:pt>
                <c:pt idx="325">
                  <c:v>112.415744229521</c:v>
                </c:pt>
                <c:pt idx="326">
                  <c:v>113.66542140302001</c:v>
                </c:pt>
                <c:pt idx="327">
                  <c:v>114.54750423149716</c:v>
                </c:pt>
                <c:pt idx="328">
                  <c:v>115.3847769896548</c:v>
                </c:pt>
                <c:pt idx="329">
                  <c:v>115.62192143624702</c:v>
                </c:pt>
                <c:pt idx="330">
                  <c:v>115.09487965945398</c:v>
                </c:pt>
                <c:pt idx="331">
                  <c:v>114.48285647519702</c:v>
                </c:pt>
                <c:pt idx="332">
                  <c:v>114.04364445079719</c:v>
                </c:pt>
                <c:pt idx="333">
                  <c:v>113.69340550905298</c:v>
                </c:pt>
                <c:pt idx="334">
                  <c:v>114.00536392332702</c:v>
                </c:pt>
                <c:pt idx="335">
                  <c:v>113.83537193397873</c:v>
                </c:pt>
                <c:pt idx="336">
                  <c:v>114.67145529699798</c:v>
                </c:pt>
                <c:pt idx="337">
                  <c:v>115.701106346614</c:v>
                </c:pt>
                <c:pt idx="338">
                  <c:v>115.801979215546</c:v>
                </c:pt>
                <c:pt idx="339">
                  <c:v>115.374640259793</c:v>
                </c:pt>
                <c:pt idx="340">
                  <c:v>115.76446029405216</c:v>
                </c:pt>
                <c:pt idx="341">
                  <c:v>115.32592265946001</c:v>
                </c:pt>
                <c:pt idx="342">
                  <c:v>115.83152922031735</c:v>
                </c:pt>
                <c:pt idx="343">
                  <c:v>116.97342809263584</c:v>
                </c:pt>
                <c:pt idx="344">
                  <c:v>117.50532234363284</c:v>
                </c:pt>
                <c:pt idx="345">
                  <c:v>117.04944128263098</c:v>
                </c:pt>
                <c:pt idx="346">
                  <c:v>117.18411748003102</c:v>
                </c:pt>
                <c:pt idx="347">
                  <c:v>118.07289599201384</c:v>
                </c:pt>
                <c:pt idx="348">
                  <c:v>118.62371584441701</c:v>
                </c:pt>
                <c:pt idx="349">
                  <c:v>118.76227653939398</c:v>
                </c:pt>
                <c:pt idx="350">
                  <c:v>118.24369872320815</c:v>
                </c:pt>
                <c:pt idx="351">
                  <c:v>118.612648604028</c:v>
                </c:pt>
                <c:pt idx="352">
                  <c:v>118.534028141961</c:v>
                </c:pt>
                <c:pt idx="353">
                  <c:v>119.25077552601383</c:v>
                </c:pt>
                <c:pt idx="354">
                  <c:v>119.85752735277885</c:v>
                </c:pt>
                <c:pt idx="355">
                  <c:v>120.00277697507984</c:v>
                </c:pt>
                <c:pt idx="356">
                  <c:v>120.87806185602155</c:v>
                </c:pt>
                <c:pt idx="357">
                  <c:v>121.232140458863</c:v>
                </c:pt>
                <c:pt idx="358">
                  <c:v>121.673960369532</c:v>
                </c:pt>
                <c:pt idx="359">
                  <c:v>121.756080840998</c:v>
                </c:pt>
                <c:pt idx="360">
                  <c:v>121.419633416503</c:v>
                </c:pt>
                <c:pt idx="361">
                  <c:v>122.349857727244</c:v>
                </c:pt>
                <c:pt idx="362">
                  <c:v>122.15870414733173</c:v>
                </c:pt>
                <c:pt idx="363">
                  <c:v>121.436938455515</c:v>
                </c:pt>
                <c:pt idx="364">
                  <c:v>121.081882663071</c:v>
                </c:pt>
                <c:pt idx="365">
                  <c:v>121.579118621473</c:v>
                </c:pt>
                <c:pt idx="366">
                  <c:v>121.43911456033231</c:v>
                </c:pt>
                <c:pt idx="367">
                  <c:v>121.52352537751101</c:v>
                </c:pt>
                <c:pt idx="368">
                  <c:v>122.3693060114597</c:v>
                </c:pt>
                <c:pt idx="369">
                  <c:v>122.528754671627</c:v>
                </c:pt>
                <c:pt idx="370">
                  <c:v>122.336323252011</c:v>
                </c:pt>
                <c:pt idx="371">
                  <c:v>122.865983970645</c:v>
                </c:pt>
                <c:pt idx="372">
                  <c:v>122.569082629356</c:v>
                </c:pt>
                <c:pt idx="373">
                  <c:v>122.809703745809</c:v>
                </c:pt>
                <c:pt idx="374">
                  <c:v>124.22673369827002</c:v>
                </c:pt>
                <c:pt idx="375">
                  <c:v>125.111312936012</c:v>
                </c:pt>
                <c:pt idx="376">
                  <c:v>125.90040889549975</c:v>
                </c:pt>
                <c:pt idx="377">
                  <c:v>126.503497029001</c:v>
                </c:pt>
                <c:pt idx="378">
                  <c:v>125.8254582686798</c:v>
                </c:pt>
                <c:pt idx="379">
                  <c:v>125.87707427111198</c:v>
                </c:pt>
                <c:pt idx="380">
                  <c:v>126.74504282109601</c:v>
                </c:pt>
                <c:pt idx="381">
                  <c:v>127.482717786135</c:v>
                </c:pt>
                <c:pt idx="382">
                  <c:v>127.69341055162084</c:v>
                </c:pt>
                <c:pt idx="383">
                  <c:v>127.999859913636</c:v>
                </c:pt>
                <c:pt idx="384">
                  <c:v>128.42984575725401</c:v>
                </c:pt>
                <c:pt idx="385">
                  <c:v>128.128625373044</c:v>
                </c:pt>
                <c:pt idx="386">
                  <c:v>128.63466279405509</c:v>
                </c:pt>
                <c:pt idx="387">
                  <c:v>129.71086148117155</c:v>
                </c:pt>
                <c:pt idx="388">
                  <c:v>129.78347078381398</c:v>
                </c:pt>
                <c:pt idx="389">
                  <c:v>130.55232276509943</c:v>
                </c:pt>
                <c:pt idx="390">
                  <c:v>131.86231114732237</c:v>
                </c:pt>
                <c:pt idx="391">
                  <c:v>132.12849581404001</c:v>
                </c:pt>
                <c:pt idx="392">
                  <c:v>131.90283595562843</c:v>
                </c:pt>
                <c:pt idx="393">
                  <c:v>131.26323894984861</c:v>
                </c:pt>
                <c:pt idx="394">
                  <c:v>131.47485209158955</c:v>
                </c:pt>
                <c:pt idx="395">
                  <c:v>131.862151148648</c:v>
                </c:pt>
                <c:pt idx="396">
                  <c:v>132.59273980001831</c:v>
                </c:pt>
                <c:pt idx="397">
                  <c:v>132.93596121831098</c:v>
                </c:pt>
                <c:pt idx="398">
                  <c:v>132.94287187124598</c:v>
                </c:pt>
                <c:pt idx="399">
                  <c:v>132.93459923343099</c:v>
                </c:pt>
                <c:pt idx="400">
                  <c:v>132.36110870507437</c:v>
                </c:pt>
                <c:pt idx="401">
                  <c:v>132.16827559972592</c:v>
                </c:pt>
                <c:pt idx="402">
                  <c:v>131.04187172382836</c:v>
                </c:pt>
                <c:pt idx="403">
                  <c:v>130.921145199759</c:v>
                </c:pt>
                <c:pt idx="404">
                  <c:v>132.25946624558799</c:v>
                </c:pt>
                <c:pt idx="405">
                  <c:v>131.77815706506098</c:v>
                </c:pt>
                <c:pt idx="406">
                  <c:v>130.90382756968</c:v>
                </c:pt>
                <c:pt idx="407">
                  <c:v>131.17382640826199</c:v>
                </c:pt>
                <c:pt idx="408">
                  <c:v>130.98220972278031</c:v>
                </c:pt>
                <c:pt idx="409">
                  <c:v>130.17459537540498</c:v>
                </c:pt>
                <c:pt idx="410">
                  <c:v>130.55169689696299</c:v>
                </c:pt>
                <c:pt idx="411">
                  <c:v>131.57903303293</c:v>
                </c:pt>
                <c:pt idx="412">
                  <c:v>133.15614764796959</c:v>
                </c:pt>
                <c:pt idx="413">
                  <c:v>134.04796490637568</c:v>
                </c:pt>
                <c:pt idx="414">
                  <c:v>134.00617515653198</c:v>
                </c:pt>
                <c:pt idx="415">
                  <c:v>134.72114904279837</c:v>
                </c:pt>
                <c:pt idx="416">
                  <c:v>135.301626691786</c:v>
                </c:pt>
                <c:pt idx="417">
                  <c:v>135.50368628501499</c:v>
                </c:pt>
                <c:pt idx="418">
                  <c:v>136.32135997325801</c:v>
                </c:pt>
                <c:pt idx="419">
                  <c:v>137.04536441812598</c:v>
                </c:pt>
                <c:pt idx="420">
                  <c:v>136.72925033769531</c:v>
                </c:pt>
                <c:pt idx="421">
                  <c:v>137.12815129482055</c:v>
                </c:pt>
                <c:pt idx="422">
                  <c:v>137.66785538516399</c:v>
                </c:pt>
                <c:pt idx="423">
                  <c:v>138.27377251634627</c:v>
                </c:pt>
                <c:pt idx="424">
                  <c:v>139.07512019777599</c:v>
                </c:pt>
                <c:pt idx="425">
                  <c:v>139.94805423446468</c:v>
                </c:pt>
                <c:pt idx="426">
                  <c:v>140.62484801469537</c:v>
                </c:pt>
                <c:pt idx="427">
                  <c:v>139.60037803541007</c:v>
                </c:pt>
                <c:pt idx="428">
                  <c:v>138.684111075478</c:v>
                </c:pt>
                <c:pt idx="429">
                  <c:v>139.86803677821143</c:v>
                </c:pt>
                <c:pt idx="430">
                  <c:v>140.490579030813</c:v>
                </c:pt>
                <c:pt idx="431">
                  <c:v>141.10803971321931</c:v>
                </c:pt>
                <c:pt idx="432">
                  <c:v>141.9700643585</c:v>
                </c:pt>
                <c:pt idx="433">
                  <c:v>143.024204111237</c:v>
                </c:pt>
                <c:pt idx="434">
                  <c:v>143.57441130076799</c:v>
                </c:pt>
                <c:pt idx="435">
                  <c:v>144.02059263404655</c:v>
                </c:pt>
                <c:pt idx="436">
                  <c:v>141.94720696624299</c:v>
                </c:pt>
                <c:pt idx="437">
                  <c:v>138.63563577639968</c:v>
                </c:pt>
                <c:pt idx="438">
                  <c:v>138.65552566924237</c:v>
                </c:pt>
                <c:pt idx="439">
                  <c:v>139.56617486380495</c:v>
                </c:pt>
                <c:pt idx="440">
                  <c:v>140.53042361442601</c:v>
                </c:pt>
                <c:pt idx="441">
                  <c:v>138.723832205219</c:v>
                </c:pt>
                <c:pt idx="442">
                  <c:v>136.26774721193331</c:v>
                </c:pt>
                <c:pt idx="443">
                  <c:v>135.07037824242607</c:v>
                </c:pt>
                <c:pt idx="444">
                  <c:v>135.55554336030599</c:v>
                </c:pt>
                <c:pt idx="445">
                  <c:v>134.97551714711798</c:v>
                </c:pt>
                <c:pt idx="446">
                  <c:v>132.386795402112</c:v>
                </c:pt>
                <c:pt idx="447">
                  <c:v>132.69247548067131</c:v>
                </c:pt>
                <c:pt idx="448">
                  <c:v>133.45148063372531</c:v>
                </c:pt>
                <c:pt idx="449">
                  <c:v>134.67240196094301</c:v>
                </c:pt>
                <c:pt idx="450">
                  <c:v>134.414180376063</c:v>
                </c:pt>
                <c:pt idx="451">
                  <c:v>135.07856427827065</c:v>
                </c:pt>
                <c:pt idx="452">
                  <c:v>133.46254050373437</c:v>
                </c:pt>
                <c:pt idx="453">
                  <c:v>132.84888324471999</c:v>
                </c:pt>
                <c:pt idx="454">
                  <c:v>135.17831684938031</c:v>
                </c:pt>
                <c:pt idx="455">
                  <c:v>137.16480204692198</c:v>
                </c:pt>
                <c:pt idx="456">
                  <c:v>138.70403843442099</c:v>
                </c:pt>
                <c:pt idx="457">
                  <c:v>139.65848427199401</c:v>
                </c:pt>
                <c:pt idx="458">
                  <c:v>139.76566250136827</c:v>
                </c:pt>
                <c:pt idx="459">
                  <c:v>139.67671429374727</c:v>
                </c:pt>
                <c:pt idx="460">
                  <c:v>139.491607803866</c:v>
                </c:pt>
                <c:pt idx="461">
                  <c:v>140.208943589955</c:v>
                </c:pt>
                <c:pt idx="462">
                  <c:v>140.41492361136568</c:v>
                </c:pt>
                <c:pt idx="463">
                  <c:v>141.24787087751901</c:v>
                </c:pt>
                <c:pt idx="464">
                  <c:v>141.694378043032</c:v>
                </c:pt>
                <c:pt idx="465">
                  <c:v>141.25088290631498</c:v>
                </c:pt>
                <c:pt idx="466">
                  <c:v>142.02738165728056</c:v>
                </c:pt>
                <c:pt idx="467">
                  <c:v>143.01196498036168</c:v>
                </c:pt>
                <c:pt idx="468">
                  <c:v>143.980931081547</c:v>
                </c:pt>
                <c:pt idx="469">
                  <c:v>144.12845538750344</c:v>
                </c:pt>
                <c:pt idx="470">
                  <c:v>143.30273477934495</c:v>
                </c:pt>
                <c:pt idx="471">
                  <c:v>144.815917179183</c:v>
                </c:pt>
                <c:pt idx="472">
                  <c:v>145.37646777632699</c:v>
                </c:pt>
                <c:pt idx="473">
                  <c:v>145.60595531896698</c:v>
                </c:pt>
                <c:pt idx="474">
                  <c:v>145.57518705173331</c:v>
                </c:pt>
                <c:pt idx="475">
                  <c:v>144.69873734358731</c:v>
                </c:pt>
                <c:pt idx="476">
                  <c:v>145.114120313912</c:v>
                </c:pt>
                <c:pt idx="477">
                  <c:v>146.25887152344998</c:v>
                </c:pt>
                <c:pt idx="478">
                  <c:v>147.40894261215101</c:v>
                </c:pt>
                <c:pt idx="479">
                  <c:v>147.95274954759162</c:v>
                </c:pt>
                <c:pt idx="480">
                  <c:v>148.54926821535068</c:v>
                </c:pt>
                <c:pt idx="481">
                  <c:v>149.13557429974927</c:v>
                </c:pt>
                <c:pt idx="482">
                  <c:v>148.5534803877573</c:v>
                </c:pt>
                <c:pt idx="483">
                  <c:v>148.787347471858</c:v>
                </c:pt>
                <c:pt idx="484">
                  <c:v>149.61147055006199</c:v>
                </c:pt>
                <c:pt idx="485">
                  <c:v>149.80822592618699</c:v>
                </c:pt>
                <c:pt idx="486">
                  <c:v>149.80010530246801</c:v>
                </c:pt>
                <c:pt idx="487">
                  <c:v>149.64439373226861</c:v>
                </c:pt>
                <c:pt idx="488">
                  <c:v>149.75046364069001</c:v>
                </c:pt>
                <c:pt idx="489">
                  <c:v>150.79621712891301</c:v>
                </c:pt>
                <c:pt idx="490">
                  <c:v>150.70131396101698</c:v>
                </c:pt>
                <c:pt idx="491">
                  <c:v>151.8454678626434</c:v>
                </c:pt>
                <c:pt idx="492">
                  <c:v>152.03379674426168</c:v>
                </c:pt>
                <c:pt idx="493">
                  <c:v>152.69743531675101</c:v>
                </c:pt>
                <c:pt idx="494">
                  <c:v>152.662032922832</c:v>
                </c:pt>
                <c:pt idx="495">
                  <c:v>153.27396889091995</c:v>
                </c:pt>
                <c:pt idx="496">
                  <c:v>152.44534650257347</c:v>
                </c:pt>
                <c:pt idx="497">
                  <c:v>153.400375828595</c:v>
                </c:pt>
                <c:pt idx="498">
                  <c:v>153.03241112195698</c:v>
                </c:pt>
                <c:pt idx="499">
                  <c:v>153.23021984828344</c:v>
                </c:pt>
                <c:pt idx="500">
                  <c:v>155.58235115362456</c:v>
                </c:pt>
                <c:pt idx="501">
                  <c:v>157.44078244056698</c:v>
                </c:pt>
                <c:pt idx="502">
                  <c:v>157.27831929481056</c:v>
                </c:pt>
                <c:pt idx="503">
                  <c:v>158.56730792774101</c:v>
                </c:pt>
                <c:pt idx="504">
                  <c:v>159.40239567520601</c:v>
                </c:pt>
                <c:pt idx="505">
                  <c:v>159.12122026892601</c:v>
                </c:pt>
                <c:pt idx="506">
                  <c:v>160.137876723674</c:v>
                </c:pt>
                <c:pt idx="507">
                  <c:v>160.34418012052598</c:v>
                </c:pt>
                <c:pt idx="508">
                  <c:v>160.59244340016937</c:v>
                </c:pt>
                <c:pt idx="509">
                  <c:v>161.48911436117768</c:v>
                </c:pt>
                <c:pt idx="510">
                  <c:v>160.00202003701204</c:v>
                </c:pt>
                <c:pt idx="511">
                  <c:v>157.79845256836398</c:v>
                </c:pt>
                <c:pt idx="512">
                  <c:v>160.531824170964</c:v>
                </c:pt>
                <c:pt idx="513">
                  <c:v>160.23577288021698</c:v>
                </c:pt>
                <c:pt idx="514">
                  <c:v>159.27377639500995</c:v>
                </c:pt>
                <c:pt idx="515">
                  <c:v>161.16102648356701</c:v>
                </c:pt>
                <c:pt idx="516">
                  <c:v>162.62836112494398</c:v>
                </c:pt>
                <c:pt idx="517">
                  <c:v>163.26219510743931</c:v>
                </c:pt>
                <c:pt idx="518">
                  <c:v>164.90865855308431</c:v>
                </c:pt>
                <c:pt idx="519">
                  <c:v>164.645667410779</c:v>
                </c:pt>
                <c:pt idx="520">
                  <c:v>165.51464324608668</c:v>
                </c:pt>
                <c:pt idx="521">
                  <c:v>166.00189141773231</c:v>
                </c:pt>
                <c:pt idx="522">
                  <c:v>164.866797863328</c:v>
                </c:pt>
                <c:pt idx="523">
                  <c:v>162.72946493246198</c:v>
                </c:pt>
                <c:pt idx="524">
                  <c:v>164.652157644932</c:v>
                </c:pt>
                <c:pt idx="525">
                  <c:v>163.87537329172568</c:v>
                </c:pt>
                <c:pt idx="526">
                  <c:v>161.78976231250999</c:v>
                </c:pt>
                <c:pt idx="527">
                  <c:v>162.99782846789037</c:v>
                </c:pt>
                <c:pt idx="528">
                  <c:v>162.998628154165</c:v>
                </c:pt>
                <c:pt idx="529">
                  <c:v>161.38269773777944</c:v>
                </c:pt>
                <c:pt idx="530">
                  <c:v>161.21889809637398</c:v>
                </c:pt>
                <c:pt idx="531">
                  <c:v>160.995124748249</c:v>
                </c:pt>
                <c:pt idx="532">
                  <c:v>162.37304684803962</c:v>
                </c:pt>
                <c:pt idx="533">
                  <c:v>164.15486395188262</c:v>
                </c:pt>
                <c:pt idx="534">
                  <c:v>165.46667588905999</c:v>
                </c:pt>
                <c:pt idx="535">
                  <c:v>165.13662595476268</c:v>
                </c:pt>
                <c:pt idx="536">
                  <c:v>165.23165810431655</c:v>
                </c:pt>
                <c:pt idx="537">
                  <c:v>165.872627536349</c:v>
                </c:pt>
                <c:pt idx="538">
                  <c:v>166.20827251067701</c:v>
                </c:pt>
                <c:pt idx="539">
                  <c:v>167.31538380164301</c:v>
                </c:pt>
                <c:pt idx="540">
                  <c:v>165.46521409694498</c:v>
                </c:pt>
                <c:pt idx="541">
                  <c:v>166.40216572240772</c:v>
                </c:pt>
                <c:pt idx="542">
                  <c:v>167.00220620360801</c:v>
                </c:pt>
                <c:pt idx="543">
                  <c:v>165.97696356277692</c:v>
                </c:pt>
                <c:pt idx="544">
                  <c:v>165.78930108638798</c:v>
                </c:pt>
                <c:pt idx="545">
                  <c:v>161.76895142921498</c:v>
                </c:pt>
                <c:pt idx="546">
                  <c:v>160.31894332379201</c:v>
                </c:pt>
                <c:pt idx="547">
                  <c:v>160.18018332144499</c:v>
                </c:pt>
                <c:pt idx="548">
                  <c:v>160.650380732202</c:v>
                </c:pt>
                <c:pt idx="549">
                  <c:v>162.54633585422604</c:v>
                </c:pt>
                <c:pt idx="550">
                  <c:v>162.41652257240301</c:v>
                </c:pt>
                <c:pt idx="551">
                  <c:v>164.26971566856537</c:v>
                </c:pt>
                <c:pt idx="552">
                  <c:v>164.910940914218</c:v>
                </c:pt>
                <c:pt idx="553">
                  <c:v>165.88354859752604</c:v>
                </c:pt>
                <c:pt idx="554">
                  <c:v>166.637587956776</c:v>
                </c:pt>
                <c:pt idx="555">
                  <c:v>165.65633696693831</c:v>
                </c:pt>
                <c:pt idx="556">
                  <c:v>164.56351438679999</c:v>
                </c:pt>
                <c:pt idx="557">
                  <c:v>165.03650977822099</c:v>
                </c:pt>
                <c:pt idx="558">
                  <c:v>165.47993366792798</c:v>
                </c:pt>
                <c:pt idx="559">
                  <c:v>166.38454406413695</c:v>
                </c:pt>
                <c:pt idx="560">
                  <c:v>165.49709160643101</c:v>
                </c:pt>
                <c:pt idx="561">
                  <c:v>166.06329589954959</c:v>
                </c:pt>
                <c:pt idx="562">
                  <c:v>167.40133165023744</c:v>
                </c:pt>
                <c:pt idx="563">
                  <c:v>167.83334588396531</c:v>
                </c:pt>
                <c:pt idx="564">
                  <c:v>170.556313273315</c:v>
                </c:pt>
                <c:pt idx="565">
                  <c:v>171.053414722274</c:v>
                </c:pt>
                <c:pt idx="566">
                  <c:v>171.84621829020901</c:v>
                </c:pt>
                <c:pt idx="567">
                  <c:v>172.79698876474833</c:v>
                </c:pt>
                <c:pt idx="568">
                  <c:v>172.71948921470255</c:v>
                </c:pt>
                <c:pt idx="569">
                  <c:v>172.20967662342258</c:v>
                </c:pt>
                <c:pt idx="570">
                  <c:v>171.36540630326144</c:v>
                </c:pt>
                <c:pt idx="571">
                  <c:v>170.86960265545198</c:v>
                </c:pt>
                <c:pt idx="572">
                  <c:v>171.08020605507656</c:v>
                </c:pt>
                <c:pt idx="573">
                  <c:v>172.237725834483</c:v>
                </c:pt>
                <c:pt idx="574">
                  <c:v>173.079923542253</c:v>
                </c:pt>
                <c:pt idx="575">
                  <c:v>175.22003541363443</c:v>
                </c:pt>
                <c:pt idx="576">
                  <c:v>176.71009293782498</c:v>
                </c:pt>
                <c:pt idx="577">
                  <c:v>177.39247715159831</c:v>
                </c:pt>
                <c:pt idx="578">
                  <c:v>177.99754331094334</c:v>
                </c:pt>
                <c:pt idx="579">
                  <c:v>176.898582432317</c:v>
                </c:pt>
                <c:pt idx="580">
                  <c:v>176.264746300128</c:v>
                </c:pt>
                <c:pt idx="581">
                  <c:v>178.57358368382233</c:v>
                </c:pt>
                <c:pt idx="582">
                  <c:v>176.954428111808</c:v>
                </c:pt>
                <c:pt idx="583">
                  <c:v>176.69515716901668</c:v>
                </c:pt>
                <c:pt idx="584">
                  <c:v>177.01916369847368</c:v>
                </c:pt>
                <c:pt idx="585">
                  <c:v>179.33489515174762</c:v>
                </c:pt>
                <c:pt idx="586">
                  <c:v>179.71794979098499</c:v>
                </c:pt>
                <c:pt idx="587">
                  <c:v>180.81550231275301</c:v>
                </c:pt>
                <c:pt idx="588">
                  <c:v>181.83618453070301</c:v>
                </c:pt>
                <c:pt idx="589">
                  <c:v>183.62812085975631</c:v>
                </c:pt>
                <c:pt idx="590">
                  <c:v>183.75369064505568</c:v>
                </c:pt>
                <c:pt idx="591">
                  <c:v>182.88908176014243</c:v>
                </c:pt>
                <c:pt idx="592">
                  <c:v>182.35346915222644</c:v>
                </c:pt>
                <c:pt idx="593">
                  <c:v>180.16406233404555</c:v>
                </c:pt>
                <c:pt idx="594">
                  <c:v>174.73774320861901</c:v>
                </c:pt>
                <c:pt idx="595">
                  <c:v>173.53741503137599</c:v>
                </c:pt>
                <c:pt idx="596">
                  <c:v>173.31726545362031</c:v>
                </c:pt>
                <c:pt idx="597">
                  <c:v>169.29471420239756</c:v>
                </c:pt>
                <c:pt idx="598">
                  <c:v>168.63606107805998</c:v>
                </c:pt>
                <c:pt idx="599">
                  <c:v>162.41723412121198</c:v>
                </c:pt>
                <c:pt idx="600">
                  <c:v>163.8613514500895</c:v>
                </c:pt>
                <c:pt idx="601">
                  <c:v>162.40874927786001</c:v>
                </c:pt>
                <c:pt idx="602">
                  <c:v>162.74138160919398</c:v>
                </c:pt>
                <c:pt idx="603">
                  <c:v>165.99306354459168</c:v>
                </c:pt>
                <c:pt idx="604">
                  <c:v>166.46519813700004</c:v>
                </c:pt>
                <c:pt idx="605">
                  <c:v>163.91695482832262</c:v>
                </c:pt>
                <c:pt idx="606">
                  <c:v>162.85180434144701</c:v>
                </c:pt>
                <c:pt idx="607">
                  <c:v>162.782732514305</c:v>
                </c:pt>
                <c:pt idx="608">
                  <c:v>165.90841748943762</c:v>
                </c:pt>
                <c:pt idx="609">
                  <c:v>163.97863569940668</c:v>
                </c:pt>
                <c:pt idx="610">
                  <c:v>161.29698604845601</c:v>
                </c:pt>
                <c:pt idx="611">
                  <c:v>157.59506876345267</c:v>
                </c:pt>
                <c:pt idx="612">
                  <c:v>152.09101546420399</c:v>
                </c:pt>
                <c:pt idx="613">
                  <c:v>153.598604973704</c:v>
                </c:pt>
                <c:pt idx="614">
                  <c:v>151.58207442040799</c:v>
                </c:pt>
                <c:pt idx="615">
                  <c:v>146.02188676843431</c:v>
                </c:pt>
                <c:pt idx="616">
                  <c:v>147.61144074301501</c:v>
                </c:pt>
                <c:pt idx="617">
                  <c:v>150.70061223938137</c:v>
                </c:pt>
                <c:pt idx="618">
                  <c:v>154.26401704398</c:v>
                </c:pt>
                <c:pt idx="619">
                  <c:v>153.78226195543837</c:v>
                </c:pt>
                <c:pt idx="620">
                  <c:v>152.31512600723372</c:v>
                </c:pt>
                <c:pt idx="621">
                  <c:v>153.61400753327192</c:v>
                </c:pt>
                <c:pt idx="622">
                  <c:v>154.91408213964056</c:v>
                </c:pt>
                <c:pt idx="623">
                  <c:v>154.59537122851069</c:v>
                </c:pt>
                <c:pt idx="624">
                  <c:v>154.64109246210668</c:v>
                </c:pt>
                <c:pt idx="625">
                  <c:v>155.693707467396</c:v>
                </c:pt>
                <c:pt idx="626">
                  <c:v>156.03284569494065</c:v>
                </c:pt>
                <c:pt idx="627">
                  <c:v>159.330078730987</c:v>
                </c:pt>
                <c:pt idx="628">
                  <c:v>162.99265783893131</c:v>
                </c:pt>
                <c:pt idx="629">
                  <c:v>164.72194347767734</c:v>
                </c:pt>
                <c:pt idx="630">
                  <c:v>165.36402614425</c:v>
                </c:pt>
                <c:pt idx="631">
                  <c:v>162.93782988613543</c:v>
                </c:pt>
                <c:pt idx="632">
                  <c:v>163.64726585281798</c:v>
                </c:pt>
                <c:pt idx="633">
                  <c:v>163.52301137332299</c:v>
                </c:pt>
                <c:pt idx="634">
                  <c:v>164.23559541373999</c:v>
                </c:pt>
                <c:pt idx="635">
                  <c:v>164.04573656398799</c:v>
                </c:pt>
                <c:pt idx="636">
                  <c:v>164.26285568699598</c:v>
                </c:pt>
                <c:pt idx="637">
                  <c:v>160.894109078197</c:v>
                </c:pt>
                <c:pt idx="638">
                  <c:v>158.575217267222</c:v>
                </c:pt>
                <c:pt idx="639">
                  <c:v>156.25269277999999</c:v>
                </c:pt>
                <c:pt idx="640">
                  <c:v>156.38942807742862</c:v>
                </c:pt>
                <c:pt idx="641">
                  <c:v>158.30343141848962</c:v>
                </c:pt>
                <c:pt idx="642">
                  <c:v>160.33257453526699</c:v>
                </c:pt>
                <c:pt idx="643">
                  <c:v>159.2889842536953</c:v>
                </c:pt>
                <c:pt idx="644">
                  <c:v>159.95515762284768</c:v>
                </c:pt>
                <c:pt idx="645">
                  <c:v>161.60960810406655</c:v>
                </c:pt>
                <c:pt idx="646">
                  <c:v>162.1225899589254</c:v>
                </c:pt>
                <c:pt idx="647">
                  <c:v>164.62352617381865</c:v>
                </c:pt>
                <c:pt idx="648">
                  <c:v>164.69572580614968</c:v>
                </c:pt>
                <c:pt idx="649">
                  <c:v>164.81605586517398</c:v>
                </c:pt>
                <c:pt idx="650">
                  <c:v>163.854634883838</c:v>
                </c:pt>
                <c:pt idx="651">
                  <c:v>165.31480582255261</c:v>
                </c:pt>
                <c:pt idx="652">
                  <c:v>165.59745192682399</c:v>
                </c:pt>
                <c:pt idx="653">
                  <c:v>166.49059124721799</c:v>
                </c:pt>
                <c:pt idx="654">
                  <c:v>165.88304311226943</c:v>
                </c:pt>
                <c:pt idx="655">
                  <c:v>166.97842198601444</c:v>
                </c:pt>
                <c:pt idx="656">
                  <c:v>167.90333010278334</c:v>
                </c:pt>
                <c:pt idx="657">
                  <c:v>167.040786152782</c:v>
                </c:pt>
                <c:pt idx="658">
                  <c:v>167.16823323539299</c:v>
                </c:pt>
                <c:pt idx="659">
                  <c:v>167.24522269369498</c:v>
                </c:pt>
                <c:pt idx="660">
                  <c:v>167.78672914914861</c:v>
                </c:pt>
                <c:pt idx="661">
                  <c:v>169.69512915850001</c:v>
                </c:pt>
                <c:pt idx="662">
                  <c:v>170.13043027479301</c:v>
                </c:pt>
                <c:pt idx="663">
                  <c:v>169.39115655140444</c:v>
                </c:pt>
                <c:pt idx="664">
                  <c:v>168.27507581457368</c:v>
                </c:pt>
                <c:pt idx="665">
                  <c:v>169.53297986811</c:v>
                </c:pt>
                <c:pt idx="666">
                  <c:v>168.16935599922249</c:v>
                </c:pt>
                <c:pt idx="667">
                  <c:v>167.73381104617755</c:v>
                </c:pt>
                <c:pt idx="668">
                  <c:v>168.29341669913268</c:v>
                </c:pt>
                <c:pt idx="669">
                  <c:v>168.24660986992095</c:v>
                </c:pt>
                <c:pt idx="670">
                  <c:v>169.060045282327</c:v>
                </c:pt>
                <c:pt idx="671">
                  <c:v>169.99255318260001</c:v>
                </c:pt>
                <c:pt idx="672">
                  <c:v>169.57443426564498</c:v>
                </c:pt>
                <c:pt idx="673">
                  <c:v>170.85820344084601</c:v>
                </c:pt>
                <c:pt idx="674">
                  <c:v>172.73369224485705</c:v>
                </c:pt>
                <c:pt idx="675">
                  <c:v>172.60150017275672</c:v>
                </c:pt>
                <c:pt idx="676">
                  <c:v>171.19868737701444</c:v>
                </c:pt>
                <c:pt idx="677">
                  <c:v>169.57823338964931</c:v>
                </c:pt>
                <c:pt idx="678">
                  <c:v>169.59226260166699</c:v>
                </c:pt>
                <c:pt idx="679">
                  <c:v>166.6419957513624</c:v>
                </c:pt>
                <c:pt idx="680">
                  <c:v>167.41077832823299</c:v>
                </c:pt>
                <c:pt idx="681">
                  <c:v>169.06358152942968</c:v>
                </c:pt>
                <c:pt idx="682">
                  <c:v>169.33147919539527</c:v>
                </c:pt>
                <c:pt idx="683">
                  <c:v>169.73487854136656</c:v>
                </c:pt>
                <c:pt idx="684">
                  <c:v>171.87762440244799</c:v>
                </c:pt>
                <c:pt idx="685">
                  <c:v>171.65432521546199</c:v>
                </c:pt>
                <c:pt idx="686">
                  <c:v>171.04679796325792</c:v>
                </c:pt>
                <c:pt idx="687">
                  <c:v>170.554950367137</c:v>
                </c:pt>
                <c:pt idx="688">
                  <c:v>169.14196306833168</c:v>
                </c:pt>
                <c:pt idx="689">
                  <c:v>168.85196654509463</c:v>
                </c:pt>
                <c:pt idx="690">
                  <c:v>169.72409413932559</c:v>
                </c:pt>
                <c:pt idx="691">
                  <c:v>171.23841925522731</c:v>
                </c:pt>
                <c:pt idx="692">
                  <c:v>172.40955765504168</c:v>
                </c:pt>
                <c:pt idx="693">
                  <c:v>172.01593112639861</c:v>
                </c:pt>
                <c:pt idx="694">
                  <c:v>172.49754802030901</c:v>
                </c:pt>
                <c:pt idx="695">
                  <c:v>171.3526666007163</c:v>
                </c:pt>
                <c:pt idx="696">
                  <c:v>171.521758482357</c:v>
                </c:pt>
                <c:pt idx="697">
                  <c:v>173.49848437493344</c:v>
                </c:pt>
                <c:pt idx="698">
                  <c:v>173.30582017413599</c:v>
                </c:pt>
                <c:pt idx="699">
                  <c:v>173.52314075420901</c:v>
                </c:pt>
                <c:pt idx="700">
                  <c:v>174.07535483690768</c:v>
                </c:pt>
                <c:pt idx="701">
                  <c:v>173.91104909604798</c:v>
                </c:pt>
                <c:pt idx="702">
                  <c:v>174.51256457462762</c:v>
                </c:pt>
                <c:pt idx="703">
                  <c:v>176.79654565747799</c:v>
                </c:pt>
                <c:pt idx="704">
                  <c:v>177.89283661579972</c:v>
                </c:pt>
                <c:pt idx="705">
                  <c:v>176.85021185406131</c:v>
                </c:pt>
                <c:pt idx="706">
                  <c:v>177.36942843655001</c:v>
                </c:pt>
                <c:pt idx="707">
                  <c:v>177.566779277992</c:v>
                </c:pt>
                <c:pt idx="708">
                  <c:v>177.59622886133101</c:v>
                </c:pt>
                <c:pt idx="709">
                  <c:v>177.43036735600543</c:v>
                </c:pt>
                <c:pt idx="710">
                  <c:v>178.21063820624565</c:v>
                </c:pt>
                <c:pt idx="711">
                  <c:v>178.82066432450861</c:v>
                </c:pt>
                <c:pt idx="712">
                  <c:v>179.14805539407155</c:v>
                </c:pt>
                <c:pt idx="713">
                  <c:v>178.36743967144801</c:v>
                </c:pt>
                <c:pt idx="714">
                  <c:v>176.66932951345404</c:v>
                </c:pt>
                <c:pt idx="715">
                  <c:v>178.054569479696</c:v>
                </c:pt>
                <c:pt idx="716">
                  <c:v>179.53570607969507</c:v>
                </c:pt>
                <c:pt idx="717">
                  <c:v>179.591323891591</c:v>
                </c:pt>
                <c:pt idx="718">
                  <c:v>180.49548653719131</c:v>
                </c:pt>
                <c:pt idx="719">
                  <c:v>181.778244434779</c:v>
                </c:pt>
                <c:pt idx="720">
                  <c:v>182.68483254973199</c:v>
                </c:pt>
                <c:pt idx="721">
                  <c:v>182.36825229273998</c:v>
                </c:pt>
                <c:pt idx="722">
                  <c:v>183.34519068873931</c:v>
                </c:pt>
                <c:pt idx="723">
                  <c:v>183.49500749010301</c:v>
                </c:pt>
                <c:pt idx="724">
                  <c:v>183.38327805082344</c:v>
                </c:pt>
                <c:pt idx="725">
                  <c:v>184.93634618556462</c:v>
                </c:pt>
                <c:pt idx="726">
                  <c:v>185.28969204975155</c:v>
                </c:pt>
                <c:pt idx="727">
                  <c:v>185.40061289688092</c:v>
                </c:pt>
                <c:pt idx="728">
                  <c:v>184.43303795499943</c:v>
                </c:pt>
                <c:pt idx="729">
                  <c:v>184.223808824223</c:v>
                </c:pt>
                <c:pt idx="730">
                  <c:v>185.85044502525801</c:v>
                </c:pt>
                <c:pt idx="731">
                  <c:v>187.42887985968844</c:v>
                </c:pt>
                <c:pt idx="732">
                  <c:v>187.69199568426095</c:v>
                </c:pt>
                <c:pt idx="733">
                  <c:v>187.912856503727</c:v>
                </c:pt>
                <c:pt idx="734">
                  <c:v>187.78426394115968</c:v>
                </c:pt>
                <c:pt idx="735">
                  <c:v>185.76702890233631</c:v>
                </c:pt>
                <c:pt idx="736">
                  <c:v>188.29026911675768</c:v>
                </c:pt>
                <c:pt idx="737">
                  <c:v>189.71391245014368</c:v>
                </c:pt>
                <c:pt idx="738">
                  <c:v>189.90173338971201</c:v>
                </c:pt>
                <c:pt idx="739">
                  <c:v>190.520009420452</c:v>
                </c:pt>
                <c:pt idx="740">
                  <c:v>191.95586915937301</c:v>
                </c:pt>
                <c:pt idx="741">
                  <c:v>192.171608485749</c:v>
                </c:pt>
                <c:pt idx="742">
                  <c:v>191.85241696439644</c:v>
                </c:pt>
                <c:pt idx="743">
                  <c:v>190.8250774503374</c:v>
                </c:pt>
                <c:pt idx="744">
                  <c:v>190.420206792176</c:v>
                </c:pt>
                <c:pt idx="745">
                  <c:v>188.81145021272604</c:v>
                </c:pt>
                <c:pt idx="746">
                  <c:v>188.84362315162599</c:v>
                </c:pt>
                <c:pt idx="747">
                  <c:v>191.05525750163704</c:v>
                </c:pt>
                <c:pt idx="748">
                  <c:v>192.24169343309862</c:v>
                </c:pt>
                <c:pt idx="749">
                  <c:v>193.44305745589</c:v>
                </c:pt>
                <c:pt idx="750">
                  <c:v>190.9441499382043</c:v>
                </c:pt>
                <c:pt idx="751">
                  <c:v>192.79279980904099</c:v>
                </c:pt>
                <c:pt idx="752">
                  <c:v>193.027722700136</c:v>
                </c:pt>
                <c:pt idx="753">
                  <c:v>192.97144032560644</c:v>
                </c:pt>
                <c:pt idx="754">
                  <c:v>192.71035688343201</c:v>
                </c:pt>
                <c:pt idx="755">
                  <c:v>193.37687174687662</c:v>
                </c:pt>
                <c:pt idx="756">
                  <c:v>195.91244905681444</c:v>
                </c:pt>
                <c:pt idx="757">
                  <c:v>196.801008914177</c:v>
                </c:pt>
                <c:pt idx="758">
                  <c:v>197.22411665737431</c:v>
                </c:pt>
                <c:pt idx="759">
                  <c:v>197.24824973964098</c:v>
                </c:pt>
                <c:pt idx="760">
                  <c:v>199.36717360992799</c:v>
                </c:pt>
                <c:pt idx="761">
                  <c:v>198.34266770003899</c:v>
                </c:pt>
                <c:pt idx="762">
                  <c:v>196.42484281673444</c:v>
                </c:pt>
                <c:pt idx="763">
                  <c:v>194.3444706424963</c:v>
                </c:pt>
                <c:pt idx="764">
                  <c:v>193.58746470512901</c:v>
                </c:pt>
                <c:pt idx="765">
                  <c:v>191.23413571296999</c:v>
                </c:pt>
                <c:pt idx="766">
                  <c:v>189.35154186223969</c:v>
                </c:pt>
                <c:pt idx="767">
                  <c:v>190.54074352895069</c:v>
                </c:pt>
                <c:pt idx="768">
                  <c:v>192.78244288906444</c:v>
                </c:pt>
                <c:pt idx="769">
                  <c:v>195.24297099334237</c:v>
                </c:pt>
                <c:pt idx="770">
                  <c:v>194.978707539119</c:v>
                </c:pt>
                <c:pt idx="771">
                  <c:v>194.44554988207943</c:v>
                </c:pt>
                <c:pt idx="772">
                  <c:v>195.01034121185268</c:v>
                </c:pt>
                <c:pt idx="773">
                  <c:v>194.82738871564737</c:v>
                </c:pt>
                <c:pt idx="774">
                  <c:v>196.46322898632337</c:v>
                </c:pt>
                <c:pt idx="775">
                  <c:v>197.0848775803</c:v>
                </c:pt>
                <c:pt idx="776">
                  <c:v>199.17090989959598</c:v>
                </c:pt>
                <c:pt idx="777">
                  <c:v>198.81247048834427</c:v>
                </c:pt>
                <c:pt idx="778">
                  <c:v>196.903767986296</c:v>
                </c:pt>
                <c:pt idx="779">
                  <c:v>195.63170758168027</c:v>
                </c:pt>
                <c:pt idx="780">
                  <c:v>196.63850523132837</c:v>
                </c:pt>
                <c:pt idx="781">
                  <c:v>196.70026748369631</c:v>
                </c:pt>
                <c:pt idx="782">
                  <c:v>198.503166332316</c:v>
                </c:pt>
                <c:pt idx="783">
                  <c:v>200.09636741680501</c:v>
                </c:pt>
                <c:pt idx="784">
                  <c:v>200.43376469907537</c:v>
                </c:pt>
                <c:pt idx="785">
                  <c:v>201.59331256149301</c:v>
                </c:pt>
                <c:pt idx="786">
                  <c:v>201.53587580112998</c:v>
                </c:pt>
                <c:pt idx="787">
                  <c:v>200.99069766783401</c:v>
                </c:pt>
                <c:pt idx="788">
                  <c:v>200.710403022013</c:v>
                </c:pt>
                <c:pt idx="789">
                  <c:v>198.80498187474498</c:v>
                </c:pt>
                <c:pt idx="790">
                  <c:v>199.43998068444398</c:v>
                </c:pt>
                <c:pt idx="791">
                  <c:v>201.65201088530344</c:v>
                </c:pt>
                <c:pt idx="792">
                  <c:v>202.84369606311498</c:v>
                </c:pt>
                <c:pt idx="793">
                  <c:v>203.38029507361031</c:v>
                </c:pt>
                <c:pt idx="794">
                  <c:v>203.71177240491258</c:v>
                </c:pt>
                <c:pt idx="795">
                  <c:v>203.24954698187068</c:v>
                </c:pt>
                <c:pt idx="796">
                  <c:v>203.45117510074698</c:v>
                </c:pt>
                <c:pt idx="797">
                  <c:v>204.53021599080998</c:v>
                </c:pt>
                <c:pt idx="798">
                  <c:v>203.91825330509337</c:v>
                </c:pt>
                <c:pt idx="799">
                  <c:v>203.99393052858198</c:v>
                </c:pt>
                <c:pt idx="800">
                  <c:v>198.38397683966107</c:v>
                </c:pt>
                <c:pt idx="801">
                  <c:v>195.38856303123401</c:v>
                </c:pt>
                <c:pt idx="802">
                  <c:v>192.665367467191</c:v>
                </c:pt>
                <c:pt idx="803">
                  <c:v>191.75675648991199</c:v>
                </c:pt>
                <c:pt idx="804">
                  <c:v>185.36799896355299</c:v>
                </c:pt>
                <c:pt idx="805">
                  <c:v>189.48530904605531</c:v>
                </c:pt>
                <c:pt idx="806">
                  <c:v>189.596840406361</c:v>
                </c:pt>
                <c:pt idx="807">
                  <c:v>193.00450999412368</c:v>
                </c:pt>
                <c:pt idx="808">
                  <c:v>194.19211505217899</c:v>
                </c:pt>
                <c:pt idx="809">
                  <c:v>195.565490548551</c:v>
                </c:pt>
                <c:pt idx="810">
                  <c:v>194.29900952190755</c:v>
                </c:pt>
                <c:pt idx="811">
                  <c:v>191.11089742467499</c:v>
                </c:pt>
                <c:pt idx="812">
                  <c:v>193.18065655821701</c:v>
                </c:pt>
                <c:pt idx="813">
                  <c:v>193.09394096166199</c:v>
                </c:pt>
                <c:pt idx="814">
                  <c:v>195.14080431554868</c:v>
                </c:pt>
                <c:pt idx="815">
                  <c:v>195.86691484662043</c:v>
                </c:pt>
                <c:pt idx="816">
                  <c:v>197.68606814794401</c:v>
                </c:pt>
                <c:pt idx="817">
                  <c:v>199.64325700463999</c:v>
                </c:pt>
                <c:pt idx="818">
                  <c:v>200.52891293212107</c:v>
                </c:pt>
                <c:pt idx="819">
                  <c:v>200.89100928045431</c:v>
                </c:pt>
                <c:pt idx="820">
                  <c:v>200.29339027631852</c:v>
                </c:pt>
                <c:pt idx="821">
                  <c:v>199.01035691076407</c:v>
                </c:pt>
                <c:pt idx="822">
                  <c:v>201.13345425895992</c:v>
                </c:pt>
                <c:pt idx="823">
                  <c:v>201.82726041267972</c:v>
                </c:pt>
                <c:pt idx="824">
                  <c:v>201.62505740413098</c:v>
                </c:pt>
                <c:pt idx="825">
                  <c:v>203.04166816620568</c:v>
                </c:pt>
                <c:pt idx="826">
                  <c:v>205.188882934611</c:v>
                </c:pt>
                <c:pt idx="827">
                  <c:v>205.41763128951499</c:v>
                </c:pt>
                <c:pt idx="828">
                  <c:v>205.45192904766972</c:v>
                </c:pt>
                <c:pt idx="829">
                  <c:v>206.707585442279</c:v>
                </c:pt>
                <c:pt idx="830">
                  <c:v>207.60481210847399</c:v>
                </c:pt>
                <c:pt idx="831">
                  <c:v>208.25527095749544</c:v>
                </c:pt>
                <c:pt idx="832">
                  <c:v>208.32809943375344</c:v>
                </c:pt>
                <c:pt idx="833">
                  <c:v>209.192095843125</c:v>
                </c:pt>
                <c:pt idx="834">
                  <c:v>211.33046928130301</c:v>
                </c:pt>
                <c:pt idx="835">
                  <c:v>210.74434951705001</c:v>
                </c:pt>
                <c:pt idx="836">
                  <c:v>210.24285982957969</c:v>
                </c:pt>
                <c:pt idx="837">
                  <c:v>207.79498170267698</c:v>
                </c:pt>
                <c:pt idx="838">
                  <c:v>210.66587619234392</c:v>
                </c:pt>
                <c:pt idx="839">
                  <c:v>210.97472367960069</c:v>
                </c:pt>
                <c:pt idx="840">
                  <c:v>210.87799423585261</c:v>
                </c:pt>
                <c:pt idx="841">
                  <c:v>210.80482894242363</c:v>
                </c:pt>
                <c:pt idx="842">
                  <c:v>211.190328941828</c:v>
                </c:pt>
                <c:pt idx="843">
                  <c:v>209.790434743025</c:v>
                </c:pt>
                <c:pt idx="844">
                  <c:v>208.76472576594037</c:v>
                </c:pt>
                <c:pt idx="845">
                  <c:v>208.69538036870401</c:v>
                </c:pt>
                <c:pt idx="846">
                  <c:v>209.90422280018799</c:v>
                </c:pt>
                <c:pt idx="847">
                  <c:v>211.882955288045</c:v>
                </c:pt>
                <c:pt idx="848">
                  <c:v>213.51527554795192</c:v>
                </c:pt>
                <c:pt idx="849">
                  <c:v>213.91811250933</c:v>
                </c:pt>
                <c:pt idx="850">
                  <c:v>212.75442083478501</c:v>
                </c:pt>
                <c:pt idx="851">
                  <c:v>213.86586775510099</c:v>
                </c:pt>
                <c:pt idx="852">
                  <c:v>213.24189562720156</c:v>
                </c:pt>
                <c:pt idx="853">
                  <c:v>212.7130232628823</c:v>
                </c:pt>
                <c:pt idx="854">
                  <c:v>213.82167594914398</c:v>
                </c:pt>
                <c:pt idx="855">
                  <c:v>212.51958840896768</c:v>
                </c:pt>
                <c:pt idx="856">
                  <c:v>214.51610073574261</c:v>
                </c:pt>
                <c:pt idx="857">
                  <c:v>214.9782747872334</c:v>
                </c:pt>
                <c:pt idx="858">
                  <c:v>215.8808221064813</c:v>
                </c:pt>
                <c:pt idx="859">
                  <c:v>217.13546633596101</c:v>
                </c:pt>
                <c:pt idx="860">
                  <c:v>217.69694592656168</c:v>
                </c:pt>
                <c:pt idx="861">
                  <c:v>217.499578747443</c:v>
                </c:pt>
                <c:pt idx="862">
                  <c:v>215.63151312647668</c:v>
                </c:pt>
                <c:pt idx="863">
                  <c:v>215.367125797656</c:v>
                </c:pt>
                <c:pt idx="864">
                  <c:v>216.08367047475065</c:v>
                </c:pt>
                <c:pt idx="865">
                  <c:v>215.33627895295456</c:v>
                </c:pt>
                <c:pt idx="866">
                  <c:v>214.67073378896268</c:v>
                </c:pt>
                <c:pt idx="867">
                  <c:v>217.19240848544959</c:v>
                </c:pt>
                <c:pt idx="868">
                  <c:v>220.46393844685798</c:v>
                </c:pt>
                <c:pt idx="869">
                  <c:v>221.24369831783699</c:v>
                </c:pt>
                <c:pt idx="870">
                  <c:v>221.67391250505261</c:v>
                </c:pt>
                <c:pt idx="871">
                  <c:v>220.17923759415237</c:v>
                </c:pt>
                <c:pt idx="872">
                  <c:v>219.51519046612265</c:v>
                </c:pt>
                <c:pt idx="873">
                  <c:v>217.77188706094572</c:v>
                </c:pt>
                <c:pt idx="874">
                  <c:v>219.11414417244669</c:v>
                </c:pt>
                <c:pt idx="875">
                  <c:v>218.76194958624799</c:v>
                </c:pt>
                <c:pt idx="876">
                  <c:v>219.26418310479258</c:v>
                </c:pt>
                <c:pt idx="877">
                  <c:v>223.37754112482568</c:v>
                </c:pt>
                <c:pt idx="878">
                  <c:v>225.41021936779543</c:v>
                </c:pt>
                <c:pt idx="879">
                  <c:v>227.76717484201001</c:v>
                </c:pt>
                <c:pt idx="880">
                  <c:v>227.659270915766</c:v>
                </c:pt>
                <c:pt idx="881">
                  <c:v>228.17080448472998</c:v>
                </c:pt>
                <c:pt idx="882">
                  <c:v>229.20659215914233</c:v>
                </c:pt>
                <c:pt idx="883">
                  <c:v>228.56715382229899</c:v>
                </c:pt>
                <c:pt idx="884">
                  <c:v>227.47017268005868</c:v>
                </c:pt>
                <c:pt idx="885">
                  <c:v>226.51257291237098</c:v>
                </c:pt>
                <c:pt idx="886">
                  <c:v>225.40282837795644</c:v>
                </c:pt>
                <c:pt idx="887">
                  <c:v>226.965399770647</c:v>
                </c:pt>
                <c:pt idx="888">
                  <c:v>227.31712241296231</c:v>
                </c:pt>
                <c:pt idx="889">
                  <c:v>229.37642196327101</c:v>
                </c:pt>
                <c:pt idx="890">
                  <c:v>232.71986479086186</c:v>
                </c:pt>
                <c:pt idx="891">
                  <c:v>234.017615998433</c:v>
                </c:pt>
                <c:pt idx="892">
                  <c:v>234.84487338618499</c:v>
                </c:pt>
                <c:pt idx="893">
                  <c:v>236.33803483860359</c:v>
                </c:pt>
                <c:pt idx="894">
                  <c:v>239.01754252188155</c:v>
                </c:pt>
                <c:pt idx="895">
                  <c:v>238.35472725159531</c:v>
                </c:pt>
                <c:pt idx="896">
                  <c:v>237.82375029664556</c:v>
                </c:pt>
                <c:pt idx="897">
                  <c:v>240.88720162523543</c:v>
                </c:pt>
                <c:pt idx="898">
                  <c:v>243.88978132287099</c:v>
                </c:pt>
                <c:pt idx="899">
                  <c:v>242.68109952882799</c:v>
                </c:pt>
                <c:pt idx="900">
                  <c:v>242.684717012877</c:v>
                </c:pt>
                <c:pt idx="901">
                  <c:v>240.91438157055768</c:v>
                </c:pt>
                <c:pt idx="902">
                  <c:v>242.95608994218944</c:v>
                </c:pt>
                <c:pt idx="903">
                  <c:v>244.53896383390301</c:v>
                </c:pt>
                <c:pt idx="904">
                  <c:v>246.68897520102499</c:v>
                </c:pt>
                <c:pt idx="905">
                  <c:v>245.24893700611699</c:v>
                </c:pt>
                <c:pt idx="906">
                  <c:v>244.56234474120899</c:v>
                </c:pt>
                <c:pt idx="907">
                  <c:v>239.91611825636599</c:v>
                </c:pt>
                <c:pt idx="908">
                  <c:v>233.46746244377431</c:v>
                </c:pt>
                <c:pt idx="909">
                  <c:v>235.18223121235337</c:v>
                </c:pt>
                <c:pt idx="910">
                  <c:v>238.35286654378231</c:v>
                </c:pt>
                <c:pt idx="911">
                  <c:v>231.04967956702998</c:v>
                </c:pt>
                <c:pt idx="912">
                  <c:v>231.98732723279466</c:v>
                </c:pt>
                <c:pt idx="913">
                  <c:v>231.82771916051101</c:v>
                </c:pt>
                <c:pt idx="914">
                  <c:v>227.802168462347</c:v>
                </c:pt>
                <c:pt idx="915">
                  <c:v>228.66581505196692</c:v>
                </c:pt>
                <c:pt idx="916">
                  <c:v>234.43344148025631</c:v>
                </c:pt>
                <c:pt idx="917">
                  <c:v>232.280228109711</c:v>
                </c:pt>
                <c:pt idx="918">
                  <c:v>226.04316290699268</c:v>
                </c:pt>
                <c:pt idx="919">
                  <c:v>227.92000936271731</c:v>
                </c:pt>
                <c:pt idx="920">
                  <c:v>225.83888016442299</c:v>
                </c:pt>
                <c:pt idx="921">
                  <c:v>220.92550281126699</c:v>
                </c:pt>
                <c:pt idx="922">
                  <c:v>211.40080016903499</c:v>
                </c:pt>
                <c:pt idx="923">
                  <c:v>210.57749482225401</c:v>
                </c:pt>
                <c:pt idx="924">
                  <c:v>217.57612823088598</c:v>
                </c:pt>
                <c:pt idx="925">
                  <c:v>217.61938306187727</c:v>
                </c:pt>
                <c:pt idx="926">
                  <c:v>222.30767488737331</c:v>
                </c:pt>
                <c:pt idx="927">
                  <c:v>225.761314284024</c:v>
                </c:pt>
                <c:pt idx="928">
                  <c:v>226.65422414912098</c:v>
                </c:pt>
                <c:pt idx="929">
                  <c:v>230.36449387780431</c:v>
                </c:pt>
                <c:pt idx="930">
                  <c:v>228.990335662387</c:v>
                </c:pt>
                <c:pt idx="931">
                  <c:v>228.63052622639768</c:v>
                </c:pt>
                <c:pt idx="932">
                  <c:v>230.99944419347099</c:v>
                </c:pt>
                <c:pt idx="933">
                  <c:v>236.15039496778431</c:v>
                </c:pt>
                <c:pt idx="934">
                  <c:v>237.48325414100069</c:v>
                </c:pt>
                <c:pt idx="935">
                  <c:v>237.26934446856998</c:v>
                </c:pt>
                <c:pt idx="936">
                  <c:v>236.23361463935805</c:v>
                </c:pt>
                <c:pt idx="937">
                  <c:v>237.84533610173801</c:v>
                </c:pt>
                <c:pt idx="938">
                  <c:v>236.72118937106299</c:v>
                </c:pt>
                <c:pt idx="939">
                  <c:v>233.99429120735999</c:v>
                </c:pt>
                <c:pt idx="940">
                  <c:v>235.77559460490127</c:v>
                </c:pt>
                <c:pt idx="941">
                  <c:v>235.56241033145344</c:v>
                </c:pt>
                <c:pt idx="942">
                  <c:v>237.73171690613299</c:v>
                </c:pt>
                <c:pt idx="943">
                  <c:v>239.00741141807731</c:v>
                </c:pt>
                <c:pt idx="944">
                  <c:v>237.572965950743</c:v>
                </c:pt>
                <c:pt idx="945">
                  <c:v>239.34944771298137</c:v>
                </c:pt>
                <c:pt idx="946">
                  <c:v>245.77317622032555</c:v>
                </c:pt>
                <c:pt idx="947">
                  <c:v>246.79866330903698</c:v>
                </c:pt>
                <c:pt idx="948">
                  <c:v>248.10844879082899</c:v>
                </c:pt>
                <c:pt idx="949">
                  <c:v>250.80383982508701</c:v>
                </c:pt>
                <c:pt idx="950">
                  <c:v>249.994804578924</c:v>
                </c:pt>
                <c:pt idx="951">
                  <c:v>251.88694163199531</c:v>
                </c:pt>
                <c:pt idx="952">
                  <c:v>255.876524379313</c:v>
                </c:pt>
                <c:pt idx="953">
                  <c:v>255.98481513383098</c:v>
                </c:pt>
                <c:pt idx="954">
                  <c:v>258.19274009114798</c:v>
                </c:pt>
                <c:pt idx="955">
                  <c:v>264.06276477458198</c:v>
                </c:pt>
                <c:pt idx="956">
                  <c:v>261.27217231155896</c:v>
                </c:pt>
                <c:pt idx="957">
                  <c:v>260.09360971219689</c:v>
                </c:pt>
                <c:pt idx="958">
                  <c:v>263.63495410220003</c:v>
                </c:pt>
                <c:pt idx="959">
                  <c:v>264.57736899757526</c:v>
                </c:pt>
                <c:pt idx="960">
                  <c:v>266.73432678854664</c:v>
                </c:pt>
                <c:pt idx="961">
                  <c:v>268.73442442766196</c:v>
                </c:pt>
                <c:pt idx="962">
                  <c:v>271.70368982463998</c:v>
                </c:pt>
                <c:pt idx="963">
                  <c:v>269.55020256768893</c:v>
                </c:pt>
                <c:pt idx="964">
                  <c:v>272.43523676672913</c:v>
                </c:pt>
                <c:pt idx="965">
                  <c:v>270.17019298269196</c:v>
                </c:pt>
                <c:pt idx="966">
                  <c:v>270.66952608764097</c:v>
                </c:pt>
                <c:pt idx="967">
                  <c:v>270.44488916432806</c:v>
                </c:pt>
                <c:pt idx="968">
                  <c:v>266.95087068407508</c:v>
                </c:pt>
                <c:pt idx="969">
                  <c:v>261.70332634511669</c:v>
                </c:pt>
                <c:pt idx="970">
                  <c:v>267.88748086745238</c:v>
                </c:pt>
                <c:pt idx="971">
                  <c:v>267.14313076384298</c:v>
                </c:pt>
                <c:pt idx="972">
                  <c:v>270.13878393458697</c:v>
                </c:pt>
                <c:pt idx="973">
                  <c:v>274.75994925271999</c:v>
                </c:pt>
                <c:pt idx="974">
                  <c:v>279.90577141845426</c:v>
                </c:pt>
                <c:pt idx="975">
                  <c:v>278.43774990368689</c:v>
                </c:pt>
                <c:pt idx="976">
                  <c:v>278.92174619593197</c:v>
                </c:pt>
                <c:pt idx="977">
                  <c:v>277.34981852296232</c:v>
                </c:pt>
                <c:pt idx="978">
                  <c:v>274.07337495618339</c:v>
                </c:pt>
                <c:pt idx="979">
                  <c:v>269.23140392446396</c:v>
                </c:pt>
                <c:pt idx="980">
                  <c:v>272.30564839206562</c:v>
                </c:pt>
                <c:pt idx="981">
                  <c:v>271.69994264339232</c:v>
                </c:pt>
                <c:pt idx="982">
                  <c:v>267.47180848685599</c:v>
                </c:pt>
                <c:pt idx="983">
                  <c:v>267.41205990533399</c:v>
                </c:pt>
                <c:pt idx="984">
                  <c:v>259.56993473132002</c:v>
                </c:pt>
                <c:pt idx="985">
                  <c:v>261.00018979036702</c:v>
                </c:pt>
                <c:pt idx="986">
                  <c:v>267.92451659294727</c:v>
                </c:pt>
                <c:pt idx="987">
                  <c:v>265.46654182491102</c:v>
                </c:pt>
                <c:pt idx="988">
                  <c:v>261.81038767718769</c:v>
                </c:pt>
                <c:pt idx="989">
                  <c:v>258.24806886743397</c:v>
                </c:pt>
                <c:pt idx="990">
                  <c:v>258.46063002742704</c:v>
                </c:pt>
                <c:pt idx="991">
                  <c:v>251.48058228597199</c:v>
                </c:pt>
                <c:pt idx="992">
                  <c:v>250.49222925284531</c:v>
                </c:pt>
                <c:pt idx="993">
                  <c:v>251.31274449912698</c:v>
                </c:pt>
                <c:pt idx="994">
                  <c:v>255.007119670782</c:v>
                </c:pt>
                <c:pt idx="995">
                  <c:v>253.06052276935137</c:v>
                </c:pt>
                <c:pt idx="996">
                  <c:v>255.06411013311268</c:v>
                </c:pt>
                <c:pt idx="997">
                  <c:v>259.4411995242524</c:v>
                </c:pt>
                <c:pt idx="998">
                  <c:v>261.75917087298569</c:v>
                </c:pt>
                <c:pt idx="999">
                  <c:v>262.4065237792089</c:v>
                </c:pt>
                <c:pt idx="1000">
                  <c:v>263.39686685189969</c:v>
                </c:pt>
                <c:pt idx="1001">
                  <c:v>267.86590226383674</c:v>
                </c:pt>
                <c:pt idx="1002">
                  <c:v>269.79200446821784</c:v>
                </c:pt>
                <c:pt idx="1003">
                  <c:v>269.4743959541002</c:v>
                </c:pt>
                <c:pt idx="1004">
                  <c:v>268.116568499393</c:v>
                </c:pt>
                <c:pt idx="1005">
                  <c:v>268.83184750405297</c:v>
                </c:pt>
                <c:pt idx="1006">
                  <c:v>267.44255097870303</c:v>
                </c:pt>
                <c:pt idx="1007">
                  <c:v>261.69330266767707</c:v>
                </c:pt>
                <c:pt idx="1008">
                  <c:v>258.90759182257199</c:v>
                </c:pt>
                <c:pt idx="1009">
                  <c:v>251.59324225420499</c:v>
                </c:pt>
                <c:pt idx="1010">
                  <c:v>252.82385330999699</c:v>
                </c:pt>
                <c:pt idx="1011">
                  <c:v>254.26259460355368</c:v>
                </c:pt>
                <c:pt idx="1012">
                  <c:v>254.564402966004</c:v>
                </c:pt>
                <c:pt idx="1013">
                  <c:v>258.39793920846921</c:v>
                </c:pt>
                <c:pt idx="1014">
                  <c:v>262.56353306764214</c:v>
                </c:pt>
                <c:pt idx="1015">
                  <c:v>262.60958254113098</c:v>
                </c:pt>
                <c:pt idx="1016">
                  <c:v>263.60179333885162</c:v>
                </c:pt>
                <c:pt idx="1017">
                  <c:v>264.09721619595501</c:v>
                </c:pt>
                <c:pt idx="1018">
                  <c:v>263.16502668690401</c:v>
                </c:pt>
                <c:pt idx="1019">
                  <c:v>263.39242403572388</c:v>
                </c:pt>
                <c:pt idx="1020">
                  <c:v>263.46823319823369</c:v>
                </c:pt>
                <c:pt idx="1021">
                  <c:v>260.99608135913599</c:v>
                </c:pt>
                <c:pt idx="1022">
                  <c:v>259.09693732532799</c:v>
                </c:pt>
                <c:pt idx="1023">
                  <c:v>258.87838006298239</c:v>
                </c:pt>
                <c:pt idx="1024">
                  <c:v>255.45564681802844</c:v>
                </c:pt>
                <c:pt idx="1025">
                  <c:v>257.248245931611</c:v>
                </c:pt>
                <c:pt idx="1026">
                  <c:v>259.04639261997397</c:v>
                </c:pt>
                <c:pt idx="1027">
                  <c:v>257.64503488780298</c:v>
                </c:pt>
                <c:pt idx="1028">
                  <c:v>255.44962346676468</c:v>
                </c:pt>
                <c:pt idx="1029">
                  <c:v>255.48650805032707</c:v>
                </c:pt>
                <c:pt idx="1030">
                  <c:v>251.28721445952431</c:v>
                </c:pt>
                <c:pt idx="1031">
                  <c:v>242.51363479685699</c:v>
                </c:pt>
                <c:pt idx="1032">
                  <c:v>241.55477377896398</c:v>
                </c:pt>
                <c:pt idx="1033">
                  <c:v>240.88245632250462</c:v>
                </c:pt>
                <c:pt idx="1034">
                  <c:v>228.71506334425737</c:v>
                </c:pt>
                <c:pt idx="1035">
                  <c:v>221.781243166179</c:v>
                </c:pt>
                <c:pt idx="1036">
                  <c:v>224.81198625128027</c:v>
                </c:pt>
                <c:pt idx="1037">
                  <c:v>229.72585694084862</c:v>
                </c:pt>
                <c:pt idx="1038">
                  <c:v>235.44453524480033</c:v>
                </c:pt>
                <c:pt idx="1039">
                  <c:v>230.92337680354001</c:v>
                </c:pt>
                <c:pt idx="1040">
                  <c:v>233.6198037877584</c:v>
                </c:pt>
                <c:pt idx="1041">
                  <c:v>231.40319810080499</c:v>
                </c:pt>
                <c:pt idx="1042">
                  <c:v>230.71237120225695</c:v>
                </c:pt>
                <c:pt idx="1043">
                  <c:v>236.72066007947672</c:v>
                </c:pt>
                <c:pt idx="1044">
                  <c:v>241.47419711045001</c:v>
                </c:pt>
                <c:pt idx="1045">
                  <c:v>239.05453469150055</c:v>
                </c:pt>
                <c:pt idx="1046">
                  <c:v>234.54246881830801</c:v>
                </c:pt>
                <c:pt idx="1047">
                  <c:v>232.9858454300963</c:v>
                </c:pt>
                <c:pt idx="1048">
                  <c:v>233.10943838723972</c:v>
                </c:pt>
                <c:pt idx="1049">
                  <c:v>230.87185026831398</c:v>
                </c:pt>
                <c:pt idx="1050">
                  <c:v>233.61311786386472</c:v>
                </c:pt>
                <c:pt idx="1051">
                  <c:v>235.81353626377768</c:v>
                </c:pt>
                <c:pt idx="1052">
                  <c:v>240.61781860957598</c:v>
                </c:pt>
                <c:pt idx="1053">
                  <c:v>240.24948626836155</c:v>
                </c:pt>
                <c:pt idx="1054">
                  <c:v>241.66342668633601</c:v>
                </c:pt>
                <c:pt idx="1055">
                  <c:v>244.08475030918498</c:v>
                </c:pt>
                <c:pt idx="1056">
                  <c:v>242.09454357931995</c:v>
                </c:pt>
                <c:pt idx="1057">
                  <c:v>244.24481235697795</c:v>
                </c:pt>
                <c:pt idx="1058">
                  <c:v>243.03049100273631</c:v>
                </c:pt>
                <c:pt idx="1059">
                  <c:v>244.91866624908099</c:v>
                </c:pt>
                <c:pt idx="1060">
                  <c:v>246.50570293779401</c:v>
                </c:pt>
                <c:pt idx="1061">
                  <c:v>248.681585015786</c:v>
                </c:pt>
                <c:pt idx="1062">
                  <c:v>248.90213572342401</c:v>
                </c:pt>
                <c:pt idx="1063">
                  <c:v>244.898580469953</c:v>
                </c:pt>
                <c:pt idx="1064">
                  <c:v>240.80956042876156</c:v>
                </c:pt>
                <c:pt idx="1065">
                  <c:v>238.64157610339868</c:v>
                </c:pt>
                <c:pt idx="1066">
                  <c:v>239.415846250941</c:v>
                </c:pt>
                <c:pt idx="1067">
                  <c:v>239.86242253833831</c:v>
                </c:pt>
                <c:pt idx="1068">
                  <c:v>235.32005598098701</c:v>
                </c:pt>
                <c:pt idx="1069">
                  <c:v>231.26566270866056</c:v>
                </c:pt>
                <c:pt idx="1070">
                  <c:v>235.954308238712</c:v>
                </c:pt>
                <c:pt idx="1071">
                  <c:v>237.83843782797172</c:v>
                </c:pt>
                <c:pt idx="1072">
                  <c:v>232.15865595425672</c:v>
                </c:pt>
                <c:pt idx="1073">
                  <c:v>231.24050203567268</c:v>
                </c:pt>
                <c:pt idx="1074">
                  <c:v>222.98436232529701</c:v>
                </c:pt>
                <c:pt idx="1075">
                  <c:v>225.862511409771</c:v>
                </c:pt>
                <c:pt idx="1076">
                  <c:v>225.79477884831198</c:v>
                </c:pt>
                <c:pt idx="1077">
                  <c:v>223.17169873605656</c:v>
                </c:pt>
                <c:pt idx="1078">
                  <c:v>224.46711239676901</c:v>
                </c:pt>
                <c:pt idx="1079">
                  <c:v>227.76644121584002</c:v>
                </c:pt>
                <c:pt idx="1080">
                  <c:v>233.53800155703644</c:v>
                </c:pt>
                <c:pt idx="1081">
                  <c:v>234.27423550828999</c:v>
                </c:pt>
                <c:pt idx="1082">
                  <c:v>233.97888997139</c:v>
                </c:pt>
                <c:pt idx="1083">
                  <c:v>236.08126799177001</c:v>
                </c:pt>
                <c:pt idx="1084">
                  <c:v>234.58599397949899</c:v>
                </c:pt>
                <c:pt idx="1085">
                  <c:v>236.29113421515868</c:v>
                </c:pt>
                <c:pt idx="1086">
                  <c:v>240.00851568225198</c:v>
                </c:pt>
                <c:pt idx="1087">
                  <c:v>241.30948091003444</c:v>
                </c:pt>
                <c:pt idx="1088">
                  <c:v>241.22640841574437</c:v>
                </c:pt>
                <c:pt idx="1089">
                  <c:v>244.20655159748262</c:v>
                </c:pt>
                <c:pt idx="1090">
                  <c:v>242.92297952775201</c:v>
                </c:pt>
                <c:pt idx="1091">
                  <c:v>241.952615541792</c:v>
                </c:pt>
                <c:pt idx="1092">
                  <c:v>243.19000735984699</c:v>
                </c:pt>
                <c:pt idx="1093">
                  <c:v>243.84125998962631</c:v>
                </c:pt>
                <c:pt idx="1094">
                  <c:v>240.71965558875627</c:v>
                </c:pt>
                <c:pt idx="1095">
                  <c:v>242.28860299927098</c:v>
                </c:pt>
                <c:pt idx="1096">
                  <c:v>244.95517201351601</c:v>
                </c:pt>
                <c:pt idx="1097">
                  <c:v>246.491308520356</c:v>
                </c:pt>
                <c:pt idx="1098">
                  <c:v>247.29886638604901</c:v>
                </c:pt>
                <c:pt idx="1099">
                  <c:v>249.37224206698937</c:v>
                </c:pt>
                <c:pt idx="1100">
                  <c:v>249.595352117728</c:v>
                </c:pt>
                <c:pt idx="1101">
                  <c:v>249.82078460604669</c:v>
                </c:pt>
                <c:pt idx="1102">
                  <c:v>249.71585721100368</c:v>
                </c:pt>
                <c:pt idx="1103">
                  <c:v>250.16417045138499</c:v>
                </c:pt>
                <c:pt idx="1104">
                  <c:v>251.24542712962199</c:v>
                </c:pt>
                <c:pt idx="1105">
                  <c:v>249.40192808291744</c:v>
                </c:pt>
                <c:pt idx="1106">
                  <c:v>251.61301052348762</c:v>
                </c:pt>
                <c:pt idx="1107">
                  <c:v>251.54693043202604</c:v>
                </c:pt>
                <c:pt idx="1108">
                  <c:v>254.49476697923501</c:v>
                </c:pt>
                <c:pt idx="1109">
                  <c:v>255.35189886811131</c:v>
                </c:pt>
                <c:pt idx="1110">
                  <c:v>256.78172560057027</c:v>
                </c:pt>
                <c:pt idx="1111">
                  <c:v>255.81535030479901</c:v>
                </c:pt>
                <c:pt idx="1112">
                  <c:v>255.77296754335998</c:v>
                </c:pt>
                <c:pt idx="1113">
                  <c:v>253.956958409468</c:v>
                </c:pt>
                <c:pt idx="1114">
                  <c:v>254.84813369238699</c:v>
                </c:pt>
                <c:pt idx="1115">
                  <c:v>256.84266341139931</c:v>
                </c:pt>
                <c:pt idx="1116">
                  <c:v>258.06780814471188</c:v>
                </c:pt>
                <c:pt idx="1117">
                  <c:v>260.769888072512</c:v>
                </c:pt>
                <c:pt idx="1118">
                  <c:v>263.44568425946932</c:v>
                </c:pt>
                <c:pt idx="1119">
                  <c:v>265.468990335917</c:v>
                </c:pt>
                <c:pt idx="1120">
                  <c:v>262.85306641774997</c:v>
                </c:pt>
                <c:pt idx="1121">
                  <c:v>262.27353805533227</c:v>
                </c:pt>
                <c:pt idx="1122">
                  <c:v>260.24782532242688</c:v>
                </c:pt>
                <c:pt idx="1123">
                  <c:v>257.34641992692696</c:v>
                </c:pt>
                <c:pt idx="1124">
                  <c:v>254.47264248532343</c:v>
                </c:pt>
                <c:pt idx="1125">
                  <c:v>254.37683330727231</c:v>
                </c:pt>
                <c:pt idx="1126">
                  <c:v>254.83065587016068</c:v>
                </c:pt>
                <c:pt idx="1127">
                  <c:v>255.20988025782069</c:v>
                </c:pt>
                <c:pt idx="1128">
                  <c:v>256.34426307108674</c:v>
                </c:pt>
                <c:pt idx="1129">
                  <c:v>255.84861705728972</c:v>
                </c:pt>
                <c:pt idx="1130">
                  <c:v>251.88501185450531</c:v>
                </c:pt>
                <c:pt idx="1131">
                  <c:v>249.031205496626</c:v>
                </c:pt>
                <c:pt idx="1132">
                  <c:v>251.762160520393</c:v>
                </c:pt>
                <c:pt idx="1133">
                  <c:v>251.15243058700972</c:v>
                </c:pt>
                <c:pt idx="1134">
                  <c:v>248.21361873587728</c:v>
                </c:pt>
                <c:pt idx="1135">
                  <c:v>242.71706028741198</c:v>
                </c:pt>
                <c:pt idx="1136">
                  <c:v>241.806400525567</c:v>
                </c:pt>
                <c:pt idx="1137">
                  <c:v>240.290351348706</c:v>
                </c:pt>
                <c:pt idx="1138">
                  <c:v>240.131960940043</c:v>
                </c:pt>
                <c:pt idx="1139">
                  <c:v>242.127287059368</c:v>
                </c:pt>
                <c:pt idx="1140">
                  <c:v>243.104401659666</c:v>
                </c:pt>
                <c:pt idx="1141">
                  <c:v>242.38449608910344</c:v>
                </c:pt>
                <c:pt idx="1142">
                  <c:v>239.38470449275098</c:v>
                </c:pt>
                <c:pt idx="1143">
                  <c:v>236.00224940632131</c:v>
                </c:pt>
                <c:pt idx="1144">
                  <c:v>234.59654306986059</c:v>
                </c:pt>
                <c:pt idx="1145">
                  <c:v>232.42497977375695</c:v>
                </c:pt>
                <c:pt idx="1146">
                  <c:v>235.23464352910952</c:v>
                </c:pt>
                <c:pt idx="1147">
                  <c:v>233.55935572642568</c:v>
                </c:pt>
                <c:pt idx="1148">
                  <c:v>231.05288264529943</c:v>
                </c:pt>
                <c:pt idx="1149">
                  <c:v>231.0686193164955</c:v>
                </c:pt>
                <c:pt idx="1150">
                  <c:v>227.82628459887999</c:v>
                </c:pt>
                <c:pt idx="1151">
                  <c:v>224.59391471850068</c:v>
                </c:pt>
                <c:pt idx="1152">
                  <c:v>219.97188740366931</c:v>
                </c:pt>
                <c:pt idx="1153">
                  <c:v>219.29689039934465</c:v>
                </c:pt>
                <c:pt idx="1154">
                  <c:v>220.63436910282198</c:v>
                </c:pt>
                <c:pt idx="1155">
                  <c:v>217.26069330644168</c:v>
                </c:pt>
                <c:pt idx="1156">
                  <c:v>219.16675708946198</c:v>
                </c:pt>
                <c:pt idx="1157">
                  <c:v>219.556854280734</c:v>
                </c:pt>
                <c:pt idx="1158">
                  <c:v>220.33447231609443</c:v>
                </c:pt>
                <c:pt idx="1159">
                  <c:v>220.07174847291944</c:v>
                </c:pt>
                <c:pt idx="1160">
                  <c:v>214.53410663037099</c:v>
                </c:pt>
                <c:pt idx="1161">
                  <c:v>214.66947076065168</c:v>
                </c:pt>
                <c:pt idx="1162">
                  <c:v>217.585250986804</c:v>
                </c:pt>
                <c:pt idx="1163">
                  <c:v>215.75480297672598</c:v>
                </c:pt>
                <c:pt idx="1164">
                  <c:v>219.86850983379344</c:v>
                </c:pt>
                <c:pt idx="1165">
                  <c:v>218.56924599997998</c:v>
                </c:pt>
                <c:pt idx="1166">
                  <c:v>221.5305084444343</c:v>
                </c:pt>
                <c:pt idx="1167">
                  <c:v>219.88693854871966</c:v>
                </c:pt>
                <c:pt idx="1168">
                  <c:v>215.94509594188492</c:v>
                </c:pt>
                <c:pt idx="1169">
                  <c:v>215.91545479007556</c:v>
                </c:pt>
                <c:pt idx="1170">
                  <c:v>214.08117651613631</c:v>
                </c:pt>
                <c:pt idx="1171">
                  <c:v>218.81720092133301</c:v>
                </c:pt>
                <c:pt idx="1172">
                  <c:v>219.46988228707099</c:v>
                </c:pt>
                <c:pt idx="1173">
                  <c:v>216.82068147292804</c:v>
                </c:pt>
                <c:pt idx="1174">
                  <c:v>212.49423785962566</c:v>
                </c:pt>
                <c:pt idx="1175">
                  <c:v>211.1917109127244</c:v>
                </c:pt>
                <c:pt idx="1176">
                  <c:v>214.25091278399501</c:v>
                </c:pt>
                <c:pt idx="1177">
                  <c:v>213.75217194746207</c:v>
                </c:pt>
                <c:pt idx="1178">
                  <c:v>212.2399645568224</c:v>
                </c:pt>
                <c:pt idx="1179">
                  <c:v>212.52264766654699</c:v>
                </c:pt>
                <c:pt idx="1180">
                  <c:v>211.49703398848234</c:v>
                </c:pt>
                <c:pt idx="1181">
                  <c:v>210.29555858081662</c:v>
                </c:pt>
                <c:pt idx="1182">
                  <c:v>212.19351709507669</c:v>
                </c:pt>
                <c:pt idx="1183">
                  <c:v>210.73048647947201</c:v>
                </c:pt>
                <c:pt idx="1184">
                  <c:v>208.070413187242</c:v>
                </c:pt>
                <c:pt idx="1185">
                  <c:v>204.97527453876265</c:v>
                </c:pt>
                <c:pt idx="1186">
                  <c:v>208.36179258117599</c:v>
                </c:pt>
                <c:pt idx="1187">
                  <c:v>206.95762971907101</c:v>
                </c:pt>
                <c:pt idx="1188">
                  <c:v>206.94185608234699</c:v>
                </c:pt>
                <c:pt idx="1189">
                  <c:v>206.80496641537201</c:v>
                </c:pt>
                <c:pt idx="1190">
                  <c:v>205.287032914771</c:v>
                </c:pt>
                <c:pt idx="1191">
                  <c:v>207.953821845812</c:v>
                </c:pt>
                <c:pt idx="1192">
                  <c:v>208.56420855072437</c:v>
                </c:pt>
                <c:pt idx="1193">
                  <c:v>208.92788887058356</c:v>
                </c:pt>
                <c:pt idx="1194">
                  <c:v>205.64242421000199</c:v>
                </c:pt>
                <c:pt idx="1195">
                  <c:v>205.37177566624462</c:v>
                </c:pt>
                <c:pt idx="1196">
                  <c:v>202.72521344214798</c:v>
                </c:pt>
                <c:pt idx="1197">
                  <c:v>198.81824977867359</c:v>
                </c:pt>
                <c:pt idx="1198">
                  <c:v>195.95597588555299</c:v>
                </c:pt>
                <c:pt idx="1199">
                  <c:v>200.76411881204299</c:v>
                </c:pt>
                <c:pt idx="1200">
                  <c:v>194.56124357259537</c:v>
                </c:pt>
                <c:pt idx="1201">
                  <c:v>193.30209753318431</c:v>
                </c:pt>
                <c:pt idx="1202">
                  <c:v>190.84287437011199</c:v>
                </c:pt>
                <c:pt idx="1203">
                  <c:v>192.97462605277101</c:v>
                </c:pt>
                <c:pt idx="1204">
                  <c:v>186.858075070316</c:v>
                </c:pt>
                <c:pt idx="1205">
                  <c:v>179.58562967694999</c:v>
                </c:pt>
                <c:pt idx="1206">
                  <c:v>175.63527777859798</c:v>
                </c:pt>
                <c:pt idx="1207">
                  <c:v>176.61630668659001</c:v>
                </c:pt>
                <c:pt idx="1208">
                  <c:v>192.10018328692698</c:v>
                </c:pt>
                <c:pt idx="1209">
                  <c:v>192.7599409456873</c:v>
                </c:pt>
                <c:pt idx="1210">
                  <c:v>188.19795725484565</c:v>
                </c:pt>
                <c:pt idx="1211">
                  <c:v>189.11496656870668</c:v>
                </c:pt>
                <c:pt idx="1212">
                  <c:v>190.8461324406324</c:v>
                </c:pt>
                <c:pt idx="1213">
                  <c:v>187.90753195051531</c:v>
                </c:pt>
                <c:pt idx="1214">
                  <c:v>179.35137940062972</c:v>
                </c:pt>
                <c:pt idx="1215">
                  <c:v>183.08454412893499</c:v>
                </c:pt>
                <c:pt idx="1216">
                  <c:v>182.58254092556501</c:v>
                </c:pt>
                <c:pt idx="1217">
                  <c:v>178.62062042898</c:v>
                </c:pt>
                <c:pt idx="1218">
                  <c:v>174.69258860372699</c:v>
                </c:pt>
                <c:pt idx="1219">
                  <c:v>162.55502244024404</c:v>
                </c:pt>
                <c:pt idx="1220">
                  <c:v>161.12231478270101</c:v>
                </c:pt>
                <c:pt idx="1221">
                  <c:v>152.187339629159</c:v>
                </c:pt>
                <c:pt idx="1222">
                  <c:v>153.25367580141668</c:v>
                </c:pt>
                <c:pt idx="1223">
                  <c:v>147.02853709032001</c:v>
                </c:pt>
                <c:pt idx="1224">
                  <c:v>155.19281608898359</c:v>
                </c:pt>
                <c:pt idx="1225">
                  <c:v>162.28945899218098</c:v>
                </c:pt>
                <c:pt idx="1226">
                  <c:v>152.883161508218</c:v>
                </c:pt>
                <c:pt idx="1227">
                  <c:v>145.46635478001099</c:v>
                </c:pt>
                <c:pt idx="1228">
                  <c:v>141.47412340971698</c:v>
                </c:pt>
                <c:pt idx="1229">
                  <c:v>146.70084520175155</c:v>
                </c:pt>
                <c:pt idx="1230">
                  <c:v>146.161235240379</c:v>
                </c:pt>
                <c:pt idx="1231">
                  <c:v>137.99784818365731</c:v>
                </c:pt>
                <c:pt idx="1232">
                  <c:v>132.93182183762562</c:v>
                </c:pt>
                <c:pt idx="1233">
                  <c:v>123.17259739732773</c:v>
                </c:pt>
                <c:pt idx="1234">
                  <c:v>118.00411811406801</c:v>
                </c:pt>
                <c:pt idx="1235">
                  <c:v>125.11405754591016</c:v>
                </c:pt>
                <c:pt idx="1236">
                  <c:v>128.67566171129468</c:v>
                </c:pt>
                <c:pt idx="1237">
                  <c:v>139.71644482993699</c:v>
                </c:pt>
                <c:pt idx="1238">
                  <c:v>142.25844111473131</c:v>
                </c:pt>
                <c:pt idx="1239">
                  <c:v>145.73354609635655</c:v>
                </c:pt>
                <c:pt idx="1240">
                  <c:v>149.04028973616468</c:v>
                </c:pt>
                <c:pt idx="1241">
                  <c:v>147.883061556646</c:v>
                </c:pt>
                <c:pt idx="1242">
                  <c:v>139.72417028764002</c:v>
                </c:pt>
                <c:pt idx="1243">
                  <c:v>141.690001993289</c:v>
                </c:pt>
                <c:pt idx="1244">
                  <c:v>145.838578525462</c:v>
                </c:pt>
                <c:pt idx="1245">
                  <c:v>140.83060470436556</c:v>
                </c:pt>
                <c:pt idx="1246">
                  <c:v>136.91333334277201</c:v>
                </c:pt>
                <c:pt idx="1247">
                  <c:v>135.16662239268899</c:v>
                </c:pt>
                <c:pt idx="1248">
                  <c:v>135.8472066367253</c:v>
                </c:pt>
                <c:pt idx="1249">
                  <c:v>134.21671119394955</c:v>
                </c:pt>
                <c:pt idx="1250">
                  <c:v>129.66080292918065</c:v>
                </c:pt>
                <c:pt idx="1251">
                  <c:v>127.73541169011816</c:v>
                </c:pt>
                <c:pt idx="1252">
                  <c:v>122.50411826301099</c:v>
                </c:pt>
                <c:pt idx="1253">
                  <c:v>123.95568130373084</c:v>
                </c:pt>
                <c:pt idx="1254">
                  <c:v>127.108668646205</c:v>
                </c:pt>
                <c:pt idx="1255">
                  <c:v>130.00002038831531</c:v>
                </c:pt>
                <c:pt idx="1256">
                  <c:v>132.93268042245199</c:v>
                </c:pt>
                <c:pt idx="1257">
                  <c:v>135.66971851599001</c:v>
                </c:pt>
                <c:pt idx="1258">
                  <c:v>136.58519123144498</c:v>
                </c:pt>
                <c:pt idx="1259">
                  <c:v>134.02986847276699</c:v>
                </c:pt>
                <c:pt idx="1260">
                  <c:v>131.44743278702131</c:v>
                </c:pt>
                <c:pt idx="1261">
                  <c:v>131.65814116235899</c:v>
                </c:pt>
                <c:pt idx="1262">
                  <c:v>132.07933577284055</c:v>
                </c:pt>
                <c:pt idx="1263">
                  <c:v>132.10946431255198</c:v>
                </c:pt>
                <c:pt idx="1264">
                  <c:v>140.335317431551</c:v>
                </c:pt>
                <c:pt idx="1265">
                  <c:v>140.65608350262701</c:v>
                </c:pt>
                <c:pt idx="1266">
                  <c:v>145.95183020012001</c:v>
                </c:pt>
                <c:pt idx="1267">
                  <c:v>145.73504053925672</c:v>
                </c:pt>
                <c:pt idx="1268">
                  <c:v>141.94164530482198</c:v>
                </c:pt>
                <c:pt idx="1269">
                  <c:v>144.35501547953407</c:v>
                </c:pt>
                <c:pt idx="1270">
                  <c:v>146.35234470242372</c:v>
                </c:pt>
                <c:pt idx="1271">
                  <c:v>148.25946471009198</c:v>
                </c:pt>
                <c:pt idx="1272">
                  <c:v>148.04870096477092</c:v>
                </c:pt>
                <c:pt idx="1273">
                  <c:v>146.609030895796</c:v>
                </c:pt>
                <c:pt idx="1274">
                  <c:v>143.8618115522284</c:v>
                </c:pt>
                <c:pt idx="1275">
                  <c:v>141.40866912190168</c:v>
                </c:pt>
                <c:pt idx="1276">
                  <c:v>140.502971170785</c:v>
                </c:pt>
                <c:pt idx="1277">
                  <c:v>140.19036053312098</c:v>
                </c:pt>
                <c:pt idx="1278">
                  <c:v>140.01061760418995</c:v>
                </c:pt>
                <c:pt idx="1279">
                  <c:v>141.10173967173299</c:v>
                </c:pt>
                <c:pt idx="1280">
                  <c:v>142.423067282879</c:v>
                </c:pt>
                <c:pt idx="1281">
                  <c:v>142.90006352561599</c:v>
                </c:pt>
                <c:pt idx="1282">
                  <c:v>143.19424912740101</c:v>
                </c:pt>
                <c:pt idx="1283">
                  <c:v>147.26733844449444</c:v>
                </c:pt>
                <c:pt idx="1284">
                  <c:v>151.54302648278701</c:v>
                </c:pt>
                <c:pt idx="1285">
                  <c:v>152.8789153030803</c:v>
                </c:pt>
                <c:pt idx="1286">
                  <c:v>149.849809535704</c:v>
                </c:pt>
                <c:pt idx="1287">
                  <c:v>146.96723966634798</c:v>
                </c:pt>
                <c:pt idx="1288">
                  <c:v>145.86827878158007</c:v>
                </c:pt>
                <c:pt idx="1289">
                  <c:v>142.62476943722601</c:v>
                </c:pt>
                <c:pt idx="1290">
                  <c:v>141.94098983846601</c:v>
                </c:pt>
                <c:pt idx="1291">
                  <c:v>140.71515462949037</c:v>
                </c:pt>
                <c:pt idx="1292">
                  <c:v>137.45996913155665</c:v>
                </c:pt>
                <c:pt idx="1293">
                  <c:v>139.00350599783255</c:v>
                </c:pt>
                <c:pt idx="1294">
                  <c:v>138.44619509439258</c:v>
                </c:pt>
                <c:pt idx="1295">
                  <c:v>135.14854776619268</c:v>
                </c:pt>
                <c:pt idx="1296">
                  <c:v>134.46208880382801</c:v>
                </c:pt>
                <c:pt idx="1297">
                  <c:v>134.04830382410572</c:v>
                </c:pt>
                <c:pt idx="1298">
                  <c:v>133.017230742507</c:v>
                </c:pt>
                <c:pt idx="1299">
                  <c:v>134.39702746477431</c:v>
                </c:pt>
                <c:pt idx="1300">
                  <c:v>135.25433478405861</c:v>
                </c:pt>
                <c:pt idx="1301">
                  <c:v>138.29922107025195</c:v>
                </c:pt>
                <c:pt idx="1302">
                  <c:v>138.41019713381399</c:v>
                </c:pt>
                <c:pt idx="1303">
                  <c:v>138.73293927451098</c:v>
                </c:pt>
              </c:numCache>
            </c:numRef>
          </c:val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Sheet1!$A$2:$A$1339</c:f>
              <c:numCache>
                <c:formatCode>dd/mm/yyyy</c:formatCode>
                <c:ptCount val="1338"/>
                <c:pt idx="0">
                  <c:v>37988</c:v>
                </c:pt>
                <c:pt idx="1">
                  <c:v>37991</c:v>
                </c:pt>
                <c:pt idx="2">
                  <c:v>37992</c:v>
                </c:pt>
                <c:pt idx="3">
                  <c:v>37993</c:v>
                </c:pt>
                <c:pt idx="4">
                  <c:v>37994</c:v>
                </c:pt>
                <c:pt idx="5">
                  <c:v>37995</c:v>
                </c:pt>
                <c:pt idx="6">
                  <c:v>37998</c:v>
                </c:pt>
                <c:pt idx="7">
                  <c:v>37999</c:v>
                </c:pt>
                <c:pt idx="8">
                  <c:v>38000</c:v>
                </c:pt>
                <c:pt idx="9">
                  <c:v>38001</c:v>
                </c:pt>
                <c:pt idx="10">
                  <c:v>38002</c:v>
                </c:pt>
                <c:pt idx="11">
                  <c:v>38005</c:v>
                </c:pt>
                <c:pt idx="12">
                  <c:v>38006</c:v>
                </c:pt>
                <c:pt idx="13">
                  <c:v>38007</c:v>
                </c:pt>
                <c:pt idx="14">
                  <c:v>38008</c:v>
                </c:pt>
                <c:pt idx="15">
                  <c:v>38009</c:v>
                </c:pt>
                <c:pt idx="16">
                  <c:v>38012</c:v>
                </c:pt>
                <c:pt idx="17">
                  <c:v>38013</c:v>
                </c:pt>
                <c:pt idx="18">
                  <c:v>38014</c:v>
                </c:pt>
                <c:pt idx="19">
                  <c:v>38015</c:v>
                </c:pt>
                <c:pt idx="20">
                  <c:v>38016</c:v>
                </c:pt>
                <c:pt idx="21">
                  <c:v>38019</c:v>
                </c:pt>
                <c:pt idx="22">
                  <c:v>38020</c:v>
                </c:pt>
                <c:pt idx="23">
                  <c:v>38021</c:v>
                </c:pt>
                <c:pt idx="24">
                  <c:v>38022</c:v>
                </c:pt>
                <c:pt idx="25">
                  <c:v>38023</c:v>
                </c:pt>
                <c:pt idx="26">
                  <c:v>38026</c:v>
                </c:pt>
                <c:pt idx="27">
                  <c:v>38027</c:v>
                </c:pt>
                <c:pt idx="28">
                  <c:v>38028</c:v>
                </c:pt>
                <c:pt idx="29">
                  <c:v>38029</c:v>
                </c:pt>
                <c:pt idx="30">
                  <c:v>38030</c:v>
                </c:pt>
                <c:pt idx="31">
                  <c:v>38033</c:v>
                </c:pt>
                <c:pt idx="32">
                  <c:v>38034</c:v>
                </c:pt>
                <c:pt idx="33">
                  <c:v>38035</c:v>
                </c:pt>
                <c:pt idx="34">
                  <c:v>38036</c:v>
                </c:pt>
                <c:pt idx="35">
                  <c:v>38037</c:v>
                </c:pt>
                <c:pt idx="36">
                  <c:v>38040</c:v>
                </c:pt>
                <c:pt idx="37">
                  <c:v>38041</c:v>
                </c:pt>
                <c:pt idx="38">
                  <c:v>38042</c:v>
                </c:pt>
                <c:pt idx="39">
                  <c:v>38043</c:v>
                </c:pt>
                <c:pt idx="40">
                  <c:v>38044</c:v>
                </c:pt>
                <c:pt idx="41">
                  <c:v>38047</c:v>
                </c:pt>
                <c:pt idx="42">
                  <c:v>38048</c:v>
                </c:pt>
                <c:pt idx="43">
                  <c:v>38049</c:v>
                </c:pt>
                <c:pt idx="44">
                  <c:v>38050</c:v>
                </c:pt>
                <c:pt idx="45">
                  <c:v>38051</c:v>
                </c:pt>
                <c:pt idx="46">
                  <c:v>38054</c:v>
                </c:pt>
                <c:pt idx="47">
                  <c:v>38055</c:v>
                </c:pt>
                <c:pt idx="48">
                  <c:v>38056</c:v>
                </c:pt>
                <c:pt idx="49">
                  <c:v>38057</c:v>
                </c:pt>
                <c:pt idx="50">
                  <c:v>38058</c:v>
                </c:pt>
                <c:pt idx="51">
                  <c:v>38061</c:v>
                </c:pt>
                <c:pt idx="52">
                  <c:v>38062</c:v>
                </c:pt>
                <c:pt idx="53">
                  <c:v>38063</c:v>
                </c:pt>
                <c:pt idx="54">
                  <c:v>38064</c:v>
                </c:pt>
                <c:pt idx="55">
                  <c:v>38065</c:v>
                </c:pt>
                <c:pt idx="56">
                  <c:v>38068</c:v>
                </c:pt>
                <c:pt idx="57">
                  <c:v>38069</c:v>
                </c:pt>
                <c:pt idx="58">
                  <c:v>38070</c:v>
                </c:pt>
                <c:pt idx="59">
                  <c:v>38071</c:v>
                </c:pt>
                <c:pt idx="60">
                  <c:v>38072</c:v>
                </c:pt>
                <c:pt idx="61">
                  <c:v>38075</c:v>
                </c:pt>
                <c:pt idx="62">
                  <c:v>38076</c:v>
                </c:pt>
                <c:pt idx="63">
                  <c:v>38077</c:v>
                </c:pt>
                <c:pt idx="64">
                  <c:v>38078</c:v>
                </c:pt>
                <c:pt idx="65">
                  <c:v>38079</c:v>
                </c:pt>
                <c:pt idx="66">
                  <c:v>38082</c:v>
                </c:pt>
                <c:pt idx="67">
                  <c:v>38083</c:v>
                </c:pt>
                <c:pt idx="68">
                  <c:v>38084</c:v>
                </c:pt>
                <c:pt idx="69">
                  <c:v>38085</c:v>
                </c:pt>
                <c:pt idx="70">
                  <c:v>38086</c:v>
                </c:pt>
                <c:pt idx="71">
                  <c:v>38089</c:v>
                </c:pt>
                <c:pt idx="72">
                  <c:v>38090</c:v>
                </c:pt>
                <c:pt idx="73">
                  <c:v>38091</c:v>
                </c:pt>
                <c:pt idx="74">
                  <c:v>38092</c:v>
                </c:pt>
                <c:pt idx="75">
                  <c:v>38093</c:v>
                </c:pt>
                <c:pt idx="76">
                  <c:v>38096</c:v>
                </c:pt>
                <c:pt idx="77">
                  <c:v>38097</c:v>
                </c:pt>
                <c:pt idx="78">
                  <c:v>38098</c:v>
                </c:pt>
                <c:pt idx="79">
                  <c:v>38099</c:v>
                </c:pt>
                <c:pt idx="80">
                  <c:v>38100</c:v>
                </c:pt>
                <c:pt idx="81">
                  <c:v>38103</c:v>
                </c:pt>
                <c:pt idx="82">
                  <c:v>38104</c:v>
                </c:pt>
                <c:pt idx="83">
                  <c:v>38105</c:v>
                </c:pt>
                <c:pt idx="84">
                  <c:v>38106</c:v>
                </c:pt>
                <c:pt idx="85">
                  <c:v>38107</c:v>
                </c:pt>
                <c:pt idx="86">
                  <c:v>38110</c:v>
                </c:pt>
                <c:pt idx="87">
                  <c:v>38111</c:v>
                </c:pt>
                <c:pt idx="88">
                  <c:v>38112</c:v>
                </c:pt>
                <c:pt idx="89">
                  <c:v>38113</c:v>
                </c:pt>
                <c:pt idx="90">
                  <c:v>38114</c:v>
                </c:pt>
                <c:pt idx="91">
                  <c:v>38117</c:v>
                </c:pt>
                <c:pt idx="92">
                  <c:v>38118</c:v>
                </c:pt>
                <c:pt idx="93">
                  <c:v>38119</c:v>
                </c:pt>
                <c:pt idx="94">
                  <c:v>38120</c:v>
                </c:pt>
                <c:pt idx="95">
                  <c:v>38121</c:v>
                </c:pt>
                <c:pt idx="96">
                  <c:v>38124</c:v>
                </c:pt>
                <c:pt idx="97">
                  <c:v>38125</c:v>
                </c:pt>
                <c:pt idx="98">
                  <c:v>38126</c:v>
                </c:pt>
                <c:pt idx="99">
                  <c:v>38127</c:v>
                </c:pt>
                <c:pt idx="100">
                  <c:v>38128</c:v>
                </c:pt>
                <c:pt idx="101">
                  <c:v>38131</c:v>
                </c:pt>
                <c:pt idx="102">
                  <c:v>38132</c:v>
                </c:pt>
                <c:pt idx="103">
                  <c:v>38133</c:v>
                </c:pt>
                <c:pt idx="104">
                  <c:v>38134</c:v>
                </c:pt>
                <c:pt idx="105">
                  <c:v>38135</c:v>
                </c:pt>
                <c:pt idx="106">
                  <c:v>38138</c:v>
                </c:pt>
                <c:pt idx="107">
                  <c:v>38139</c:v>
                </c:pt>
                <c:pt idx="108">
                  <c:v>38140</c:v>
                </c:pt>
                <c:pt idx="109">
                  <c:v>38141</c:v>
                </c:pt>
                <c:pt idx="110">
                  <c:v>38142</c:v>
                </c:pt>
                <c:pt idx="111">
                  <c:v>38145</c:v>
                </c:pt>
                <c:pt idx="112">
                  <c:v>38146</c:v>
                </c:pt>
                <c:pt idx="113">
                  <c:v>38147</c:v>
                </c:pt>
                <c:pt idx="114">
                  <c:v>38148</c:v>
                </c:pt>
                <c:pt idx="115">
                  <c:v>38149</c:v>
                </c:pt>
                <c:pt idx="116">
                  <c:v>38152</c:v>
                </c:pt>
                <c:pt idx="117">
                  <c:v>38153</c:v>
                </c:pt>
                <c:pt idx="118">
                  <c:v>38154</c:v>
                </c:pt>
                <c:pt idx="119">
                  <c:v>38155</c:v>
                </c:pt>
                <c:pt idx="120">
                  <c:v>38156</c:v>
                </c:pt>
                <c:pt idx="121">
                  <c:v>38159</c:v>
                </c:pt>
                <c:pt idx="122">
                  <c:v>38160</c:v>
                </c:pt>
                <c:pt idx="123">
                  <c:v>38161</c:v>
                </c:pt>
                <c:pt idx="124">
                  <c:v>38162</c:v>
                </c:pt>
                <c:pt idx="125">
                  <c:v>38163</c:v>
                </c:pt>
                <c:pt idx="126">
                  <c:v>38166</c:v>
                </c:pt>
                <c:pt idx="127">
                  <c:v>38167</c:v>
                </c:pt>
                <c:pt idx="128">
                  <c:v>38168</c:v>
                </c:pt>
                <c:pt idx="129">
                  <c:v>38169</c:v>
                </c:pt>
                <c:pt idx="130">
                  <c:v>38170</c:v>
                </c:pt>
                <c:pt idx="131">
                  <c:v>38173</c:v>
                </c:pt>
                <c:pt idx="132">
                  <c:v>38174</c:v>
                </c:pt>
                <c:pt idx="133">
                  <c:v>38175</c:v>
                </c:pt>
                <c:pt idx="134">
                  <c:v>38176</c:v>
                </c:pt>
                <c:pt idx="135">
                  <c:v>38177</c:v>
                </c:pt>
                <c:pt idx="136">
                  <c:v>38180</c:v>
                </c:pt>
                <c:pt idx="137">
                  <c:v>38181</c:v>
                </c:pt>
                <c:pt idx="138">
                  <c:v>38182</c:v>
                </c:pt>
                <c:pt idx="139">
                  <c:v>38183</c:v>
                </c:pt>
                <c:pt idx="140">
                  <c:v>38184</c:v>
                </c:pt>
                <c:pt idx="141">
                  <c:v>38187</c:v>
                </c:pt>
                <c:pt idx="142">
                  <c:v>38188</c:v>
                </c:pt>
                <c:pt idx="143">
                  <c:v>38189</c:v>
                </c:pt>
                <c:pt idx="144">
                  <c:v>38190</c:v>
                </c:pt>
                <c:pt idx="145">
                  <c:v>38191</c:v>
                </c:pt>
                <c:pt idx="146">
                  <c:v>38194</c:v>
                </c:pt>
                <c:pt idx="147">
                  <c:v>38195</c:v>
                </c:pt>
                <c:pt idx="148">
                  <c:v>38196</c:v>
                </c:pt>
                <c:pt idx="149">
                  <c:v>38197</c:v>
                </c:pt>
                <c:pt idx="150">
                  <c:v>38198</c:v>
                </c:pt>
                <c:pt idx="151">
                  <c:v>38201</c:v>
                </c:pt>
                <c:pt idx="152">
                  <c:v>38202</c:v>
                </c:pt>
                <c:pt idx="153">
                  <c:v>38203</c:v>
                </c:pt>
                <c:pt idx="154">
                  <c:v>38204</c:v>
                </c:pt>
                <c:pt idx="155">
                  <c:v>38205</c:v>
                </c:pt>
                <c:pt idx="156">
                  <c:v>38208</c:v>
                </c:pt>
                <c:pt idx="157">
                  <c:v>38209</c:v>
                </c:pt>
                <c:pt idx="158">
                  <c:v>38210</c:v>
                </c:pt>
                <c:pt idx="159">
                  <c:v>38211</c:v>
                </c:pt>
                <c:pt idx="160">
                  <c:v>38212</c:v>
                </c:pt>
                <c:pt idx="161">
                  <c:v>38215</c:v>
                </c:pt>
                <c:pt idx="162">
                  <c:v>38216</c:v>
                </c:pt>
                <c:pt idx="163">
                  <c:v>38217</c:v>
                </c:pt>
                <c:pt idx="164">
                  <c:v>38218</c:v>
                </c:pt>
                <c:pt idx="165">
                  <c:v>38219</c:v>
                </c:pt>
                <c:pt idx="166">
                  <c:v>38222</c:v>
                </c:pt>
                <c:pt idx="167">
                  <c:v>38223</c:v>
                </c:pt>
                <c:pt idx="168">
                  <c:v>38224</c:v>
                </c:pt>
                <c:pt idx="169">
                  <c:v>38225</c:v>
                </c:pt>
                <c:pt idx="170">
                  <c:v>38226</c:v>
                </c:pt>
                <c:pt idx="171">
                  <c:v>38229</c:v>
                </c:pt>
                <c:pt idx="172">
                  <c:v>38230</c:v>
                </c:pt>
                <c:pt idx="173">
                  <c:v>38231</c:v>
                </c:pt>
                <c:pt idx="174">
                  <c:v>38232</c:v>
                </c:pt>
                <c:pt idx="175">
                  <c:v>38233</c:v>
                </c:pt>
                <c:pt idx="176">
                  <c:v>38236</c:v>
                </c:pt>
                <c:pt idx="177">
                  <c:v>38237</c:v>
                </c:pt>
                <c:pt idx="178">
                  <c:v>38238</c:v>
                </c:pt>
                <c:pt idx="179">
                  <c:v>38239</c:v>
                </c:pt>
                <c:pt idx="180">
                  <c:v>38240</c:v>
                </c:pt>
                <c:pt idx="181">
                  <c:v>38243</c:v>
                </c:pt>
                <c:pt idx="182">
                  <c:v>38244</c:v>
                </c:pt>
                <c:pt idx="183">
                  <c:v>38245</c:v>
                </c:pt>
                <c:pt idx="184">
                  <c:v>38246</c:v>
                </c:pt>
                <c:pt idx="185">
                  <c:v>38247</c:v>
                </c:pt>
                <c:pt idx="186">
                  <c:v>38250</c:v>
                </c:pt>
                <c:pt idx="187">
                  <c:v>38251</c:v>
                </c:pt>
                <c:pt idx="188">
                  <c:v>38252</c:v>
                </c:pt>
                <c:pt idx="189">
                  <c:v>38253</c:v>
                </c:pt>
                <c:pt idx="190">
                  <c:v>38254</c:v>
                </c:pt>
                <c:pt idx="191">
                  <c:v>38257</c:v>
                </c:pt>
                <c:pt idx="192">
                  <c:v>38258</c:v>
                </c:pt>
                <c:pt idx="193">
                  <c:v>38259</c:v>
                </c:pt>
                <c:pt idx="194">
                  <c:v>38260</c:v>
                </c:pt>
                <c:pt idx="195">
                  <c:v>38261</c:v>
                </c:pt>
                <c:pt idx="196">
                  <c:v>38264</c:v>
                </c:pt>
                <c:pt idx="197">
                  <c:v>38265</c:v>
                </c:pt>
                <c:pt idx="198">
                  <c:v>38266</c:v>
                </c:pt>
                <c:pt idx="199">
                  <c:v>38267</c:v>
                </c:pt>
                <c:pt idx="200">
                  <c:v>38268</c:v>
                </c:pt>
                <c:pt idx="201">
                  <c:v>38271</c:v>
                </c:pt>
                <c:pt idx="202">
                  <c:v>38272</c:v>
                </c:pt>
                <c:pt idx="203">
                  <c:v>38273</c:v>
                </c:pt>
                <c:pt idx="204">
                  <c:v>38274</c:v>
                </c:pt>
                <c:pt idx="205">
                  <c:v>38275</c:v>
                </c:pt>
                <c:pt idx="206">
                  <c:v>38278</c:v>
                </c:pt>
                <c:pt idx="207">
                  <c:v>38279</c:v>
                </c:pt>
                <c:pt idx="208">
                  <c:v>38280</c:v>
                </c:pt>
                <c:pt idx="209">
                  <c:v>38281</c:v>
                </c:pt>
                <c:pt idx="210">
                  <c:v>38282</c:v>
                </c:pt>
                <c:pt idx="211">
                  <c:v>38285</c:v>
                </c:pt>
                <c:pt idx="212">
                  <c:v>38286</c:v>
                </c:pt>
                <c:pt idx="213">
                  <c:v>38287</c:v>
                </c:pt>
                <c:pt idx="214">
                  <c:v>38288</c:v>
                </c:pt>
                <c:pt idx="215">
                  <c:v>38289</c:v>
                </c:pt>
                <c:pt idx="216">
                  <c:v>38292</c:v>
                </c:pt>
                <c:pt idx="217">
                  <c:v>38293</c:v>
                </c:pt>
                <c:pt idx="218">
                  <c:v>38294</c:v>
                </c:pt>
                <c:pt idx="219">
                  <c:v>38295</c:v>
                </c:pt>
                <c:pt idx="220">
                  <c:v>38296</c:v>
                </c:pt>
                <c:pt idx="221">
                  <c:v>38299</c:v>
                </c:pt>
                <c:pt idx="222">
                  <c:v>38300</c:v>
                </c:pt>
                <c:pt idx="223">
                  <c:v>38301</c:v>
                </c:pt>
                <c:pt idx="224">
                  <c:v>38302</c:v>
                </c:pt>
                <c:pt idx="225">
                  <c:v>38303</c:v>
                </c:pt>
                <c:pt idx="226">
                  <c:v>38306</c:v>
                </c:pt>
                <c:pt idx="227">
                  <c:v>38307</c:v>
                </c:pt>
                <c:pt idx="228">
                  <c:v>38308</c:v>
                </c:pt>
                <c:pt idx="229">
                  <c:v>38309</c:v>
                </c:pt>
                <c:pt idx="230">
                  <c:v>38310</c:v>
                </c:pt>
                <c:pt idx="231">
                  <c:v>38313</c:v>
                </c:pt>
                <c:pt idx="232">
                  <c:v>38314</c:v>
                </c:pt>
                <c:pt idx="233">
                  <c:v>38315</c:v>
                </c:pt>
                <c:pt idx="234">
                  <c:v>38316</c:v>
                </c:pt>
                <c:pt idx="235">
                  <c:v>38317</c:v>
                </c:pt>
                <c:pt idx="236">
                  <c:v>38320</c:v>
                </c:pt>
                <c:pt idx="237">
                  <c:v>38321</c:v>
                </c:pt>
                <c:pt idx="238">
                  <c:v>38322</c:v>
                </c:pt>
                <c:pt idx="239">
                  <c:v>38323</c:v>
                </c:pt>
                <c:pt idx="240">
                  <c:v>38324</c:v>
                </c:pt>
                <c:pt idx="241">
                  <c:v>38327</c:v>
                </c:pt>
                <c:pt idx="242">
                  <c:v>38328</c:v>
                </c:pt>
                <c:pt idx="243">
                  <c:v>38329</c:v>
                </c:pt>
                <c:pt idx="244">
                  <c:v>38330</c:v>
                </c:pt>
                <c:pt idx="245">
                  <c:v>38331</c:v>
                </c:pt>
                <c:pt idx="246">
                  <c:v>38334</c:v>
                </c:pt>
                <c:pt idx="247">
                  <c:v>38335</c:v>
                </c:pt>
                <c:pt idx="248">
                  <c:v>38336</c:v>
                </c:pt>
                <c:pt idx="249">
                  <c:v>38337</c:v>
                </c:pt>
                <c:pt idx="250">
                  <c:v>38338</c:v>
                </c:pt>
                <c:pt idx="251">
                  <c:v>38341</c:v>
                </c:pt>
                <c:pt idx="252">
                  <c:v>38342</c:v>
                </c:pt>
                <c:pt idx="253">
                  <c:v>38343</c:v>
                </c:pt>
                <c:pt idx="254">
                  <c:v>38344</c:v>
                </c:pt>
                <c:pt idx="255">
                  <c:v>38345</c:v>
                </c:pt>
                <c:pt idx="256">
                  <c:v>38348</c:v>
                </c:pt>
                <c:pt idx="257">
                  <c:v>38349</c:v>
                </c:pt>
                <c:pt idx="258">
                  <c:v>38350</c:v>
                </c:pt>
                <c:pt idx="259">
                  <c:v>38351</c:v>
                </c:pt>
                <c:pt idx="260">
                  <c:v>38352</c:v>
                </c:pt>
                <c:pt idx="261">
                  <c:v>38355</c:v>
                </c:pt>
                <c:pt idx="262">
                  <c:v>38356</c:v>
                </c:pt>
                <c:pt idx="263">
                  <c:v>38357</c:v>
                </c:pt>
                <c:pt idx="264">
                  <c:v>38358</c:v>
                </c:pt>
                <c:pt idx="265">
                  <c:v>38359</c:v>
                </c:pt>
                <c:pt idx="266">
                  <c:v>38362</c:v>
                </c:pt>
                <c:pt idx="267">
                  <c:v>38363</c:v>
                </c:pt>
                <c:pt idx="268">
                  <c:v>38364</c:v>
                </c:pt>
                <c:pt idx="269">
                  <c:v>38365</c:v>
                </c:pt>
                <c:pt idx="270">
                  <c:v>38366</c:v>
                </c:pt>
                <c:pt idx="271">
                  <c:v>38369</c:v>
                </c:pt>
                <c:pt idx="272">
                  <c:v>38370</c:v>
                </c:pt>
                <c:pt idx="273">
                  <c:v>38371</c:v>
                </c:pt>
                <c:pt idx="274">
                  <c:v>38372</c:v>
                </c:pt>
                <c:pt idx="275">
                  <c:v>38373</c:v>
                </c:pt>
                <c:pt idx="276">
                  <c:v>38376</c:v>
                </c:pt>
                <c:pt idx="277">
                  <c:v>38377</c:v>
                </c:pt>
                <c:pt idx="278">
                  <c:v>38378</c:v>
                </c:pt>
                <c:pt idx="279">
                  <c:v>38379</c:v>
                </c:pt>
                <c:pt idx="280">
                  <c:v>38380</c:v>
                </c:pt>
                <c:pt idx="281">
                  <c:v>38383</c:v>
                </c:pt>
                <c:pt idx="282">
                  <c:v>38384</c:v>
                </c:pt>
                <c:pt idx="283">
                  <c:v>38385</c:v>
                </c:pt>
                <c:pt idx="284">
                  <c:v>38386</c:v>
                </c:pt>
                <c:pt idx="285">
                  <c:v>38387</c:v>
                </c:pt>
                <c:pt idx="286">
                  <c:v>38390</c:v>
                </c:pt>
                <c:pt idx="287">
                  <c:v>38391</c:v>
                </c:pt>
                <c:pt idx="288">
                  <c:v>38392</c:v>
                </c:pt>
                <c:pt idx="289">
                  <c:v>38393</c:v>
                </c:pt>
                <c:pt idx="290">
                  <c:v>38394</c:v>
                </c:pt>
                <c:pt idx="291">
                  <c:v>38397</c:v>
                </c:pt>
                <c:pt idx="292">
                  <c:v>38398</c:v>
                </c:pt>
                <c:pt idx="293">
                  <c:v>38399</c:v>
                </c:pt>
                <c:pt idx="294">
                  <c:v>38400</c:v>
                </c:pt>
                <c:pt idx="295">
                  <c:v>38401</c:v>
                </c:pt>
                <c:pt idx="296">
                  <c:v>38404</c:v>
                </c:pt>
                <c:pt idx="297">
                  <c:v>38405</c:v>
                </c:pt>
                <c:pt idx="298">
                  <c:v>38406</c:v>
                </c:pt>
                <c:pt idx="299">
                  <c:v>38407</c:v>
                </c:pt>
                <c:pt idx="300">
                  <c:v>38408</c:v>
                </c:pt>
                <c:pt idx="301">
                  <c:v>38411</c:v>
                </c:pt>
                <c:pt idx="302">
                  <c:v>38412</c:v>
                </c:pt>
                <c:pt idx="303">
                  <c:v>38413</c:v>
                </c:pt>
                <c:pt idx="304">
                  <c:v>38414</c:v>
                </c:pt>
                <c:pt idx="305">
                  <c:v>38415</c:v>
                </c:pt>
                <c:pt idx="306">
                  <c:v>38418</c:v>
                </c:pt>
                <c:pt idx="307">
                  <c:v>38419</c:v>
                </c:pt>
                <c:pt idx="308">
                  <c:v>38420</c:v>
                </c:pt>
                <c:pt idx="309">
                  <c:v>38421</c:v>
                </c:pt>
                <c:pt idx="310">
                  <c:v>38422</c:v>
                </c:pt>
                <c:pt idx="311">
                  <c:v>38425</c:v>
                </c:pt>
                <c:pt idx="312">
                  <c:v>38426</c:v>
                </c:pt>
                <c:pt idx="313">
                  <c:v>38427</c:v>
                </c:pt>
                <c:pt idx="314">
                  <c:v>38428</c:v>
                </c:pt>
                <c:pt idx="315">
                  <c:v>38429</c:v>
                </c:pt>
                <c:pt idx="316">
                  <c:v>38432</c:v>
                </c:pt>
                <c:pt idx="317">
                  <c:v>38433</c:v>
                </c:pt>
                <c:pt idx="318">
                  <c:v>38434</c:v>
                </c:pt>
                <c:pt idx="319">
                  <c:v>38435</c:v>
                </c:pt>
                <c:pt idx="320">
                  <c:v>38436</c:v>
                </c:pt>
                <c:pt idx="321">
                  <c:v>38439</c:v>
                </c:pt>
                <c:pt idx="322">
                  <c:v>38440</c:v>
                </c:pt>
                <c:pt idx="323">
                  <c:v>38441</c:v>
                </c:pt>
                <c:pt idx="324">
                  <c:v>38442</c:v>
                </c:pt>
                <c:pt idx="325">
                  <c:v>38443</c:v>
                </c:pt>
                <c:pt idx="326">
                  <c:v>38446</c:v>
                </c:pt>
                <c:pt idx="327">
                  <c:v>38447</c:v>
                </c:pt>
                <c:pt idx="328">
                  <c:v>38448</c:v>
                </c:pt>
                <c:pt idx="329">
                  <c:v>38449</c:v>
                </c:pt>
                <c:pt idx="330">
                  <c:v>38450</c:v>
                </c:pt>
                <c:pt idx="331">
                  <c:v>38453</c:v>
                </c:pt>
                <c:pt idx="332">
                  <c:v>38454</c:v>
                </c:pt>
                <c:pt idx="333">
                  <c:v>38455</c:v>
                </c:pt>
                <c:pt idx="334">
                  <c:v>38456</c:v>
                </c:pt>
                <c:pt idx="335">
                  <c:v>38457</c:v>
                </c:pt>
                <c:pt idx="336">
                  <c:v>38460</c:v>
                </c:pt>
                <c:pt idx="337">
                  <c:v>38461</c:v>
                </c:pt>
                <c:pt idx="338">
                  <c:v>38462</c:v>
                </c:pt>
                <c:pt idx="339">
                  <c:v>38463</c:v>
                </c:pt>
                <c:pt idx="340">
                  <c:v>38464</c:v>
                </c:pt>
                <c:pt idx="341">
                  <c:v>38467</c:v>
                </c:pt>
                <c:pt idx="342">
                  <c:v>38468</c:v>
                </c:pt>
                <c:pt idx="343">
                  <c:v>38469</c:v>
                </c:pt>
                <c:pt idx="344">
                  <c:v>38470</c:v>
                </c:pt>
                <c:pt idx="345">
                  <c:v>38471</c:v>
                </c:pt>
                <c:pt idx="346">
                  <c:v>38474</c:v>
                </c:pt>
                <c:pt idx="347">
                  <c:v>38475</c:v>
                </c:pt>
                <c:pt idx="348">
                  <c:v>38476</c:v>
                </c:pt>
                <c:pt idx="349">
                  <c:v>38477</c:v>
                </c:pt>
                <c:pt idx="350">
                  <c:v>38478</c:v>
                </c:pt>
                <c:pt idx="351">
                  <c:v>38481</c:v>
                </c:pt>
                <c:pt idx="352">
                  <c:v>38482</c:v>
                </c:pt>
                <c:pt idx="353">
                  <c:v>38483</c:v>
                </c:pt>
                <c:pt idx="354">
                  <c:v>38484</c:v>
                </c:pt>
                <c:pt idx="355">
                  <c:v>38485</c:v>
                </c:pt>
                <c:pt idx="356">
                  <c:v>38488</c:v>
                </c:pt>
                <c:pt idx="357">
                  <c:v>38489</c:v>
                </c:pt>
                <c:pt idx="358">
                  <c:v>38490</c:v>
                </c:pt>
                <c:pt idx="359">
                  <c:v>38491</c:v>
                </c:pt>
                <c:pt idx="360">
                  <c:v>38492</c:v>
                </c:pt>
                <c:pt idx="361">
                  <c:v>38495</c:v>
                </c:pt>
                <c:pt idx="362">
                  <c:v>38496</c:v>
                </c:pt>
                <c:pt idx="363">
                  <c:v>38497</c:v>
                </c:pt>
                <c:pt idx="364">
                  <c:v>38498</c:v>
                </c:pt>
                <c:pt idx="365">
                  <c:v>38499</c:v>
                </c:pt>
                <c:pt idx="366">
                  <c:v>38502</c:v>
                </c:pt>
                <c:pt idx="367">
                  <c:v>38503</c:v>
                </c:pt>
                <c:pt idx="368">
                  <c:v>38504</c:v>
                </c:pt>
                <c:pt idx="369">
                  <c:v>38505</c:v>
                </c:pt>
                <c:pt idx="370">
                  <c:v>38506</c:v>
                </c:pt>
                <c:pt idx="371">
                  <c:v>38509</c:v>
                </c:pt>
                <c:pt idx="372">
                  <c:v>38510</c:v>
                </c:pt>
                <c:pt idx="373">
                  <c:v>38511</c:v>
                </c:pt>
                <c:pt idx="374">
                  <c:v>38512</c:v>
                </c:pt>
                <c:pt idx="375">
                  <c:v>38513</c:v>
                </c:pt>
                <c:pt idx="376">
                  <c:v>38516</c:v>
                </c:pt>
                <c:pt idx="377">
                  <c:v>38517</c:v>
                </c:pt>
                <c:pt idx="378">
                  <c:v>38518</c:v>
                </c:pt>
                <c:pt idx="379">
                  <c:v>38519</c:v>
                </c:pt>
                <c:pt idx="380">
                  <c:v>38520</c:v>
                </c:pt>
                <c:pt idx="381">
                  <c:v>38523</c:v>
                </c:pt>
                <c:pt idx="382">
                  <c:v>38524</c:v>
                </c:pt>
                <c:pt idx="383">
                  <c:v>38525</c:v>
                </c:pt>
                <c:pt idx="384">
                  <c:v>38526</c:v>
                </c:pt>
                <c:pt idx="385">
                  <c:v>38527</c:v>
                </c:pt>
                <c:pt idx="386">
                  <c:v>38530</c:v>
                </c:pt>
                <c:pt idx="387">
                  <c:v>38531</c:v>
                </c:pt>
                <c:pt idx="388">
                  <c:v>38532</c:v>
                </c:pt>
                <c:pt idx="389">
                  <c:v>38533</c:v>
                </c:pt>
                <c:pt idx="390">
                  <c:v>38534</c:v>
                </c:pt>
                <c:pt idx="391">
                  <c:v>38537</c:v>
                </c:pt>
                <c:pt idx="392">
                  <c:v>38538</c:v>
                </c:pt>
                <c:pt idx="393">
                  <c:v>38539</c:v>
                </c:pt>
                <c:pt idx="394">
                  <c:v>38540</c:v>
                </c:pt>
                <c:pt idx="395">
                  <c:v>38541</c:v>
                </c:pt>
                <c:pt idx="396">
                  <c:v>38544</c:v>
                </c:pt>
                <c:pt idx="397">
                  <c:v>38545</c:v>
                </c:pt>
                <c:pt idx="398">
                  <c:v>38546</c:v>
                </c:pt>
                <c:pt idx="399">
                  <c:v>38547</c:v>
                </c:pt>
                <c:pt idx="400">
                  <c:v>38548</c:v>
                </c:pt>
                <c:pt idx="401">
                  <c:v>38551</c:v>
                </c:pt>
                <c:pt idx="402">
                  <c:v>38552</c:v>
                </c:pt>
                <c:pt idx="403">
                  <c:v>38553</c:v>
                </c:pt>
                <c:pt idx="404">
                  <c:v>38554</c:v>
                </c:pt>
                <c:pt idx="405">
                  <c:v>38555</c:v>
                </c:pt>
                <c:pt idx="406">
                  <c:v>38558</c:v>
                </c:pt>
                <c:pt idx="407">
                  <c:v>38559</c:v>
                </c:pt>
                <c:pt idx="408">
                  <c:v>38560</c:v>
                </c:pt>
                <c:pt idx="409">
                  <c:v>38561</c:v>
                </c:pt>
                <c:pt idx="410">
                  <c:v>38562</c:v>
                </c:pt>
                <c:pt idx="411">
                  <c:v>38565</c:v>
                </c:pt>
                <c:pt idx="412">
                  <c:v>38566</c:v>
                </c:pt>
                <c:pt idx="413">
                  <c:v>38567</c:v>
                </c:pt>
                <c:pt idx="414">
                  <c:v>38568</c:v>
                </c:pt>
                <c:pt idx="415">
                  <c:v>38569</c:v>
                </c:pt>
                <c:pt idx="416">
                  <c:v>38572</c:v>
                </c:pt>
                <c:pt idx="417">
                  <c:v>38573</c:v>
                </c:pt>
                <c:pt idx="418">
                  <c:v>38574</c:v>
                </c:pt>
                <c:pt idx="419">
                  <c:v>38575</c:v>
                </c:pt>
                <c:pt idx="420">
                  <c:v>38576</c:v>
                </c:pt>
                <c:pt idx="421">
                  <c:v>38579</c:v>
                </c:pt>
                <c:pt idx="422">
                  <c:v>38580</c:v>
                </c:pt>
                <c:pt idx="423">
                  <c:v>38581</c:v>
                </c:pt>
                <c:pt idx="424">
                  <c:v>38582</c:v>
                </c:pt>
                <c:pt idx="425">
                  <c:v>38583</c:v>
                </c:pt>
                <c:pt idx="426">
                  <c:v>38586</c:v>
                </c:pt>
                <c:pt idx="427">
                  <c:v>38587</c:v>
                </c:pt>
                <c:pt idx="428">
                  <c:v>38588</c:v>
                </c:pt>
                <c:pt idx="429">
                  <c:v>38589</c:v>
                </c:pt>
                <c:pt idx="430">
                  <c:v>38590</c:v>
                </c:pt>
                <c:pt idx="431">
                  <c:v>38593</c:v>
                </c:pt>
                <c:pt idx="432">
                  <c:v>38594</c:v>
                </c:pt>
                <c:pt idx="433">
                  <c:v>38595</c:v>
                </c:pt>
                <c:pt idx="434">
                  <c:v>38596</c:v>
                </c:pt>
                <c:pt idx="435">
                  <c:v>38597</c:v>
                </c:pt>
                <c:pt idx="436">
                  <c:v>38600</c:v>
                </c:pt>
                <c:pt idx="437">
                  <c:v>38601</c:v>
                </c:pt>
                <c:pt idx="438">
                  <c:v>38602</c:v>
                </c:pt>
                <c:pt idx="439">
                  <c:v>38603</c:v>
                </c:pt>
                <c:pt idx="440">
                  <c:v>38604</c:v>
                </c:pt>
                <c:pt idx="441">
                  <c:v>38607</c:v>
                </c:pt>
                <c:pt idx="442">
                  <c:v>38608</c:v>
                </c:pt>
                <c:pt idx="443">
                  <c:v>38609</c:v>
                </c:pt>
                <c:pt idx="444">
                  <c:v>38610</c:v>
                </c:pt>
                <c:pt idx="445">
                  <c:v>38611</c:v>
                </c:pt>
                <c:pt idx="446">
                  <c:v>38614</c:v>
                </c:pt>
                <c:pt idx="447">
                  <c:v>38615</c:v>
                </c:pt>
                <c:pt idx="448">
                  <c:v>38616</c:v>
                </c:pt>
                <c:pt idx="449">
                  <c:v>38617</c:v>
                </c:pt>
                <c:pt idx="450">
                  <c:v>38618</c:v>
                </c:pt>
                <c:pt idx="451">
                  <c:v>38621</c:v>
                </c:pt>
                <c:pt idx="452">
                  <c:v>38622</c:v>
                </c:pt>
                <c:pt idx="453">
                  <c:v>38623</c:v>
                </c:pt>
                <c:pt idx="454">
                  <c:v>38624</c:v>
                </c:pt>
                <c:pt idx="455">
                  <c:v>38625</c:v>
                </c:pt>
                <c:pt idx="456">
                  <c:v>38628</c:v>
                </c:pt>
                <c:pt idx="457">
                  <c:v>38629</c:v>
                </c:pt>
                <c:pt idx="458">
                  <c:v>38630</c:v>
                </c:pt>
                <c:pt idx="459">
                  <c:v>38631</c:v>
                </c:pt>
                <c:pt idx="460">
                  <c:v>38632</c:v>
                </c:pt>
                <c:pt idx="461">
                  <c:v>38635</c:v>
                </c:pt>
                <c:pt idx="462">
                  <c:v>38636</c:v>
                </c:pt>
                <c:pt idx="463">
                  <c:v>38637</c:v>
                </c:pt>
                <c:pt idx="464">
                  <c:v>38638</c:v>
                </c:pt>
                <c:pt idx="465">
                  <c:v>38639</c:v>
                </c:pt>
                <c:pt idx="466">
                  <c:v>38642</c:v>
                </c:pt>
                <c:pt idx="467">
                  <c:v>38643</c:v>
                </c:pt>
                <c:pt idx="468">
                  <c:v>38644</c:v>
                </c:pt>
                <c:pt idx="469">
                  <c:v>38645</c:v>
                </c:pt>
                <c:pt idx="470">
                  <c:v>38646</c:v>
                </c:pt>
                <c:pt idx="471">
                  <c:v>38649</c:v>
                </c:pt>
                <c:pt idx="472">
                  <c:v>38650</c:v>
                </c:pt>
                <c:pt idx="473">
                  <c:v>38651</c:v>
                </c:pt>
                <c:pt idx="474">
                  <c:v>38652</c:v>
                </c:pt>
                <c:pt idx="475">
                  <c:v>38653</c:v>
                </c:pt>
                <c:pt idx="476">
                  <c:v>38656</c:v>
                </c:pt>
                <c:pt idx="477">
                  <c:v>38657</c:v>
                </c:pt>
                <c:pt idx="478">
                  <c:v>38658</c:v>
                </c:pt>
                <c:pt idx="479">
                  <c:v>38659</c:v>
                </c:pt>
                <c:pt idx="480">
                  <c:v>38660</c:v>
                </c:pt>
                <c:pt idx="481">
                  <c:v>38663</c:v>
                </c:pt>
                <c:pt idx="482">
                  <c:v>38664</c:v>
                </c:pt>
                <c:pt idx="483">
                  <c:v>38665</c:v>
                </c:pt>
                <c:pt idx="484">
                  <c:v>38666</c:v>
                </c:pt>
                <c:pt idx="485">
                  <c:v>38667</c:v>
                </c:pt>
                <c:pt idx="486">
                  <c:v>38670</c:v>
                </c:pt>
                <c:pt idx="487">
                  <c:v>38671</c:v>
                </c:pt>
                <c:pt idx="488">
                  <c:v>38672</c:v>
                </c:pt>
                <c:pt idx="489">
                  <c:v>38673</c:v>
                </c:pt>
                <c:pt idx="490">
                  <c:v>38674</c:v>
                </c:pt>
                <c:pt idx="491">
                  <c:v>38677</c:v>
                </c:pt>
                <c:pt idx="492">
                  <c:v>38678</c:v>
                </c:pt>
                <c:pt idx="493">
                  <c:v>38679</c:v>
                </c:pt>
                <c:pt idx="494">
                  <c:v>38680</c:v>
                </c:pt>
                <c:pt idx="495">
                  <c:v>38681</c:v>
                </c:pt>
                <c:pt idx="496">
                  <c:v>38684</c:v>
                </c:pt>
                <c:pt idx="497">
                  <c:v>38685</c:v>
                </c:pt>
                <c:pt idx="498">
                  <c:v>38686</c:v>
                </c:pt>
                <c:pt idx="499">
                  <c:v>38687</c:v>
                </c:pt>
                <c:pt idx="500">
                  <c:v>38688</c:v>
                </c:pt>
                <c:pt idx="501">
                  <c:v>38691</c:v>
                </c:pt>
                <c:pt idx="502">
                  <c:v>38692</c:v>
                </c:pt>
                <c:pt idx="503">
                  <c:v>38693</c:v>
                </c:pt>
                <c:pt idx="504">
                  <c:v>38694</c:v>
                </c:pt>
                <c:pt idx="505">
                  <c:v>38695</c:v>
                </c:pt>
                <c:pt idx="506">
                  <c:v>38698</c:v>
                </c:pt>
                <c:pt idx="507">
                  <c:v>38699</c:v>
                </c:pt>
                <c:pt idx="508">
                  <c:v>38700</c:v>
                </c:pt>
                <c:pt idx="509">
                  <c:v>38701</c:v>
                </c:pt>
                <c:pt idx="510">
                  <c:v>38702</c:v>
                </c:pt>
                <c:pt idx="511">
                  <c:v>38705</c:v>
                </c:pt>
                <c:pt idx="512">
                  <c:v>38706</c:v>
                </c:pt>
                <c:pt idx="513">
                  <c:v>38707</c:v>
                </c:pt>
                <c:pt idx="514">
                  <c:v>38708</c:v>
                </c:pt>
                <c:pt idx="515">
                  <c:v>38709</c:v>
                </c:pt>
                <c:pt idx="516">
                  <c:v>38712</c:v>
                </c:pt>
                <c:pt idx="517">
                  <c:v>38713</c:v>
                </c:pt>
                <c:pt idx="518">
                  <c:v>38714</c:v>
                </c:pt>
                <c:pt idx="519">
                  <c:v>38715</c:v>
                </c:pt>
                <c:pt idx="520">
                  <c:v>38716</c:v>
                </c:pt>
                <c:pt idx="521">
                  <c:v>38719</c:v>
                </c:pt>
                <c:pt idx="522">
                  <c:v>38720</c:v>
                </c:pt>
                <c:pt idx="523">
                  <c:v>38721</c:v>
                </c:pt>
                <c:pt idx="524">
                  <c:v>38722</c:v>
                </c:pt>
                <c:pt idx="525">
                  <c:v>38723</c:v>
                </c:pt>
                <c:pt idx="526">
                  <c:v>38726</c:v>
                </c:pt>
                <c:pt idx="527">
                  <c:v>38727</c:v>
                </c:pt>
                <c:pt idx="528">
                  <c:v>38728</c:v>
                </c:pt>
                <c:pt idx="529">
                  <c:v>38729</c:v>
                </c:pt>
                <c:pt idx="530">
                  <c:v>38730</c:v>
                </c:pt>
                <c:pt idx="531">
                  <c:v>38733</c:v>
                </c:pt>
                <c:pt idx="532">
                  <c:v>38734</c:v>
                </c:pt>
                <c:pt idx="533">
                  <c:v>38735</c:v>
                </c:pt>
                <c:pt idx="534">
                  <c:v>38736</c:v>
                </c:pt>
                <c:pt idx="535">
                  <c:v>38737</c:v>
                </c:pt>
                <c:pt idx="536">
                  <c:v>38740</c:v>
                </c:pt>
                <c:pt idx="537">
                  <c:v>38741</c:v>
                </c:pt>
                <c:pt idx="538">
                  <c:v>38742</c:v>
                </c:pt>
                <c:pt idx="539">
                  <c:v>38743</c:v>
                </c:pt>
                <c:pt idx="540">
                  <c:v>38744</c:v>
                </c:pt>
                <c:pt idx="541">
                  <c:v>38747</c:v>
                </c:pt>
                <c:pt idx="542">
                  <c:v>38748</c:v>
                </c:pt>
                <c:pt idx="543">
                  <c:v>38749</c:v>
                </c:pt>
                <c:pt idx="544">
                  <c:v>38750</c:v>
                </c:pt>
                <c:pt idx="545">
                  <c:v>38751</c:v>
                </c:pt>
                <c:pt idx="546">
                  <c:v>38754</c:v>
                </c:pt>
                <c:pt idx="547">
                  <c:v>38755</c:v>
                </c:pt>
                <c:pt idx="548">
                  <c:v>38756</c:v>
                </c:pt>
                <c:pt idx="549">
                  <c:v>38757</c:v>
                </c:pt>
                <c:pt idx="550">
                  <c:v>38758</c:v>
                </c:pt>
                <c:pt idx="551">
                  <c:v>38761</c:v>
                </c:pt>
                <c:pt idx="552">
                  <c:v>38762</c:v>
                </c:pt>
                <c:pt idx="553">
                  <c:v>38763</c:v>
                </c:pt>
                <c:pt idx="554">
                  <c:v>38764</c:v>
                </c:pt>
                <c:pt idx="555">
                  <c:v>38765</c:v>
                </c:pt>
                <c:pt idx="556">
                  <c:v>38768</c:v>
                </c:pt>
                <c:pt idx="557">
                  <c:v>38769</c:v>
                </c:pt>
                <c:pt idx="558">
                  <c:v>38770</c:v>
                </c:pt>
                <c:pt idx="559">
                  <c:v>38771</c:v>
                </c:pt>
                <c:pt idx="560">
                  <c:v>38772</c:v>
                </c:pt>
                <c:pt idx="561">
                  <c:v>38775</c:v>
                </c:pt>
                <c:pt idx="562">
                  <c:v>38776</c:v>
                </c:pt>
                <c:pt idx="563">
                  <c:v>38777</c:v>
                </c:pt>
                <c:pt idx="564">
                  <c:v>38778</c:v>
                </c:pt>
                <c:pt idx="565">
                  <c:v>38779</c:v>
                </c:pt>
                <c:pt idx="566">
                  <c:v>38782</c:v>
                </c:pt>
                <c:pt idx="567">
                  <c:v>38783</c:v>
                </c:pt>
                <c:pt idx="568">
                  <c:v>38784</c:v>
                </c:pt>
                <c:pt idx="569">
                  <c:v>38785</c:v>
                </c:pt>
                <c:pt idx="570">
                  <c:v>38786</c:v>
                </c:pt>
                <c:pt idx="571">
                  <c:v>38789</c:v>
                </c:pt>
                <c:pt idx="572">
                  <c:v>38790</c:v>
                </c:pt>
                <c:pt idx="573">
                  <c:v>38791</c:v>
                </c:pt>
                <c:pt idx="574">
                  <c:v>38792</c:v>
                </c:pt>
                <c:pt idx="575">
                  <c:v>38793</c:v>
                </c:pt>
                <c:pt idx="576">
                  <c:v>38796</c:v>
                </c:pt>
                <c:pt idx="577">
                  <c:v>38797</c:v>
                </c:pt>
                <c:pt idx="578">
                  <c:v>38798</c:v>
                </c:pt>
                <c:pt idx="579">
                  <c:v>38799</c:v>
                </c:pt>
                <c:pt idx="580">
                  <c:v>38800</c:v>
                </c:pt>
                <c:pt idx="581">
                  <c:v>38803</c:v>
                </c:pt>
                <c:pt idx="582">
                  <c:v>38804</c:v>
                </c:pt>
                <c:pt idx="583">
                  <c:v>38805</c:v>
                </c:pt>
                <c:pt idx="584">
                  <c:v>38806</c:v>
                </c:pt>
                <c:pt idx="585">
                  <c:v>38807</c:v>
                </c:pt>
                <c:pt idx="586">
                  <c:v>38810</c:v>
                </c:pt>
                <c:pt idx="587">
                  <c:v>38811</c:v>
                </c:pt>
                <c:pt idx="588">
                  <c:v>38812</c:v>
                </c:pt>
                <c:pt idx="589">
                  <c:v>38813</c:v>
                </c:pt>
                <c:pt idx="590">
                  <c:v>38814</c:v>
                </c:pt>
                <c:pt idx="591">
                  <c:v>38817</c:v>
                </c:pt>
                <c:pt idx="592">
                  <c:v>38818</c:v>
                </c:pt>
                <c:pt idx="593">
                  <c:v>38819</c:v>
                </c:pt>
                <c:pt idx="594">
                  <c:v>38820</c:v>
                </c:pt>
                <c:pt idx="595">
                  <c:v>38821</c:v>
                </c:pt>
                <c:pt idx="596">
                  <c:v>38824</c:v>
                </c:pt>
                <c:pt idx="597">
                  <c:v>38825</c:v>
                </c:pt>
                <c:pt idx="598">
                  <c:v>38826</c:v>
                </c:pt>
                <c:pt idx="599">
                  <c:v>38827</c:v>
                </c:pt>
                <c:pt idx="600">
                  <c:v>38828</c:v>
                </c:pt>
                <c:pt idx="601">
                  <c:v>38831</c:v>
                </c:pt>
                <c:pt idx="602">
                  <c:v>38832</c:v>
                </c:pt>
                <c:pt idx="603">
                  <c:v>38833</c:v>
                </c:pt>
                <c:pt idx="604">
                  <c:v>38834</c:v>
                </c:pt>
                <c:pt idx="605">
                  <c:v>38835</c:v>
                </c:pt>
                <c:pt idx="606">
                  <c:v>38838</c:v>
                </c:pt>
                <c:pt idx="607">
                  <c:v>38839</c:v>
                </c:pt>
                <c:pt idx="608">
                  <c:v>38840</c:v>
                </c:pt>
                <c:pt idx="609">
                  <c:v>38841</c:v>
                </c:pt>
                <c:pt idx="610">
                  <c:v>38842</c:v>
                </c:pt>
                <c:pt idx="611">
                  <c:v>38845</c:v>
                </c:pt>
                <c:pt idx="612">
                  <c:v>38846</c:v>
                </c:pt>
                <c:pt idx="613">
                  <c:v>38847</c:v>
                </c:pt>
                <c:pt idx="614">
                  <c:v>38848</c:v>
                </c:pt>
                <c:pt idx="615">
                  <c:v>38849</c:v>
                </c:pt>
                <c:pt idx="616">
                  <c:v>38852</c:v>
                </c:pt>
                <c:pt idx="617">
                  <c:v>38853</c:v>
                </c:pt>
                <c:pt idx="618">
                  <c:v>38854</c:v>
                </c:pt>
                <c:pt idx="619">
                  <c:v>38855</c:v>
                </c:pt>
                <c:pt idx="620">
                  <c:v>38856</c:v>
                </c:pt>
                <c:pt idx="621">
                  <c:v>38859</c:v>
                </c:pt>
                <c:pt idx="622">
                  <c:v>38860</c:v>
                </c:pt>
                <c:pt idx="623">
                  <c:v>38861</c:v>
                </c:pt>
                <c:pt idx="624">
                  <c:v>38862</c:v>
                </c:pt>
                <c:pt idx="625">
                  <c:v>38863</c:v>
                </c:pt>
                <c:pt idx="626">
                  <c:v>38866</c:v>
                </c:pt>
                <c:pt idx="627">
                  <c:v>38867</c:v>
                </c:pt>
                <c:pt idx="628">
                  <c:v>38868</c:v>
                </c:pt>
                <c:pt idx="629">
                  <c:v>38869</c:v>
                </c:pt>
                <c:pt idx="630">
                  <c:v>38870</c:v>
                </c:pt>
                <c:pt idx="631">
                  <c:v>38873</c:v>
                </c:pt>
                <c:pt idx="632">
                  <c:v>38874</c:v>
                </c:pt>
                <c:pt idx="633">
                  <c:v>38875</c:v>
                </c:pt>
                <c:pt idx="634">
                  <c:v>38876</c:v>
                </c:pt>
                <c:pt idx="635">
                  <c:v>38877</c:v>
                </c:pt>
                <c:pt idx="636">
                  <c:v>38880</c:v>
                </c:pt>
                <c:pt idx="637">
                  <c:v>38881</c:v>
                </c:pt>
                <c:pt idx="638">
                  <c:v>38882</c:v>
                </c:pt>
                <c:pt idx="639">
                  <c:v>38883</c:v>
                </c:pt>
                <c:pt idx="640">
                  <c:v>38884</c:v>
                </c:pt>
                <c:pt idx="641">
                  <c:v>38887</c:v>
                </c:pt>
                <c:pt idx="642">
                  <c:v>38888</c:v>
                </c:pt>
                <c:pt idx="643">
                  <c:v>38889</c:v>
                </c:pt>
                <c:pt idx="644">
                  <c:v>38890</c:v>
                </c:pt>
                <c:pt idx="645">
                  <c:v>38891</c:v>
                </c:pt>
                <c:pt idx="646">
                  <c:v>38894</c:v>
                </c:pt>
                <c:pt idx="647">
                  <c:v>38895</c:v>
                </c:pt>
                <c:pt idx="648">
                  <c:v>38896</c:v>
                </c:pt>
                <c:pt idx="649">
                  <c:v>38897</c:v>
                </c:pt>
                <c:pt idx="650">
                  <c:v>38898</c:v>
                </c:pt>
                <c:pt idx="651">
                  <c:v>38901</c:v>
                </c:pt>
                <c:pt idx="652">
                  <c:v>38902</c:v>
                </c:pt>
                <c:pt idx="653">
                  <c:v>38903</c:v>
                </c:pt>
                <c:pt idx="654">
                  <c:v>38904</c:v>
                </c:pt>
                <c:pt idx="655">
                  <c:v>38905</c:v>
                </c:pt>
                <c:pt idx="656">
                  <c:v>38908</c:v>
                </c:pt>
                <c:pt idx="657">
                  <c:v>38909</c:v>
                </c:pt>
                <c:pt idx="658">
                  <c:v>38910</c:v>
                </c:pt>
                <c:pt idx="659">
                  <c:v>38911</c:v>
                </c:pt>
                <c:pt idx="660">
                  <c:v>38912</c:v>
                </c:pt>
                <c:pt idx="661">
                  <c:v>38915</c:v>
                </c:pt>
                <c:pt idx="662">
                  <c:v>38916</c:v>
                </c:pt>
                <c:pt idx="663">
                  <c:v>38917</c:v>
                </c:pt>
                <c:pt idx="664">
                  <c:v>38918</c:v>
                </c:pt>
                <c:pt idx="665">
                  <c:v>38919</c:v>
                </c:pt>
                <c:pt idx="666">
                  <c:v>38922</c:v>
                </c:pt>
                <c:pt idx="667">
                  <c:v>38923</c:v>
                </c:pt>
                <c:pt idx="668">
                  <c:v>38924</c:v>
                </c:pt>
                <c:pt idx="669">
                  <c:v>38925</c:v>
                </c:pt>
                <c:pt idx="670">
                  <c:v>38926</c:v>
                </c:pt>
                <c:pt idx="671">
                  <c:v>38929</c:v>
                </c:pt>
                <c:pt idx="672">
                  <c:v>38930</c:v>
                </c:pt>
                <c:pt idx="673">
                  <c:v>38931</c:v>
                </c:pt>
                <c:pt idx="674">
                  <c:v>38932</c:v>
                </c:pt>
                <c:pt idx="675">
                  <c:v>38933</c:v>
                </c:pt>
                <c:pt idx="676">
                  <c:v>38936</c:v>
                </c:pt>
                <c:pt idx="677">
                  <c:v>38937</c:v>
                </c:pt>
                <c:pt idx="678">
                  <c:v>38938</c:v>
                </c:pt>
                <c:pt idx="679">
                  <c:v>38939</c:v>
                </c:pt>
                <c:pt idx="680">
                  <c:v>38940</c:v>
                </c:pt>
                <c:pt idx="681">
                  <c:v>38943</c:v>
                </c:pt>
                <c:pt idx="682">
                  <c:v>38944</c:v>
                </c:pt>
                <c:pt idx="683">
                  <c:v>38945</c:v>
                </c:pt>
                <c:pt idx="684">
                  <c:v>38946</c:v>
                </c:pt>
                <c:pt idx="685">
                  <c:v>38947</c:v>
                </c:pt>
                <c:pt idx="686">
                  <c:v>38950</c:v>
                </c:pt>
                <c:pt idx="687">
                  <c:v>38951</c:v>
                </c:pt>
                <c:pt idx="688">
                  <c:v>38952</c:v>
                </c:pt>
                <c:pt idx="689">
                  <c:v>38953</c:v>
                </c:pt>
                <c:pt idx="690">
                  <c:v>38954</c:v>
                </c:pt>
                <c:pt idx="691">
                  <c:v>38957</c:v>
                </c:pt>
                <c:pt idx="692">
                  <c:v>38958</c:v>
                </c:pt>
                <c:pt idx="693">
                  <c:v>38959</c:v>
                </c:pt>
                <c:pt idx="694">
                  <c:v>38960</c:v>
                </c:pt>
                <c:pt idx="695">
                  <c:v>38961</c:v>
                </c:pt>
                <c:pt idx="696">
                  <c:v>38964</c:v>
                </c:pt>
                <c:pt idx="697">
                  <c:v>38965</c:v>
                </c:pt>
                <c:pt idx="698">
                  <c:v>38966</c:v>
                </c:pt>
                <c:pt idx="699">
                  <c:v>38967</c:v>
                </c:pt>
                <c:pt idx="700">
                  <c:v>38968</c:v>
                </c:pt>
                <c:pt idx="701">
                  <c:v>38971</c:v>
                </c:pt>
                <c:pt idx="702">
                  <c:v>38972</c:v>
                </c:pt>
                <c:pt idx="703">
                  <c:v>38973</c:v>
                </c:pt>
                <c:pt idx="704">
                  <c:v>38974</c:v>
                </c:pt>
                <c:pt idx="705">
                  <c:v>38975</c:v>
                </c:pt>
                <c:pt idx="706">
                  <c:v>38978</c:v>
                </c:pt>
                <c:pt idx="707">
                  <c:v>38979</c:v>
                </c:pt>
                <c:pt idx="708">
                  <c:v>38980</c:v>
                </c:pt>
                <c:pt idx="709">
                  <c:v>38981</c:v>
                </c:pt>
                <c:pt idx="710">
                  <c:v>38982</c:v>
                </c:pt>
                <c:pt idx="711">
                  <c:v>38985</c:v>
                </c:pt>
                <c:pt idx="712">
                  <c:v>38986</c:v>
                </c:pt>
                <c:pt idx="713">
                  <c:v>38987</c:v>
                </c:pt>
                <c:pt idx="714">
                  <c:v>38988</c:v>
                </c:pt>
                <c:pt idx="715">
                  <c:v>38989</c:v>
                </c:pt>
                <c:pt idx="716">
                  <c:v>38992</c:v>
                </c:pt>
                <c:pt idx="717">
                  <c:v>38993</c:v>
                </c:pt>
                <c:pt idx="718">
                  <c:v>38994</c:v>
                </c:pt>
                <c:pt idx="719">
                  <c:v>38995</c:v>
                </c:pt>
                <c:pt idx="720">
                  <c:v>38996</c:v>
                </c:pt>
                <c:pt idx="721">
                  <c:v>38999</c:v>
                </c:pt>
                <c:pt idx="722">
                  <c:v>39000</c:v>
                </c:pt>
                <c:pt idx="723">
                  <c:v>39001</c:v>
                </c:pt>
                <c:pt idx="724">
                  <c:v>39002</c:v>
                </c:pt>
                <c:pt idx="725">
                  <c:v>39003</c:v>
                </c:pt>
                <c:pt idx="726">
                  <c:v>39006</c:v>
                </c:pt>
                <c:pt idx="727">
                  <c:v>39007</c:v>
                </c:pt>
                <c:pt idx="728">
                  <c:v>39008</c:v>
                </c:pt>
                <c:pt idx="729">
                  <c:v>39009</c:v>
                </c:pt>
                <c:pt idx="730">
                  <c:v>39010</c:v>
                </c:pt>
                <c:pt idx="731">
                  <c:v>39013</c:v>
                </c:pt>
                <c:pt idx="732">
                  <c:v>39014</c:v>
                </c:pt>
                <c:pt idx="733">
                  <c:v>39015</c:v>
                </c:pt>
                <c:pt idx="734">
                  <c:v>39016</c:v>
                </c:pt>
                <c:pt idx="735">
                  <c:v>39017</c:v>
                </c:pt>
                <c:pt idx="736">
                  <c:v>39020</c:v>
                </c:pt>
                <c:pt idx="737">
                  <c:v>39021</c:v>
                </c:pt>
                <c:pt idx="738">
                  <c:v>39022</c:v>
                </c:pt>
                <c:pt idx="739">
                  <c:v>39023</c:v>
                </c:pt>
                <c:pt idx="740">
                  <c:v>39024</c:v>
                </c:pt>
                <c:pt idx="741">
                  <c:v>39027</c:v>
                </c:pt>
                <c:pt idx="742">
                  <c:v>39028</c:v>
                </c:pt>
                <c:pt idx="743">
                  <c:v>39029</c:v>
                </c:pt>
                <c:pt idx="744">
                  <c:v>39030</c:v>
                </c:pt>
                <c:pt idx="745">
                  <c:v>39031</c:v>
                </c:pt>
                <c:pt idx="746">
                  <c:v>39034</c:v>
                </c:pt>
                <c:pt idx="747">
                  <c:v>39035</c:v>
                </c:pt>
                <c:pt idx="748">
                  <c:v>39036</c:v>
                </c:pt>
                <c:pt idx="749">
                  <c:v>39037</c:v>
                </c:pt>
                <c:pt idx="750">
                  <c:v>39038</c:v>
                </c:pt>
                <c:pt idx="751">
                  <c:v>39041</c:v>
                </c:pt>
                <c:pt idx="752">
                  <c:v>39042</c:v>
                </c:pt>
                <c:pt idx="753">
                  <c:v>39043</c:v>
                </c:pt>
                <c:pt idx="754">
                  <c:v>39044</c:v>
                </c:pt>
                <c:pt idx="755">
                  <c:v>39045</c:v>
                </c:pt>
                <c:pt idx="756">
                  <c:v>39048</c:v>
                </c:pt>
                <c:pt idx="757">
                  <c:v>39049</c:v>
                </c:pt>
                <c:pt idx="758">
                  <c:v>39050</c:v>
                </c:pt>
                <c:pt idx="759">
                  <c:v>39051</c:v>
                </c:pt>
                <c:pt idx="760">
                  <c:v>39052</c:v>
                </c:pt>
                <c:pt idx="761">
                  <c:v>39055</c:v>
                </c:pt>
                <c:pt idx="762">
                  <c:v>39056</c:v>
                </c:pt>
                <c:pt idx="763">
                  <c:v>39057</c:v>
                </c:pt>
                <c:pt idx="764">
                  <c:v>39058</c:v>
                </c:pt>
                <c:pt idx="765">
                  <c:v>39059</c:v>
                </c:pt>
                <c:pt idx="766">
                  <c:v>39062</c:v>
                </c:pt>
                <c:pt idx="767">
                  <c:v>39063</c:v>
                </c:pt>
                <c:pt idx="768">
                  <c:v>39064</c:v>
                </c:pt>
                <c:pt idx="769">
                  <c:v>39065</c:v>
                </c:pt>
                <c:pt idx="770">
                  <c:v>39066</c:v>
                </c:pt>
                <c:pt idx="771">
                  <c:v>39069</c:v>
                </c:pt>
                <c:pt idx="772">
                  <c:v>39070</c:v>
                </c:pt>
                <c:pt idx="773">
                  <c:v>39071</c:v>
                </c:pt>
                <c:pt idx="774">
                  <c:v>39072</c:v>
                </c:pt>
                <c:pt idx="775">
                  <c:v>39073</c:v>
                </c:pt>
                <c:pt idx="776">
                  <c:v>39076</c:v>
                </c:pt>
                <c:pt idx="777">
                  <c:v>39077</c:v>
                </c:pt>
                <c:pt idx="778">
                  <c:v>39078</c:v>
                </c:pt>
                <c:pt idx="779">
                  <c:v>39079</c:v>
                </c:pt>
                <c:pt idx="780">
                  <c:v>39080</c:v>
                </c:pt>
                <c:pt idx="781">
                  <c:v>39083</c:v>
                </c:pt>
                <c:pt idx="782">
                  <c:v>39084</c:v>
                </c:pt>
                <c:pt idx="783">
                  <c:v>39085</c:v>
                </c:pt>
                <c:pt idx="784">
                  <c:v>39086</c:v>
                </c:pt>
                <c:pt idx="785">
                  <c:v>39087</c:v>
                </c:pt>
                <c:pt idx="786">
                  <c:v>39090</c:v>
                </c:pt>
                <c:pt idx="787">
                  <c:v>39091</c:v>
                </c:pt>
                <c:pt idx="788">
                  <c:v>39092</c:v>
                </c:pt>
                <c:pt idx="789">
                  <c:v>39093</c:v>
                </c:pt>
                <c:pt idx="790">
                  <c:v>39094</c:v>
                </c:pt>
                <c:pt idx="791">
                  <c:v>39097</c:v>
                </c:pt>
                <c:pt idx="792">
                  <c:v>39098</c:v>
                </c:pt>
                <c:pt idx="793">
                  <c:v>39099</c:v>
                </c:pt>
                <c:pt idx="794">
                  <c:v>39100</c:v>
                </c:pt>
                <c:pt idx="795">
                  <c:v>39101</c:v>
                </c:pt>
                <c:pt idx="796">
                  <c:v>39104</c:v>
                </c:pt>
                <c:pt idx="797">
                  <c:v>39105</c:v>
                </c:pt>
                <c:pt idx="798">
                  <c:v>39106</c:v>
                </c:pt>
                <c:pt idx="799">
                  <c:v>39107</c:v>
                </c:pt>
                <c:pt idx="800">
                  <c:v>39108</c:v>
                </c:pt>
                <c:pt idx="801">
                  <c:v>39111</c:v>
                </c:pt>
                <c:pt idx="802">
                  <c:v>39112</c:v>
                </c:pt>
                <c:pt idx="803">
                  <c:v>39113</c:v>
                </c:pt>
                <c:pt idx="804">
                  <c:v>39114</c:v>
                </c:pt>
                <c:pt idx="805">
                  <c:v>39115</c:v>
                </c:pt>
                <c:pt idx="806">
                  <c:v>39118</c:v>
                </c:pt>
                <c:pt idx="807">
                  <c:v>39119</c:v>
                </c:pt>
                <c:pt idx="808">
                  <c:v>39120</c:v>
                </c:pt>
                <c:pt idx="809">
                  <c:v>39121</c:v>
                </c:pt>
                <c:pt idx="810">
                  <c:v>39122</c:v>
                </c:pt>
                <c:pt idx="811">
                  <c:v>39125</c:v>
                </c:pt>
                <c:pt idx="812">
                  <c:v>39126</c:v>
                </c:pt>
                <c:pt idx="813">
                  <c:v>39127</c:v>
                </c:pt>
                <c:pt idx="814">
                  <c:v>39128</c:v>
                </c:pt>
                <c:pt idx="815">
                  <c:v>39129</c:v>
                </c:pt>
                <c:pt idx="816">
                  <c:v>39132</c:v>
                </c:pt>
                <c:pt idx="817">
                  <c:v>39133</c:v>
                </c:pt>
                <c:pt idx="818">
                  <c:v>39134</c:v>
                </c:pt>
                <c:pt idx="819">
                  <c:v>39135</c:v>
                </c:pt>
                <c:pt idx="820">
                  <c:v>39136</c:v>
                </c:pt>
                <c:pt idx="821">
                  <c:v>39139</c:v>
                </c:pt>
                <c:pt idx="822">
                  <c:v>39140</c:v>
                </c:pt>
                <c:pt idx="823">
                  <c:v>39141</c:v>
                </c:pt>
                <c:pt idx="824">
                  <c:v>39142</c:v>
                </c:pt>
                <c:pt idx="825">
                  <c:v>39143</c:v>
                </c:pt>
                <c:pt idx="826">
                  <c:v>39146</c:v>
                </c:pt>
                <c:pt idx="827">
                  <c:v>39147</c:v>
                </c:pt>
                <c:pt idx="828">
                  <c:v>39148</c:v>
                </c:pt>
                <c:pt idx="829">
                  <c:v>39149</c:v>
                </c:pt>
                <c:pt idx="830">
                  <c:v>39150</c:v>
                </c:pt>
                <c:pt idx="831">
                  <c:v>39153</c:v>
                </c:pt>
                <c:pt idx="832">
                  <c:v>39154</c:v>
                </c:pt>
                <c:pt idx="833">
                  <c:v>39155</c:v>
                </c:pt>
                <c:pt idx="834">
                  <c:v>39156</c:v>
                </c:pt>
                <c:pt idx="835">
                  <c:v>39157</c:v>
                </c:pt>
                <c:pt idx="836">
                  <c:v>39160</c:v>
                </c:pt>
                <c:pt idx="837">
                  <c:v>39161</c:v>
                </c:pt>
                <c:pt idx="838">
                  <c:v>39162</c:v>
                </c:pt>
                <c:pt idx="839">
                  <c:v>39163</c:v>
                </c:pt>
                <c:pt idx="840">
                  <c:v>39164</c:v>
                </c:pt>
                <c:pt idx="841">
                  <c:v>39167</c:v>
                </c:pt>
                <c:pt idx="842">
                  <c:v>39168</c:v>
                </c:pt>
                <c:pt idx="843">
                  <c:v>39169</c:v>
                </c:pt>
                <c:pt idx="844">
                  <c:v>39170</c:v>
                </c:pt>
                <c:pt idx="845">
                  <c:v>39171</c:v>
                </c:pt>
                <c:pt idx="846">
                  <c:v>39174</c:v>
                </c:pt>
                <c:pt idx="847">
                  <c:v>39175</c:v>
                </c:pt>
                <c:pt idx="848">
                  <c:v>39176</c:v>
                </c:pt>
                <c:pt idx="849">
                  <c:v>39177</c:v>
                </c:pt>
                <c:pt idx="850">
                  <c:v>39178</c:v>
                </c:pt>
                <c:pt idx="851">
                  <c:v>39181</c:v>
                </c:pt>
                <c:pt idx="852">
                  <c:v>39182</c:v>
                </c:pt>
                <c:pt idx="853">
                  <c:v>39183</c:v>
                </c:pt>
                <c:pt idx="854">
                  <c:v>39184</c:v>
                </c:pt>
                <c:pt idx="855">
                  <c:v>39185</c:v>
                </c:pt>
                <c:pt idx="856">
                  <c:v>39188</c:v>
                </c:pt>
                <c:pt idx="857">
                  <c:v>39189</c:v>
                </c:pt>
                <c:pt idx="858">
                  <c:v>39190</c:v>
                </c:pt>
                <c:pt idx="859">
                  <c:v>39191</c:v>
                </c:pt>
                <c:pt idx="860">
                  <c:v>39192</c:v>
                </c:pt>
                <c:pt idx="861">
                  <c:v>39195</c:v>
                </c:pt>
                <c:pt idx="862">
                  <c:v>39196</c:v>
                </c:pt>
                <c:pt idx="863">
                  <c:v>39197</c:v>
                </c:pt>
                <c:pt idx="864">
                  <c:v>39198</c:v>
                </c:pt>
                <c:pt idx="865">
                  <c:v>39199</c:v>
                </c:pt>
                <c:pt idx="866">
                  <c:v>39202</c:v>
                </c:pt>
                <c:pt idx="867">
                  <c:v>39203</c:v>
                </c:pt>
                <c:pt idx="868">
                  <c:v>39204</c:v>
                </c:pt>
                <c:pt idx="869">
                  <c:v>39205</c:v>
                </c:pt>
                <c:pt idx="870">
                  <c:v>39206</c:v>
                </c:pt>
                <c:pt idx="871">
                  <c:v>39209</c:v>
                </c:pt>
                <c:pt idx="872">
                  <c:v>39210</c:v>
                </c:pt>
                <c:pt idx="873">
                  <c:v>39211</c:v>
                </c:pt>
                <c:pt idx="874">
                  <c:v>39212</c:v>
                </c:pt>
                <c:pt idx="875">
                  <c:v>39213</c:v>
                </c:pt>
                <c:pt idx="876">
                  <c:v>39216</c:v>
                </c:pt>
                <c:pt idx="877">
                  <c:v>39217</c:v>
                </c:pt>
                <c:pt idx="878">
                  <c:v>39218</c:v>
                </c:pt>
                <c:pt idx="879">
                  <c:v>39219</c:v>
                </c:pt>
                <c:pt idx="880">
                  <c:v>39220</c:v>
                </c:pt>
                <c:pt idx="881">
                  <c:v>39223</c:v>
                </c:pt>
                <c:pt idx="882">
                  <c:v>39224</c:v>
                </c:pt>
                <c:pt idx="883">
                  <c:v>39225</c:v>
                </c:pt>
                <c:pt idx="884">
                  <c:v>39226</c:v>
                </c:pt>
                <c:pt idx="885">
                  <c:v>39227</c:v>
                </c:pt>
                <c:pt idx="886">
                  <c:v>39230</c:v>
                </c:pt>
                <c:pt idx="887">
                  <c:v>39231</c:v>
                </c:pt>
                <c:pt idx="888">
                  <c:v>39232</c:v>
                </c:pt>
                <c:pt idx="889">
                  <c:v>39233</c:v>
                </c:pt>
                <c:pt idx="890">
                  <c:v>39234</c:v>
                </c:pt>
                <c:pt idx="891">
                  <c:v>39237</c:v>
                </c:pt>
                <c:pt idx="892">
                  <c:v>39238</c:v>
                </c:pt>
                <c:pt idx="893">
                  <c:v>39239</c:v>
                </c:pt>
                <c:pt idx="894">
                  <c:v>39240</c:v>
                </c:pt>
                <c:pt idx="895">
                  <c:v>39241</c:v>
                </c:pt>
                <c:pt idx="896">
                  <c:v>39244</c:v>
                </c:pt>
                <c:pt idx="897">
                  <c:v>39245</c:v>
                </c:pt>
                <c:pt idx="898">
                  <c:v>39246</c:v>
                </c:pt>
                <c:pt idx="899">
                  <c:v>39247</c:v>
                </c:pt>
                <c:pt idx="900">
                  <c:v>39248</c:v>
                </c:pt>
                <c:pt idx="901">
                  <c:v>39251</c:v>
                </c:pt>
                <c:pt idx="902">
                  <c:v>39252</c:v>
                </c:pt>
                <c:pt idx="903">
                  <c:v>39253</c:v>
                </c:pt>
                <c:pt idx="904">
                  <c:v>39254</c:v>
                </c:pt>
                <c:pt idx="905">
                  <c:v>39255</c:v>
                </c:pt>
                <c:pt idx="906">
                  <c:v>39258</c:v>
                </c:pt>
                <c:pt idx="907">
                  <c:v>39259</c:v>
                </c:pt>
                <c:pt idx="908">
                  <c:v>39260</c:v>
                </c:pt>
                <c:pt idx="909">
                  <c:v>39261</c:v>
                </c:pt>
                <c:pt idx="910">
                  <c:v>39262</c:v>
                </c:pt>
                <c:pt idx="911">
                  <c:v>39265</c:v>
                </c:pt>
                <c:pt idx="912">
                  <c:v>39266</c:v>
                </c:pt>
                <c:pt idx="913">
                  <c:v>39267</c:v>
                </c:pt>
                <c:pt idx="914">
                  <c:v>39268</c:v>
                </c:pt>
                <c:pt idx="915">
                  <c:v>39269</c:v>
                </c:pt>
                <c:pt idx="916">
                  <c:v>39272</c:v>
                </c:pt>
                <c:pt idx="917">
                  <c:v>39273</c:v>
                </c:pt>
                <c:pt idx="918">
                  <c:v>39274</c:v>
                </c:pt>
                <c:pt idx="919">
                  <c:v>39275</c:v>
                </c:pt>
                <c:pt idx="920">
                  <c:v>39276</c:v>
                </c:pt>
                <c:pt idx="921">
                  <c:v>39279</c:v>
                </c:pt>
                <c:pt idx="922">
                  <c:v>39280</c:v>
                </c:pt>
                <c:pt idx="923">
                  <c:v>39281</c:v>
                </c:pt>
                <c:pt idx="924">
                  <c:v>39282</c:v>
                </c:pt>
                <c:pt idx="925">
                  <c:v>39283</c:v>
                </c:pt>
                <c:pt idx="926">
                  <c:v>39286</c:v>
                </c:pt>
                <c:pt idx="927">
                  <c:v>39287</c:v>
                </c:pt>
                <c:pt idx="928">
                  <c:v>39288</c:v>
                </c:pt>
                <c:pt idx="929">
                  <c:v>39289</c:v>
                </c:pt>
                <c:pt idx="930">
                  <c:v>39290</c:v>
                </c:pt>
                <c:pt idx="931">
                  <c:v>39293</c:v>
                </c:pt>
                <c:pt idx="932">
                  <c:v>39294</c:v>
                </c:pt>
                <c:pt idx="933">
                  <c:v>39295</c:v>
                </c:pt>
                <c:pt idx="934">
                  <c:v>39296</c:v>
                </c:pt>
                <c:pt idx="935">
                  <c:v>39297</c:v>
                </c:pt>
                <c:pt idx="936">
                  <c:v>39300</c:v>
                </c:pt>
                <c:pt idx="937">
                  <c:v>39301</c:v>
                </c:pt>
                <c:pt idx="938">
                  <c:v>39302</c:v>
                </c:pt>
                <c:pt idx="939">
                  <c:v>39303</c:v>
                </c:pt>
                <c:pt idx="940">
                  <c:v>39304</c:v>
                </c:pt>
                <c:pt idx="941">
                  <c:v>39307</c:v>
                </c:pt>
                <c:pt idx="942">
                  <c:v>39308</c:v>
                </c:pt>
                <c:pt idx="943">
                  <c:v>39309</c:v>
                </c:pt>
                <c:pt idx="944">
                  <c:v>39310</c:v>
                </c:pt>
                <c:pt idx="945">
                  <c:v>39311</c:v>
                </c:pt>
                <c:pt idx="946">
                  <c:v>39314</c:v>
                </c:pt>
                <c:pt idx="947">
                  <c:v>39315</c:v>
                </c:pt>
                <c:pt idx="948">
                  <c:v>39316</c:v>
                </c:pt>
                <c:pt idx="949">
                  <c:v>39317</c:v>
                </c:pt>
                <c:pt idx="950">
                  <c:v>39318</c:v>
                </c:pt>
                <c:pt idx="951">
                  <c:v>39321</c:v>
                </c:pt>
                <c:pt idx="952">
                  <c:v>39322</c:v>
                </c:pt>
                <c:pt idx="953">
                  <c:v>39323</c:v>
                </c:pt>
                <c:pt idx="954">
                  <c:v>39324</c:v>
                </c:pt>
                <c:pt idx="955">
                  <c:v>39325</c:v>
                </c:pt>
                <c:pt idx="956">
                  <c:v>39328</c:v>
                </c:pt>
                <c:pt idx="957">
                  <c:v>39329</c:v>
                </c:pt>
                <c:pt idx="958">
                  <c:v>39330</c:v>
                </c:pt>
                <c:pt idx="959">
                  <c:v>39331</c:v>
                </c:pt>
                <c:pt idx="960">
                  <c:v>39332</c:v>
                </c:pt>
                <c:pt idx="961">
                  <c:v>39335</c:v>
                </c:pt>
                <c:pt idx="962">
                  <c:v>39336</c:v>
                </c:pt>
                <c:pt idx="963">
                  <c:v>39337</c:v>
                </c:pt>
                <c:pt idx="964">
                  <c:v>39338</c:v>
                </c:pt>
                <c:pt idx="965">
                  <c:v>39339</c:v>
                </c:pt>
                <c:pt idx="966">
                  <c:v>39342</c:v>
                </c:pt>
                <c:pt idx="967">
                  <c:v>39343</c:v>
                </c:pt>
                <c:pt idx="968">
                  <c:v>39344</c:v>
                </c:pt>
                <c:pt idx="969">
                  <c:v>39345</c:v>
                </c:pt>
                <c:pt idx="970">
                  <c:v>39346</c:v>
                </c:pt>
                <c:pt idx="971">
                  <c:v>39349</c:v>
                </c:pt>
                <c:pt idx="972">
                  <c:v>39350</c:v>
                </c:pt>
                <c:pt idx="973">
                  <c:v>39351</c:v>
                </c:pt>
                <c:pt idx="974">
                  <c:v>39352</c:v>
                </c:pt>
                <c:pt idx="975">
                  <c:v>39353</c:v>
                </c:pt>
                <c:pt idx="976">
                  <c:v>39356</c:v>
                </c:pt>
                <c:pt idx="977">
                  <c:v>39357</c:v>
                </c:pt>
                <c:pt idx="978">
                  <c:v>39358</c:v>
                </c:pt>
                <c:pt idx="979">
                  <c:v>39359</c:v>
                </c:pt>
                <c:pt idx="980">
                  <c:v>39360</c:v>
                </c:pt>
                <c:pt idx="981">
                  <c:v>39363</c:v>
                </c:pt>
                <c:pt idx="982">
                  <c:v>39364</c:v>
                </c:pt>
                <c:pt idx="983">
                  <c:v>39365</c:v>
                </c:pt>
                <c:pt idx="984">
                  <c:v>39366</c:v>
                </c:pt>
                <c:pt idx="985">
                  <c:v>39367</c:v>
                </c:pt>
                <c:pt idx="986">
                  <c:v>39370</c:v>
                </c:pt>
                <c:pt idx="987">
                  <c:v>39371</c:v>
                </c:pt>
                <c:pt idx="988">
                  <c:v>39372</c:v>
                </c:pt>
                <c:pt idx="989">
                  <c:v>39373</c:v>
                </c:pt>
                <c:pt idx="990">
                  <c:v>39374</c:v>
                </c:pt>
                <c:pt idx="991">
                  <c:v>39377</c:v>
                </c:pt>
                <c:pt idx="992">
                  <c:v>39378</c:v>
                </c:pt>
                <c:pt idx="993">
                  <c:v>39379</c:v>
                </c:pt>
                <c:pt idx="994">
                  <c:v>39380</c:v>
                </c:pt>
                <c:pt idx="995">
                  <c:v>39381</c:v>
                </c:pt>
                <c:pt idx="996">
                  <c:v>39384</c:v>
                </c:pt>
                <c:pt idx="997">
                  <c:v>39385</c:v>
                </c:pt>
                <c:pt idx="998">
                  <c:v>39386</c:v>
                </c:pt>
                <c:pt idx="999">
                  <c:v>39387</c:v>
                </c:pt>
                <c:pt idx="1000">
                  <c:v>39388</c:v>
                </c:pt>
                <c:pt idx="1001">
                  <c:v>39391</c:v>
                </c:pt>
                <c:pt idx="1002">
                  <c:v>39392</c:v>
                </c:pt>
                <c:pt idx="1003">
                  <c:v>39393</c:v>
                </c:pt>
                <c:pt idx="1004">
                  <c:v>39394</c:v>
                </c:pt>
                <c:pt idx="1005">
                  <c:v>39395</c:v>
                </c:pt>
                <c:pt idx="1006">
                  <c:v>39398</c:v>
                </c:pt>
                <c:pt idx="1007">
                  <c:v>39399</c:v>
                </c:pt>
                <c:pt idx="1008">
                  <c:v>39400</c:v>
                </c:pt>
                <c:pt idx="1009">
                  <c:v>39401</c:v>
                </c:pt>
                <c:pt idx="1010">
                  <c:v>39402</c:v>
                </c:pt>
                <c:pt idx="1011">
                  <c:v>39405</c:v>
                </c:pt>
                <c:pt idx="1012">
                  <c:v>39406</c:v>
                </c:pt>
                <c:pt idx="1013">
                  <c:v>39407</c:v>
                </c:pt>
                <c:pt idx="1014">
                  <c:v>39408</c:v>
                </c:pt>
                <c:pt idx="1015">
                  <c:v>39409</c:v>
                </c:pt>
                <c:pt idx="1016">
                  <c:v>39412</c:v>
                </c:pt>
                <c:pt idx="1017">
                  <c:v>39413</c:v>
                </c:pt>
                <c:pt idx="1018">
                  <c:v>39414</c:v>
                </c:pt>
                <c:pt idx="1019">
                  <c:v>39415</c:v>
                </c:pt>
                <c:pt idx="1020">
                  <c:v>39416</c:v>
                </c:pt>
                <c:pt idx="1021">
                  <c:v>39419</c:v>
                </c:pt>
                <c:pt idx="1022">
                  <c:v>39420</c:v>
                </c:pt>
                <c:pt idx="1023">
                  <c:v>39421</c:v>
                </c:pt>
                <c:pt idx="1024">
                  <c:v>39422</c:v>
                </c:pt>
                <c:pt idx="1025">
                  <c:v>39423</c:v>
                </c:pt>
                <c:pt idx="1026">
                  <c:v>39426</c:v>
                </c:pt>
                <c:pt idx="1027">
                  <c:v>39427</c:v>
                </c:pt>
                <c:pt idx="1028">
                  <c:v>39428</c:v>
                </c:pt>
                <c:pt idx="1029">
                  <c:v>39429</c:v>
                </c:pt>
                <c:pt idx="1030">
                  <c:v>39430</c:v>
                </c:pt>
                <c:pt idx="1031">
                  <c:v>39433</c:v>
                </c:pt>
                <c:pt idx="1032">
                  <c:v>39434</c:v>
                </c:pt>
                <c:pt idx="1033">
                  <c:v>39435</c:v>
                </c:pt>
                <c:pt idx="1034">
                  <c:v>39436</c:v>
                </c:pt>
                <c:pt idx="1035">
                  <c:v>39437</c:v>
                </c:pt>
                <c:pt idx="1036">
                  <c:v>39440</c:v>
                </c:pt>
                <c:pt idx="1037">
                  <c:v>39441</c:v>
                </c:pt>
                <c:pt idx="1038">
                  <c:v>39442</c:v>
                </c:pt>
                <c:pt idx="1039">
                  <c:v>39443</c:v>
                </c:pt>
                <c:pt idx="1040">
                  <c:v>39444</c:v>
                </c:pt>
                <c:pt idx="1041">
                  <c:v>39447</c:v>
                </c:pt>
                <c:pt idx="1042">
                  <c:v>39448</c:v>
                </c:pt>
                <c:pt idx="1043">
                  <c:v>39449</c:v>
                </c:pt>
                <c:pt idx="1044">
                  <c:v>39450</c:v>
                </c:pt>
                <c:pt idx="1045">
                  <c:v>39451</c:v>
                </c:pt>
                <c:pt idx="1046">
                  <c:v>39454</c:v>
                </c:pt>
                <c:pt idx="1047">
                  <c:v>39455</c:v>
                </c:pt>
                <c:pt idx="1048">
                  <c:v>39456</c:v>
                </c:pt>
                <c:pt idx="1049">
                  <c:v>39457</c:v>
                </c:pt>
                <c:pt idx="1050">
                  <c:v>39458</c:v>
                </c:pt>
                <c:pt idx="1051">
                  <c:v>39461</c:v>
                </c:pt>
                <c:pt idx="1052">
                  <c:v>39462</c:v>
                </c:pt>
                <c:pt idx="1053">
                  <c:v>39463</c:v>
                </c:pt>
                <c:pt idx="1054">
                  <c:v>39464</c:v>
                </c:pt>
                <c:pt idx="1055">
                  <c:v>39465</c:v>
                </c:pt>
                <c:pt idx="1056">
                  <c:v>39468</c:v>
                </c:pt>
                <c:pt idx="1057">
                  <c:v>39469</c:v>
                </c:pt>
                <c:pt idx="1058">
                  <c:v>39470</c:v>
                </c:pt>
                <c:pt idx="1059">
                  <c:v>39471</c:v>
                </c:pt>
                <c:pt idx="1060">
                  <c:v>39472</c:v>
                </c:pt>
                <c:pt idx="1061">
                  <c:v>39475</c:v>
                </c:pt>
                <c:pt idx="1062">
                  <c:v>39476</c:v>
                </c:pt>
                <c:pt idx="1063">
                  <c:v>39477</c:v>
                </c:pt>
                <c:pt idx="1064">
                  <c:v>39478</c:v>
                </c:pt>
                <c:pt idx="1065">
                  <c:v>39479</c:v>
                </c:pt>
                <c:pt idx="1066">
                  <c:v>39482</c:v>
                </c:pt>
                <c:pt idx="1067">
                  <c:v>39483</c:v>
                </c:pt>
                <c:pt idx="1068">
                  <c:v>39484</c:v>
                </c:pt>
                <c:pt idx="1069">
                  <c:v>39485</c:v>
                </c:pt>
                <c:pt idx="1070">
                  <c:v>39486</c:v>
                </c:pt>
                <c:pt idx="1071">
                  <c:v>39489</c:v>
                </c:pt>
                <c:pt idx="1072">
                  <c:v>39490</c:v>
                </c:pt>
                <c:pt idx="1073">
                  <c:v>39491</c:v>
                </c:pt>
                <c:pt idx="1074">
                  <c:v>39492</c:v>
                </c:pt>
                <c:pt idx="1075">
                  <c:v>39493</c:v>
                </c:pt>
                <c:pt idx="1076">
                  <c:v>39496</c:v>
                </c:pt>
                <c:pt idx="1077">
                  <c:v>39497</c:v>
                </c:pt>
                <c:pt idx="1078">
                  <c:v>39498</c:v>
                </c:pt>
                <c:pt idx="1079">
                  <c:v>39499</c:v>
                </c:pt>
                <c:pt idx="1080">
                  <c:v>39500</c:v>
                </c:pt>
                <c:pt idx="1081">
                  <c:v>39503</c:v>
                </c:pt>
                <c:pt idx="1082">
                  <c:v>39504</c:v>
                </c:pt>
                <c:pt idx="1083">
                  <c:v>39505</c:v>
                </c:pt>
                <c:pt idx="1084">
                  <c:v>39506</c:v>
                </c:pt>
                <c:pt idx="1085">
                  <c:v>39507</c:v>
                </c:pt>
                <c:pt idx="1086">
                  <c:v>39510</c:v>
                </c:pt>
                <c:pt idx="1087">
                  <c:v>39511</c:v>
                </c:pt>
                <c:pt idx="1088">
                  <c:v>39512</c:v>
                </c:pt>
                <c:pt idx="1089">
                  <c:v>39513</c:v>
                </c:pt>
                <c:pt idx="1090">
                  <c:v>39514</c:v>
                </c:pt>
                <c:pt idx="1091">
                  <c:v>39517</c:v>
                </c:pt>
                <c:pt idx="1092">
                  <c:v>39518</c:v>
                </c:pt>
                <c:pt idx="1093">
                  <c:v>39519</c:v>
                </c:pt>
                <c:pt idx="1094">
                  <c:v>39520</c:v>
                </c:pt>
                <c:pt idx="1095">
                  <c:v>39521</c:v>
                </c:pt>
                <c:pt idx="1096">
                  <c:v>39524</c:v>
                </c:pt>
                <c:pt idx="1097">
                  <c:v>39525</c:v>
                </c:pt>
                <c:pt idx="1098">
                  <c:v>39526</c:v>
                </c:pt>
                <c:pt idx="1099">
                  <c:v>39527</c:v>
                </c:pt>
                <c:pt idx="1100">
                  <c:v>39528</c:v>
                </c:pt>
                <c:pt idx="1101">
                  <c:v>39531</c:v>
                </c:pt>
                <c:pt idx="1102">
                  <c:v>39532</c:v>
                </c:pt>
                <c:pt idx="1103">
                  <c:v>39533</c:v>
                </c:pt>
                <c:pt idx="1104">
                  <c:v>39534</c:v>
                </c:pt>
                <c:pt idx="1105">
                  <c:v>39535</c:v>
                </c:pt>
                <c:pt idx="1106">
                  <c:v>39538</c:v>
                </c:pt>
                <c:pt idx="1107">
                  <c:v>39539</c:v>
                </c:pt>
                <c:pt idx="1108">
                  <c:v>39540</c:v>
                </c:pt>
                <c:pt idx="1109">
                  <c:v>39541</c:v>
                </c:pt>
                <c:pt idx="1110">
                  <c:v>39542</c:v>
                </c:pt>
                <c:pt idx="1111">
                  <c:v>39545</c:v>
                </c:pt>
                <c:pt idx="1112">
                  <c:v>39546</c:v>
                </c:pt>
                <c:pt idx="1113">
                  <c:v>39547</c:v>
                </c:pt>
                <c:pt idx="1114">
                  <c:v>39548</c:v>
                </c:pt>
                <c:pt idx="1115">
                  <c:v>39549</c:v>
                </c:pt>
                <c:pt idx="1116">
                  <c:v>39552</c:v>
                </c:pt>
                <c:pt idx="1117">
                  <c:v>39553</c:v>
                </c:pt>
                <c:pt idx="1118">
                  <c:v>39554</c:v>
                </c:pt>
                <c:pt idx="1119">
                  <c:v>39555</c:v>
                </c:pt>
                <c:pt idx="1120">
                  <c:v>39556</c:v>
                </c:pt>
                <c:pt idx="1121">
                  <c:v>39559</c:v>
                </c:pt>
                <c:pt idx="1122">
                  <c:v>39560</c:v>
                </c:pt>
                <c:pt idx="1123">
                  <c:v>39561</c:v>
                </c:pt>
                <c:pt idx="1124">
                  <c:v>39562</c:v>
                </c:pt>
                <c:pt idx="1125">
                  <c:v>39563</c:v>
                </c:pt>
                <c:pt idx="1126">
                  <c:v>39566</c:v>
                </c:pt>
                <c:pt idx="1127">
                  <c:v>39567</c:v>
                </c:pt>
                <c:pt idx="1128">
                  <c:v>39568</c:v>
                </c:pt>
                <c:pt idx="1129">
                  <c:v>39569</c:v>
                </c:pt>
                <c:pt idx="1130">
                  <c:v>39570</c:v>
                </c:pt>
                <c:pt idx="1131">
                  <c:v>39573</c:v>
                </c:pt>
                <c:pt idx="1132">
                  <c:v>39574</c:v>
                </c:pt>
                <c:pt idx="1133">
                  <c:v>39575</c:v>
                </c:pt>
                <c:pt idx="1134">
                  <c:v>39576</c:v>
                </c:pt>
                <c:pt idx="1135">
                  <c:v>39577</c:v>
                </c:pt>
                <c:pt idx="1136">
                  <c:v>39580</c:v>
                </c:pt>
                <c:pt idx="1137">
                  <c:v>39581</c:v>
                </c:pt>
                <c:pt idx="1138">
                  <c:v>39582</c:v>
                </c:pt>
                <c:pt idx="1139">
                  <c:v>39583</c:v>
                </c:pt>
                <c:pt idx="1140">
                  <c:v>39584</c:v>
                </c:pt>
                <c:pt idx="1141">
                  <c:v>39587</c:v>
                </c:pt>
                <c:pt idx="1142">
                  <c:v>39588</c:v>
                </c:pt>
                <c:pt idx="1143">
                  <c:v>39589</c:v>
                </c:pt>
                <c:pt idx="1144">
                  <c:v>39590</c:v>
                </c:pt>
                <c:pt idx="1145">
                  <c:v>39591</c:v>
                </c:pt>
                <c:pt idx="1146">
                  <c:v>39594</c:v>
                </c:pt>
                <c:pt idx="1147">
                  <c:v>39595</c:v>
                </c:pt>
                <c:pt idx="1148">
                  <c:v>39596</c:v>
                </c:pt>
                <c:pt idx="1149">
                  <c:v>39597</c:v>
                </c:pt>
                <c:pt idx="1150">
                  <c:v>39598</c:v>
                </c:pt>
                <c:pt idx="1151">
                  <c:v>39601</c:v>
                </c:pt>
                <c:pt idx="1152">
                  <c:v>39602</c:v>
                </c:pt>
                <c:pt idx="1153">
                  <c:v>39603</c:v>
                </c:pt>
                <c:pt idx="1154">
                  <c:v>39604</c:v>
                </c:pt>
                <c:pt idx="1155">
                  <c:v>39605</c:v>
                </c:pt>
                <c:pt idx="1156">
                  <c:v>39608</c:v>
                </c:pt>
                <c:pt idx="1157">
                  <c:v>39609</c:v>
                </c:pt>
                <c:pt idx="1158">
                  <c:v>39610</c:v>
                </c:pt>
                <c:pt idx="1159">
                  <c:v>39611</c:v>
                </c:pt>
                <c:pt idx="1160">
                  <c:v>39612</c:v>
                </c:pt>
                <c:pt idx="1161">
                  <c:v>39615</c:v>
                </c:pt>
                <c:pt idx="1162">
                  <c:v>39616</c:v>
                </c:pt>
                <c:pt idx="1163">
                  <c:v>39617</c:v>
                </c:pt>
                <c:pt idx="1164">
                  <c:v>39618</c:v>
                </c:pt>
                <c:pt idx="1165">
                  <c:v>39619</c:v>
                </c:pt>
                <c:pt idx="1166">
                  <c:v>39622</c:v>
                </c:pt>
                <c:pt idx="1167">
                  <c:v>39623</c:v>
                </c:pt>
                <c:pt idx="1168">
                  <c:v>39624</c:v>
                </c:pt>
                <c:pt idx="1169">
                  <c:v>39625</c:v>
                </c:pt>
                <c:pt idx="1170">
                  <c:v>39626</c:v>
                </c:pt>
                <c:pt idx="1171">
                  <c:v>39629</c:v>
                </c:pt>
                <c:pt idx="1172">
                  <c:v>39630</c:v>
                </c:pt>
                <c:pt idx="1173">
                  <c:v>39631</c:v>
                </c:pt>
                <c:pt idx="1174">
                  <c:v>39632</c:v>
                </c:pt>
                <c:pt idx="1175">
                  <c:v>39633</c:v>
                </c:pt>
                <c:pt idx="1176">
                  <c:v>39636</c:v>
                </c:pt>
                <c:pt idx="1177">
                  <c:v>39637</c:v>
                </c:pt>
                <c:pt idx="1178">
                  <c:v>39638</c:v>
                </c:pt>
                <c:pt idx="1179">
                  <c:v>39639</c:v>
                </c:pt>
                <c:pt idx="1180">
                  <c:v>39640</c:v>
                </c:pt>
                <c:pt idx="1181">
                  <c:v>39643</c:v>
                </c:pt>
                <c:pt idx="1182">
                  <c:v>39644</c:v>
                </c:pt>
                <c:pt idx="1183">
                  <c:v>39645</c:v>
                </c:pt>
                <c:pt idx="1184">
                  <c:v>39646</c:v>
                </c:pt>
                <c:pt idx="1185">
                  <c:v>39647</c:v>
                </c:pt>
                <c:pt idx="1186">
                  <c:v>39650</c:v>
                </c:pt>
                <c:pt idx="1187">
                  <c:v>39651</c:v>
                </c:pt>
                <c:pt idx="1188">
                  <c:v>39652</c:v>
                </c:pt>
                <c:pt idx="1189">
                  <c:v>39653</c:v>
                </c:pt>
                <c:pt idx="1190">
                  <c:v>39654</c:v>
                </c:pt>
                <c:pt idx="1191">
                  <c:v>39657</c:v>
                </c:pt>
                <c:pt idx="1192">
                  <c:v>39658</c:v>
                </c:pt>
                <c:pt idx="1193">
                  <c:v>39659</c:v>
                </c:pt>
                <c:pt idx="1194">
                  <c:v>39660</c:v>
                </c:pt>
                <c:pt idx="1195">
                  <c:v>39661</c:v>
                </c:pt>
                <c:pt idx="1196">
                  <c:v>39664</c:v>
                </c:pt>
                <c:pt idx="1197">
                  <c:v>39665</c:v>
                </c:pt>
                <c:pt idx="1198">
                  <c:v>39666</c:v>
                </c:pt>
                <c:pt idx="1199">
                  <c:v>39667</c:v>
                </c:pt>
                <c:pt idx="1200">
                  <c:v>39668</c:v>
                </c:pt>
                <c:pt idx="1201">
                  <c:v>39671</c:v>
                </c:pt>
                <c:pt idx="1202">
                  <c:v>39672</c:v>
                </c:pt>
                <c:pt idx="1203">
                  <c:v>39673</c:v>
                </c:pt>
                <c:pt idx="1204">
                  <c:v>39674</c:v>
                </c:pt>
                <c:pt idx="1205">
                  <c:v>39675</c:v>
                </c:pt>
                <c:pt idx="1206">
                  <c:v>39678</c:v>
                </c:pt>
                <c:pt idx="1207">
                  <c:v>39679</c:v>
                </c:pt>
                <c:pt idx="1208">
                  <c:v>39680</c:v>
                </c:pt>
                <c:pt idx="1209">
                  <c:v>39681</c:v>
                </c:pt>
                <c:pt idx="1210">
                  <c:v>39682</c:v>
                </c:pt>
                <c:pt idx="1211">
                  <c:v>39685</c:v>
                </c:pt>
                <c:pt idx="1212">
                  <c:v>39686</c:v>
                </c:pt>
                <c:pt idx="1213">
                  <c:v>39687</c:v>
                </c:pt>
                <c:pt idx="1214">
                  <c:v>39688</c:v>
                </c:pt>
                <c:pt idx="1215">
                  <c:v>39689</c:v>
                </c:pt>
                <c:pt idx="1216">
                  <c:v>39692</c:v>
                </c:pt>
                <c:pt idx="1217">
                  <c:v>39693</c:v>
                </c:pt>
                <c:pt idx="1218">
                  <c:v>39694</c:v>
                </c:pt>
                <c:pt idx="1219">
                  <c:v>39695</c:v>
                </c:pt>
                <c:pt idx="1220">
                  <c:v>39696</c:v>
                </c:pt>
                <c:pt idx="1221">
                  <c:v>39699</c:v>
                </c:pt>
                <c:pt idx="1222">
                  <c:v>39700</c:v>
                </c:pt>
                <c:pt idx="1223">
                  <c:v>39701</c:v>
                </c:pt>
                <c:pt idx="1224">
                  <c:v>39702</c:v>
                </c:pt>
                <c:pt idx="1225">
                  <c:v>39703</c:v>
                </c:pt>
                <c:pt idx="1226">
                  <c:v>39706</c:v>
                </c:pt>
                <c:pt idx="1227">
                  <c:v>39707</c:v>
                </c:pt>
                <c:pt idx="1228">
                  <c:v>39708</c:v>
                </c:pt>
                <c:pt idx="1229">
                  <c:v>39709</c:v>
                </c:pt>
                <c:pt idx="1230">
                  <c:v>39710</c:v>
                </c:pt>
                <c:pt idx="1231">
                  <c:v>39713</c:v>
                </c:pt>
                <c:pt idx="1232">
                  <c:v>39714</c:v>
                </c:pt>
                <c:pt idx="1233">
                  <c:v>39715</c:v>
                </c:pt>
                <c:pt idx="1234">
                  <c:v>39716</c:v>
                </c:pt>
                <c:pt idx="1235">
                  <c:v>39717</c:v>
                </c:pt>
                <c:pt idx="1236">
                  <c:v>39720</c:v>
                </c:pt>
                <c:pt idx="1237">
                  <c:v>39721</c:v>
                </c:pt>
                <c:pt idx="1238">
                  <c:v>39722</c:v>
                </c:pt>
                <c:pt idx="1239">
                  <c:v>39723</c:v>
                </c:pt>
                <c:pt idx="1240">
                  <c:v>39724</c:v>
                </c:pt>
                <c:pt idx="1241">
                  <c:v>39727</c:v>
                </c:pt>
                <c:pt idx="1242">
                  <c:v>39728</c:v>
                </c:pt>
                <c:pt idx="1243">
                  <c:v>39729</c:v>
                </c:pt>
                <c:pt idx="1244">
                  <c:v>39730</c:v>
                </c:pt>
                <c:pt idx="1245">
                  <c:v>39731</c:v>
                </c:pt>
                <c:pt idx="1246">
                  <c:v>39734</c:v>
                </c:pt>
                <c:pt idx="1247">
                  <c:v>39735</c:v>
                </c:pt>
                <c:pt idx="1248">
                  <c:v>39736</c:v>
                </c:pt>
                <c:pt idx="1249">
                  <c:v>39737</c:v>
                </c:pt>
                <c:pt idx="1250">
                  <c:v>39738</c:v>
                </c:pt>
                <c:pt idx="1251">
                  <c:v>39741</c:v>
                </c:pt>
                <c:pt idx="1252">
                  <c:v>39742</c:v>
                </c:pt>
                <c:pt idx="1253">
                  <c:v>39743</c:v>
                </c:pt>
                <c:pt idx="1254">
                  <c:v>39744</c:v>
                </c:pt>
                <c:pt idx="1255">
                  <c:v>39745</c:v>
                </c:pt>
                <c:pt idx="1256">
                  <c:v>39748</c:v>
                </c:pt>
                <c:pt idx="1257">
                  <c:v>39749</c:v>
                </c:pt>
                <c:pt idx="1258">
                  <c:v>39750</c:v>
                </c:pt>
                <c:pt idx="1259">
                  <c:v>39751</c:v>
                </c:pt>
                <c:pt idx="1260">
                  <c:v>39752</c:v>
                </c:pt>
                <c:pt idx="1261">
                  <c:v>39755</c:v>
                </c:pt>
                <c:pt idx="1262">
                  <c:v>39756</c:v>
                </c:pt>
                <c:pt idx="1263">
                  <c:v>39757</c:v>
                </c:pt>
                <c:pt idx="1264">
                  <c:v>39758</c:v>
                </c:pt>
                <c:pt idx="1265">
                  <c:v>39759</c:v>
                </c:pt>
                <c:pt idx="1266">
                  <c:v>39762</c:v>
                </c:pt>
                <c:pt idx="1267">
                  <c:v>39763</c:v>
                </c:pt>
                <c:pt idx="1268">
                  <c:v>39764</c:v>
                </c:pt>
                <c:pt idx="1269">
                  <c:v>39765</c:v>
                </c:pt>
                <c:pt idx="1270">
                  <c:v>39766</c:v>
                </c:pt>
                <c:pt idx="1271">
                  <c:v>39769</c:v>
                </c:pt>
                <c:pt idx="1272">
                  <c:v>39770</c:v>
                </c:pt>
                <c:pt idx="1273">
                  <c:v>39771</c:v>
                </c:pt>
                <c:pt idx="1274">
                  <c:v>39772</c:v>
                </c:pt>
                <c:pt idx="1275">
                  <c:v>39773</c:v>
                </c:pt>
                <c:pt idx="1276">
                  <c:v>39776</c:v>
                </c:pt>
                <c:pt idx="1277">
                  <c:v>39777</c:v>
                </c:pt>
                <c:pt idx="1278">
                  <c:v>39778</c:v>
                </c:pt>
                <c:pt idx="1279">
                  <c:v>39779</c:v>
                </c:pt>
                <c:pt idx="1280">
                  <c:v>39780</c:v>
                </c:pt>
                <c:pt idx="1281">
                  <c:v>39783</c:v>
                </c:pt>
                <c:pt idx="1282">
                  <c:v>39784</c:v>
                </c:pt>
                <c:pt idx="1283">
                  <c:v>39785</c:v>
                </c:pt>
                <c:pt idx="1284">
                  <c:v>39786</c:v>
                </c:pt>
                <c:pt idx="1285">
                  <c:v>39787</c:v>
                </c:pt>
                <c:pt idx="1286">
                  <c:v>39790</c:v>
                </c:pt>
                <c:pt idx="1287">
                  <c:v>39791</c:v>
                </c:pt>
                <c:pt idx="1288">
                  <c:v>39792</c:v>
                </c:pt>
                <c:pt idx="1289">
                  <c:v>39793</c:v>
                </c:pt>
                <c:pt idx="1290">
                  <c:v>39794</c:v>
                </c:pt>
                <c:pt idx="1291">
                  <c:v>39797</c:v>
                </c:pt>
                <c:pt idx="1292">
                  <c:v>39798</c:v>
                </c:pt>
                <c:pt idx="1293">
                  <c:v>39799</c:v>
                </c:pt>
                <c:pt idx="1294">
                  <c:v>39800</c:v>
                </c:pt>
                <c:pt idx="1295">
                  <c:v>39801</c:v>
                </c:pt>
                <c:pt idx="1296">
                  <c:v>39804</c:v>
                </c:pt>
                <c:pt idx="1297">
                  <c:v>39805</c:v>
                </c:pt>
                <c:pt idx="1298">
                  <c:v>39806</c:v>
                </c:pt>
                <c:pt idx="1299">
                  <c:v>39807</c:v>
                </c:pt>
                <c:pt idx="1300">
                  <c:v>39808</c:v>
                </c:pt>
                <c:pt idx="1301">
                  <c:v>39811</c:v>
                </c:pt>
                <c:pt idx="1302">
                  <c:v>39812</c:v>
                </c:pt>
                <c:pt idx="1303">
                  <c:v>39813</c:v>
                </c:pt>
                <c:pt idx="1304">
                  <c:v>39814</c:v>
                </c:pt>
                <c:pt idx="1305">
                  <c:v>39815</c:v>
                </c:pt>
                <c:pt idx="1306">
                  <c:v>39818</c:v>
                </c:pt>
                <c:pt idx="1307">
                  <c:v>39819</c:v>
                </c:pt>
                <c:pt idx="1308">
                  <c:v>39820</c:v>
                </c:pt>
                <c:pt idx="1309">
                  <c:v>39821</c:v>
                </c:pt>
                <c:pt idx="1310">
                  <c:v>39822</c:v>
                </c:pt>
                <c:pt idx="1311">
                  <c:v>39825</c:v>
                </c:pt>
                <c:pt idx="1312">
                  <c:v>39826</c:v>
                </c:pt>
                <c:pt idx="1313">
                  <c:v>39827</c:v>
                </c:pt>
                <c:pt idx="1314">
                  <c:v>39828</c:v>
                </c:pt>
                <c:pt idx="1315">
                  <c:v>39829</c:v>
                </c:pt>
                <c:pt idx="1316">
                  <c:v>39832</c:v>
                </c:pt>
                <c:pt idx="1317">
                  <c:v>39833</c:v>
                </c:pt>
                <c:pt idx="1318">
                  <c:v>39834</c:v>
                </c:pt>
                <c:pt idx="1319">
                  <c:v>39835</c:v>
                </c:pt>
                <c:pt idx="1320">
                  <c:v>39836</c:v>
                </c:pt>
                <c:pt idx="1321">
                  <c:v>39839</c:v>
                </c:pt>
                <c:pt idx="1322">
                  <c:v>39840</c:v>
                </c:pt>
                <c:pt idx="1323">
                  <c:v>39841</c:v>
                </c:pt>
                <c:pt idx="1324">
                  <c:v>39842</c:v>
                </c:pt>
                <c:pt idx="1325">
                  <c:v>39843</c:v>
                </c:pt>
                <c:pt idx="1326">
                  <c:v>39834</c:v>
                </c:pt>
                <c:pt idx="1327">
                  <c:v>39835</c:v>
                </c:pt>
                <c:pt idx="1328">
                  <c:v>39836</c:v>
                </c:pt>
                <c:pt idx="1329">
                  <c:v>39839</c:v>
                </c:pt>
                <c:pt idx="1330">
                  <c:v>39840</c:v>
                </c:pt>
                <c:pt idx="1331">
                  <c:v>39841</c:v>
                </c:pt>
                <c:pt idx="1332">
                  <c:v>39842</c:v>
                </c:pt>
                <c:pt idx="1333">
                  <c:v>39843</c:v>
                </c:pt>
                <c:pt idx="1334">
                  <c:v>39834</c:v>
                </c:pt>
                <c:pt idx="1335">
                  <c:v>39835</c:v>
                </c:pt>
                <c:pt idx="1336">
                  <c:v>39836</c:v>
                </c:pt>
                <c:pt idx="1337">
                  <c:v>39839</c:v>
                </c:pt>
              </c:numCache>
            </c:numRef>
          </c:cat>
          <c:val>
            <c:numRef>
              <c:f>Sheet1!$E$2:$E$1339</c:f>
              <c:numCache>
                <c:formatCode>General</c:formatCode>
                <c:ptCount val="1338"/>
              </c:numCache>
            </c:numRef>
          </c:val>
        </c:ser>
        <c:ser>
          <c:idx val="4"/>
          <c:order val="2"/>
          <c:tx>
            <c:strRef>
              <c:f>Sheet1!$F$1</c:f>
              <c:strCache>
                <c:ptCount val="1"/>
                <c:pt idx="0">
                  <c:v>Column2</c:v>
                </c:pt>
              </c:strCache>
            </c:strRef>
          </c:tx>
          <c:marker>
            <c:symbol val="none"/>
          </c:marker>
          <c:cat>
            <c:numRef>
              <c:f>Sheet1!$A$2:$A$1339</c:f>
              <c:numCache>
                <c:formatCode>dd/mm/yyyy</c:formatCode>
                <c:ptCount val="1338"/>
                <c:pt idx="0">
                  <c:v>37988</c:v>
                </c:pt>
                <c:pt idx="1">
                  <c:v>37991</c:v>
                </c:pt>
                <c:pt idx="2">
                  <c:v>37992</c:v>
                </c:pt>
                <c:pt idx="3">
                  <c:v>37993</c:v>
                </c:pt>
                <c:pt idx="4">
                  <c:v>37994</c:v>
                </c:pt>
                <c:pt idx="5">
                  <c:v>37995</c:v>
                </c:pt>
                <c:pt idx="6">
                  <c:v>37998</c:v>
                </c:pt>
                <c:pt idx="7">
                  <c:v>37999</c:v>
                </c:pt>
                <c:pt idx="8">
                  <c:v>38000</c:v>
                </c:pt>
                <c:pt idx="9">
                  <c:v>38001</c:v>
                </c:pt>
                <c:pt idx="10">
                  <c:v>38002</c:v>
                </c:pt>
                <c:pt idx="11">
                  <c:v>38005</c:v>
                </c:pt>
                <c:pt idx="12">
                  <c:v>38006</c:v>
                </c:pt>
                <c:pt idx="13">
                  <c:v>38007</c:v>
                </c:pt>
                <c:pt idx="14">
                  <c:v>38008</c:v>
                </c:pt>
                <c:pt idx="15">
                  <c:v>38009</c:v>
                </c:pt>
                <c:pt idx="16">
                  <c:v>38012</c:v>
                </c:pt>
                <c:pt idx="17">
                  <c:v>38013</c:v>
                </c:pt>
                <c:pt idx="18">
                  <c:v>38014</c:v>
                </c:pt>
                <c:pt idx="19">
                  <c:v>38015</c:v>
                </c:pt>
                <c:pt idx="20">
                  <c:v>38016</c:v>
                </c:pt>
                <c:pt idx="21">
                  <c:v>38019</c:v>
                </c:pt>
                <c:pt idx="22">
                  <c:v>38020</c:v>
                </c:pt>
                <c:pt idx="23">
                  <c:v>38021</c:v>
                </c:pt>
                <c:pt idx="24">
                  <c:v>38022</c:v>
                </c:pt>
                <c:pt idx="25">
                  <c:v>38023</c:v>
                </c:pt>
                <c:pt idx="26">
                  <c:v>38026</c:v>
                </c:pt>
                <c:pt idx="27">
                  <c:v>38027</c:v>
                </c:pt>
                <c:pt idx="28">
                  <c:v>38028</c:v>
                </c:pt>
                <c:pt idx="29">
                  <c:v>38029</c:v>
                </c:pt>
                <c:pt idx="30">
                  <c:v>38030</c:v>
                </c:pt>
                <c:pt idx="31">
                  <c:v>38033</c:v>
                </c:pt>
                <c:pt idx="32">
                  <c:v>38034</c:v>
                </c:pt>
                <c:pt idx="33">
                  <c:v>38035</c:v>
                </c:pt>
                <c:pt idx="34">
                  <c:v>38036</c:v>
                </c:pt>
                <c:pt idx="35">
                  <c:v>38037</c:v>
                </c:pt>
                <c:pt idx="36">
                  <c:v>38040</c:v>
                </c:pt>
                <c:pt idx="37">
                  <c:v>38041</c:v>
                </c:pt>
                <c:pt idx="38">
                  <c:v>38042</c:v>
                </c:pt>
                <c:pt idx="39">
                  <c:v>38043</c:v>
                </c:pt>
                <c:pt idx="40">
                  <c:v>38044</c:v>
                </c:pt>
                <c:pt idx="41">
                  <c:v>38047</c:v>
                </c:pt>
                <c:pt idx="42">
                  <c:v>38048</c:v>
                </c:pt>
                <c:pt idx="43">
                  <c:v>38049</c:v>
                </c:pt>
                <c:pt idx="44">
                  <c:v>38050</c:v>
                </c:pt>
                <c:pt idx="45">
                  <c:v>38051</c:v>
                </c:pt>
                <c:pt idx="46">
                  <c:v>38054</c:v>
                </c:pt>
                <c:pt idx="47">
                  <c:v>38055</c:v>
                </c:pt>
                <c:pt idx="48">
                  <c:v>38056</c:v>
                </c:pt>
                <c:pt idx="49">
                  <c:v>38057</c:v>
                </c:pt>
                <c:pt idx="50">
                  <c:v>38058</c:v>
                </c:pt>
                <c:pt idx="51">
                  <c:v>38061</c:v>
                </c:pt>
                <c:pt idx="52">
                  <c:v>38062</c:v>
                </c:pt>
                <c:pt idx="53">
                  <c:v>38063</c:v>
                </c:pt>
                <c:pt idx="54">
                  <c:v>38064</c:v>
                </c:pt>
                <c:pt idx="55">
                  <c:v>38065</c:v>
                </c:pt>
                <c:pt idx="56">
                  <c:v>38068</c:v>
                </c:pt>
                <c:pt idx="57">
                  <c:v>38069</c:v>
                </c:pt>
                <c:pt idx="58">
                  <c:v>38070</c:v>
                </c:pt>
                <c:pt idx="59">
                  <c:v>38071</c:v>
                </c:pt>
                <c:pt idx="60">
                  <c:v>38072</c:v>
                </c:pt>
                <c:pt idx="61">
                  <c:v>38075</c:v>
                </c:pt>
                <c:pt idx="62">
                  <c:v>38076</c:v>
                </c:pt>
                <c:pt idx="63">
                  <c:v>38077</c:v>
                </c:pt>
                <c:pt idx="64">
                  <c:v>38078</c:v>
                </c:pt>
                <c:pt idx="65">
                  <c:v>38079</c:v>
                </c:pt>
                <c:pt idx="66">
                  <c:v>38082</c:v>
                </c:pt>
                <c:pt idx="67">
                  <c:v>38083</c:v>
                </c:pt>
                <c:pt idx="68">
                  <c:v>38084</c:v>
                </c:pt>
                <c:pt idx="69">
                  <c:v>38085</c:v>
                </c:pt>
                <c:pt idx="70">
                  <c:v>38086</c:v>
                </c:pt>
                <c:pt idx="71">
                  <c:v>38089</c:v>
                </c:pt>
                <c:pt idx="72">
                  <c:v>38090</c:v>
                </c:pt>
                <c:pt idx="73">
                  <c:v>38091</c:v>
                </c:pt>
                <c:pt idx="74">
                  <c:v>38092</c:v>
                </c:pt>
                <c:pt idx="75">
                  <c:v>38093</c:v>
                </c:pt>
                <c:pt idx="76">
                  <c:v>38096</c:v>
                </c:pt>
                <c:pt idx="77">
                  <c:v>38097</c:v>
                </c:pt>
                <c:pt idx="78">
                  <c:v>38098</c:v>
                </c:pt>
                <c:pt idx="79">
                  <c:v>38099</c:v>
                </c:pt>
                <c:pt idx="80">
                  <c:v>38100</c:v>
                </c:pt>
                <c:pt idx="81">
                  <c:v>38103</c:v>
                </c:pt>
                <c:pt idx="82">
                  <c:v>38104</c:v>
                </c:pt>
                <c:pt idx="83">
                  <c:v>38105</c:v>
                </c:pt>
                <c:pt idx="84">
                  <c:v>38106</c:v>
                </c:pt>
                <c:pt idx="85">
                  <c:v>38107</c:v>
                </c:pt>
                <c:pt idx="86">
                  <c:v>38110</c:v>
                </c:pt>
                <c:pt idx="87">
                  <c:v>38111</c:v>
                </c:pt>
                <c:pt idx="88">
                  <c:v>38112</c:v>
                </c:pt>
                <c:pt idx="89">
                  <c:v>38113</c:v>
                </c:pt>
                <c:pt idx="90">
                  <c:v>38114</c:v>
                </c:pt>
                <c:pt idx="91">
                  <c:v>38117</c:v>
                </c:pt>
                <c:pt idx="92">
                  <c:v>38118</c:v>
                </c:pt>
                <c:pt idx="93">
                  <c:v>38119</c:v>
                </c:pt>
                <c:pt idx="94">
                  <c:v>38120</c:v>
                </c:pt>
                <c:pt idx="95">
                  <c:v>38121</c:v>
                </c:pt>
                <c:pt idx="96">
                  <c:v>38124</c:v>
                </c:pt>
                <c:pt idx="97">
                  <c:v>38125</c:v>
                </c:pt>
                <c:pt idx="98">
                  <c:v>38126</c:v>
                </c:pt>
                <c:pt idx="99">
                  <c:v>38127</c:v>
                </c:pt>
                <c:pt idx="100">
                  <c:v>38128</c:v>
                </c:pt>
                <c:pt idx="101">
                  <c:v>38131</c:v>
                </c:pt>
                <c:pt idx="102">
                  <c:v>38132</c:v>
                </c:pt>
                <c:pt idx="103">
                  <c:v>38133</c:v>
                </c:pt>
                <c:pt idx="104">
                  <c:v>38134</c:v>
                </c:pt>
                <c:pt idx="105">
                  <c:v>38135</c:v>
                </c:pt>
                <c:pt idx="106">
                  <c:v>38138</c:v>
                </c:pt>
                <c:pt idx="107">
                  <c:v>38139</c:v>
                </c:pt>
                <c:pt idx="108">
                  <c:v>38140</c:v>
                </c:pt>
                <c:pt idx="109">
                  <c:v>38141</c:v>
                </c:pt>
                <c:pt idx="110">
                  <c:v>38142</c:v>
                </c:pt>
                <c:pt idx="111">
                  <c:v>38145</c:v>
                </c:pt>
                <c:pt idx="112">
                  <c:v>38146</c:v>
                </c:pt>
                <c:pt idx="113">
                  <c:v>38147</c:v>
                </c:pt>
                <c:pt idx="114">
                  <c:v>38148</c:v>
                </c:pt>
                <c:pt idx="115">
                  <c:v>38149</c:v>
                </c:pt>
                <c:pt idx="116">
                  <c:v>38152</c:v>
                </c:pt>
                <c:pt idx="117">
                  <c:v>38153</c:v>
                </c:pt>
                <c:pt idx="118">
                  <c:v>38154</c:v>
                </c:pt>
                <c:pt idx="119">
                  <c:v>38155</c:v>
                </c:pt>
                <c:pt idx="120">
                  <c:v>38156</c:v>
                </c:pt>
                <c:pt idx="121">
                  <c:v>38159</c:v>
                </c:pt>
                <c:pt idx="122">
                  <c:v>38160</c:v>
                </c:pt>
                <c:pt idx="123">
                  <c:v>38161</c:v>
                </c:pt>
                <c:pt idx="124">
                  <c:v>38162</c:v>
                </c:pt>
                <c:pt idx="125">
                  <c:v>38163</c:v>
                </c:pt>
                <c:pt idx="126">
                  <c:v>38166</c:v>
                </c:pt>
                <c:pt idx="127">
                  <c:v>38167</c:v>
                </c:pt>
                <c:pt idx="128">
                  <c:v>38168</c:v>
                </c:pt>
                <c:pt idx="129">
                  <c:v>38169</c:v>
                </c:pt>
                <c:pt idx="130">
                  <c:v>38170</c:v>
                </c:pt>
                <c:pt idx="131">
                  <c:v>38173</c:v>
                </c:pt>
                <c:pt idx="132">
                  <c:v>38174</c:v>
                </c:pt>
                <c:pt idx="133">
                  <c:v>38175</c:v>
                </c:pt>
                <c:pt idx="134">
                  <c:v>38176</c:v>
                </c:pt>
                <c:pt idx="135">
                  <c:v>38177</c:v>
                </c:pt>
                <c:pt idx="136">
                  <c:v>38180</c:v>
                </c:pt>
                <c:pt idx="137">
                  <c:v>38181</c:v>
                </c:pt>
                <c:pt idx="138">
                  <c:v>38182</c:v>
                </c:pt>
                <c:pt idx="139">
                  <c:v>38183</c:v>
                </c:pt>
                <c:pt idx="140">
                  <c:v>38184</c:v>
                </c:pt>
                <c:pt idx="141">
                  <c:v>38187</c:v>
                </c:pt>
                <c:pt idx="142">
                  <c:v>38188</c:v>
                </c:pt>
                <c:pt idx="143">
                  <c:v>38189</c:v>
                </c:pt>
                <c:pt idx="144">
                  <c:v>38190</c:v>
                </c:pt>
                <c:pt idx="145">
                  <c:v>38191</c:v>
                </c:pt>
                <c:pt idx="146">
                  <c:v>38194</c:v>
                </c:pt>
                <c:pt idx="147">
                  <c:v>38195</c:v>
                </c:pt>
                <c:pt idx="148">
                  <c:v>38196</c:v>
                </c:pt>
                <c:pt idx="149">
                  <c:v>38197</c:v>
                </c:pt>
                <c:pt idx="150">
                  <c:v>38198</c:v>
                </c:pt>
                <c:pt idx="151">
                  <c:v>38201</c:v>
                </c:pt>
                <c:pt idx="152">
                  <c:v>38202</c:v>
                </c:pt>
                <c:pt idx="153">
                  <c:v>38203</c:v>
                </c:pt>
                <c:pt idx="154">
                  <c:v>38204</c:v>
                </c:pt>
                <c:pt idx="155">
                  <c:v>38205</c:v>
                </c:pt>
                <c:pt idx="156">
                  <c:v>38208</c:v>
                </c:pt>
                <c:pt idx="157">
                  <c:v>38209</c:v>
                </c:pt>
                <c:pt idx="158">
                  <c:v>38210</c:v>
                </c:pt>
                <c:pt idx="159">
                  <c:v>38211</c:v>
                </c:pt>
                <c:pt idx="160">
                  <c:v>38212</c:v>
                </c:pt>
                <c:pt idx="161">
                  <c:v>38215</c:v>
                </c:pt>
                <c:pt idx="162">
                  <c:v>38216</c:v>
                </c:pt>
                <c:pt idx="163">
                  <c:v>38217</c:v>
                </c:pt>
                <c:pt idx="164">
                  <c:v>38218</c:v>
                </c:pt>
                <c:pt idx="165">
                  <c:v>38219</c:v>
                </c:pt>
                <c:pt idx="166">
                  <c:v>38222</c:v>
                </c:pt>
                <c:pt idx="167">
                  <c:v>38223</c:v>
                </c:pt>
                <c:pt idx="168">
                  <c:v>38224</c:v>
                </c:pt>
                <c:pt idx="169">
                  <c:v>38225</c:v>
                </c:pt>
                <c:pt idx="170">
                  <c:v>38226</c:v>
                </c:pt>
                <c:pt idx="171">
                  <c:v>38229</c:v>
                </c:pt>
                <c:pt idx="172">
                  <c:v>38230</c:v>
                </c:pt>
                <c:pt idx="173">
                  <c:v>38231</c:v>
                </c:pt>
                <c:pt idx="174">
                  <c:v>38232</c:v>
                </c:pt>
                <c:pt idx="175">
                  <c:v>38233</c:v>
                </c:pt>
                <c:pt idx="176">
                  <c:v>38236</c:v>
                </c:pt>
                <c:pt idx="177">
                  <c:v>38237</c:v>
                </c:pt>
                <c:pt idx="178">
                  <c:v>38238</c:v>
                </c:pt>
                <c:pt idx="179">
                  <c:v>38239</c:v>
                </c:pt>
                <c:pt idx="180">
                  <c:v>38240</c:v>
                </c:pt>
                <c:pt idx="181">
                  <c:v>38243</c:v>
                </c:pt>
                <c:pt idx="182">
                  <c:v>38244</c:v>
                </c:pt>
                <c:pt idx="183">
                  <c:v>38245</c:v>
                </c:pt>
                <c:pt idx="184">
                  <c:v>38246</c:v>
                </c:pt>
                <c:pt idx="185">
                  <c:v>38247</c:v>
                </c:pt>
                <c:pt idx="186">
                  <c:v>38250</c:v>
                </c:pt>
                <c:pt idx="187">
                  <c:v>38251</c:v>
                </c:pt>
                <c:pt idx="188">
                  <c:v>38252</c:v>
                </c:pt>
                <c:pt idx="189">
                  <c:v>38253</c:v>
                </c:pt>
                <c:pt idx="190">
                  <c:v>38254</c:v>
                </c:pt>
                <c:pt idx="191">
                  <c:v>38257</c:v>
                </c:pt>
                <c:pt idx="192">
                  <c:v>38258</c:v>
                </c:pt>
                <c:pt idx="193">
                  <c:v>38259</c:v>
                </c:pt>
                <c:pt idx="194">
                  <c:v>38260</c:v>
                </c:pt>
                <c:pt idx="195">
                  <c:v>38261</c:v>
                </c:pt>
                <c:pt idx="196">
                  <c:v>38264</c:v>
                </c:pt>
                <c:pt idx="197">
                  <c:v>38265</c:v>
                </c:pt>
                <c:pt idx="198">
                  <c:v>38266</c:v>
                </c:pt>
                <c:pt idx="199">
                  <c:v>38267</c:v>
                </c:pt>
                <c:pt idx="200">
                  <c:v>38268</c:v>
                </c:pt>
                <c:pt idx="201">
                  <c:v>38271</c:v>
                </c:pt>
                <c:pt idx="202">
                  <c:v>38272</c:v>
                </c:pt>
                <c:pt idx="203">
                  <c:v>38273</c:v>
                </c:pt>
                <c:pt idx="204">
                  <c:v>38274</c:v>
                </c:pt>
                <c:pt idx="205">
                  <c:v>38275</c:v>
                </c:pt>
                <c:pt idx="206">
                  <c:v>38278</c:v>
                </c:pt>
                <c:pt idx="207">
                  <c:v>38279</c:v>
                </c:pt>
                <c:pt idx="208">
                  <c:v>38280</c:v>
                </c:pt>
                <c:pt idx="209">
                  <c:v>38281</c:v>
                </c:pt>
                <c:pt idx="210">
                  <c:v>38282</c:v>
                </c:pt>
                <c:pt idx="211">
                  <c:v>38285</c:v>
                </c:pt>
                <c:pt idx="212">
                  <c:v>38286</c:v>
                </c:pt>
                <c:pt idx="213">
                  <c:v>38287</c:v>
                </c:pt>
                <c:pt idx="214">
                  <c:v>38288</c:v>
                </c:pt>
                <c:pt idx="215">
                  <c:v>38289</c:v>
                </c:pt>
                <c:pt idx="216">
                  <c:v>38292</c:v>
                </c:pt>
                <c:pt idx="217">
                  <c:v>38293</c:v>
                </c:pt>
                <c:pt idx="218">
                  <c:v>38294</c:v>
                </c:pt>
                <c:pt idx="219">
                  <c:v>38295</c:v>
                </c:pt>
                <c:pt idx="220">
                  <c:v>38296</c:v>
                </c:pt>
                <c:pt idx="221">
                  <c:v>38299</c:v>
                </c:pt>
                <c:pt idx="222">
                  <c:v>38300</c:v>
                </c:pt>
                <c:pt idx="223">
                  <c:v>38301</c:v>
                </c:pt>
                <c:pt idx="224">
                  <c:v>38302</c:v>
                </c:pt>
                <c:pt idx="225">
                  <c:v>38303</c:v>
                </c:pt>
                <c:pt idx="226">
                  <c:v>38306</c:v>
                </c:pt>
                <c:pt idx="227">
                  <c:v>38307</c:v>
                </c:pt>
                <c:pt idx="228">
                  <c:v>38308</c:v>
                </c:pt>
                <c:pt idx="229">
                  <c:v>38309</c:v>
                </c:pt>
                <c:pt idx="230">
                  <c:v>38310</c:v>
                </c:pt>
                <c:pt idx="231">
                  <c:v>38313</c:v>
                </c:pt>
                <c:pt idx="232">
                  <c:v>38314</c:v>
                </c:pt>
                <c:pt idx="233">
                  <c:v>38315</c:v>
                </c:pt>
                <c:pt idx="234">
                  <c:v>38316</c:v>
                </c:pt>
                <c:pt idx="235">
                  <c:v>38317</c:v>
                </c:pt>
                <c:pt idx="236">
                  <c:v>38320</c:v>
                </c:pt>
                <c:pt idx="237">
                  <c:v>38321</c:v>
                </c:pt>
                <c:pt idx="238">
                  <c:v>38322</c:v>
                </c:pt>
                <c:pt idx="239">
                  <c:v>38323</c:v>
                </c:pt>
                <c:pt idx="240">
                  <c:v>38324</c:v>
                </c:pt>
                <c:pt idx="241">
                  <c:v>38327</c:v>
                </c:pt>
                <c:pt idx="242">
                  <c:v>38328</c:v>
                </c:pt>
                <c:pt idx="243">
                  <c:v>38329</c:v>
                </c:pt>
                <c:pt idx="244">
                  <c:v>38330</c:v>
                </c:pt>
                <c:pt idx="245">
                  <c:v>38331</c:v>
                </c:pt>
                <c:pt idx="246">
                  <c:v>38334</c:v>
                </c:pt>
                <c:pt idx="247">
                  <c:v>38335</c:v>
                </c:pt>
                <c:pt idx="248">
                  <c:v>38336</c:v>
                </c:pt>
                <c:pt idx="249">
                  <c:v>38337</c:v>
                </c:pt>
                <c:pt idx="250">
                  <c:v>38338</c:v>
                </c:pt>
                <c:pt idx="251">
                  <c:v>38341</c:v>
                </c:pt>
                <c:pt idx="252">
                  <c:v>38342</c:v>
                </c:pt>
                <c:pt idx="253">
                  <c:v>38343</c:v>
                </c:pt>
                <c:pt idx="254">
                  <c:v>38344</c:v>
                </c:pt>
                <c:pt idx="255">
                  <c:v>38345</c:v>
                </c:pt>
                <c:pt idx="256">
                  <c:v>38348</c:v>
                </c:pt>
                <c:pt idx="257">
                  <c:v>38349</c:v>
                </c:pt>
                <c:pt idx="258">
                  <c:v>38350</c:v>
                </c:pt>
                <c:pt idx="259">
                  <c:v>38351</c:v>
                </c:pt>
                <c:pt idx="260">
                  <c:v>38352</c:v>
                </c:pt>
                <c:pt idx="261">
                  <c:v>38355</c:v>
                </c:pt>
                <c:pt idx="262">
                  <c:v>38356</c:v>
                </c:pt>
                <c:pt idx="263">
                  <c:v>38357</c:v>
                </c:pt>
                <c:pt idx="264">
                  <c:v>38358</c:v>
                </c:pt>
                <c:pt idx="265">
                  <c:v>38359</c:v>
                </c:pt>
                <c:pt idx="266">
                  <c:v>38362</c:v>
                </c:pt>
                <c:pt idx="267">
                  <c:v>38363</c:v>
                </c:pt>
                <c:pt idx="268">
                  <c:v>38364</c:v>
                </c:pt>
                <c:pt idx="269">
                  <c:v>38365</c:v>
                </c:pt>
                <c:pt idx="270">
                  <c:v>38366</c:v>
                </c:pt>
                <c:pt idx="271">
                  <c:v>38369</c:v>
                </c:pt>
                <c:pt idx="272">
                  <c:v>38370</c:v>
                </c:pt>
                <c:pt idx="273">
                  <c:v>38371</c:v>
                </c:pt>
                <c:pt idx="274">
                  <c:v>38372</c:v>
                </c:pt>
                <c:pt idx="275">
                  <c:v>38373</c:v>
                </c:pt>
                <c:pt idx="276">
                  <c:v>38376</c:v>
                </c:pt>
                <c:pt idx="277">
                  <c:v>38377</c:v>
                </c:pt>
                <c:pt idx="278">
                  <c:v>38378</c:v>
                </c:pt>
                <c:pt idx="279">
                  <c:v>38379</c:v>
                </c:pt>
                <c:pt idx="280">
                  <c:v>38380</c:v>
                </c:pt>
                <c:pt idx="281">
                  <c:v>38383</c:v>
                </c:pt>
                <c:pt idx="282">
                  <c:v>38384</c:v>
                </c:pt>
                <c:pt idx="283">
                  <c:v>38385</c:v>
                </c:pt>
                <c:pt idx="284">
                  <c:v>38386</c:v>
                </c:pt>
                <c:pt idx="285">
                  <c:v>38387</c:v>
                </c:pt>
                <c:pt idx="286">
                  <c:v>38390</c:v>
                </c:pt>
                <c:pt idx="287">
                  <c:v>38391</c:v>
                </c:pt>
                <c:pt idx="288">
                  <c:v>38392</c:v>
                </c:pt>
                <c:pt idx="289">
                  <c:v>38393</c:v>
                </c:pt>
                <c:pt idx="290">
                  <c:v>38394</c:v>
                </c:pt>
                <c:pt idx="291">
                  <c:v>38397</c:v>
                </c:pt>
                <c:pt idx="292">
                  <c:v>38398</c:v>
                </c:pt>
                <c:pt idx="293">
                  <c:v>38399</c:v>
                </c:pt>
                <c:pt idx="294">
                  <c:v>38400</c:v>
                </c:pt>
                <c:pt idx="295">
                  <c:v>38401</c:v>
                </c:pt>
                <c:pt idx="296">
                  <c:v>38404</c:v>
                </c:pt>
                <c:pt idx="297">
                  <c:v>38405</c:v>
                </c:pt>
                <c:pt idx="298">
                  <c:v>38406</c:v>
                </c:pt>
                <c:pt idx="299">
                  <c:v>38407</c:v>
                </c:pt>
                <c:pt idx="300">
                  <c:v>38408</c:v>
                </c:pt>
                <c:pt idx="301">
                  <c:v>38411</c:v>
                </c:pt>
                <c:pt idx="302">
                  <c:v>38412</c:v>
                </c:pt>
                <c:pt idx="303">
                  <c:v>38413</c:v>
                </c:pt>
                <c:pt idx="304">
                  <c:v>38414</c:v>
                </c:pt>
                <c:pt idx="305">
                  <c:v>38415</c:v>
                </c:pt>
                <c:pt idx="306">
                  <c:v>38418</c:v>
                </c:pt>
                <c:pt idx="307">
                  <c:v>38419</c:v>
                </c:pt>
                <c:pt idx="308">
                  <c:v>38420</c:v>
                </c:pt>
                <c:pt idx="309">
                  <c:v>38421</c:v>
                </c:pt>
                <c:pt idx="310">
                  <c:v>38422</c:v>
                </c:pt>
                <c:pt idx="311">
                  <c:v>38425</c:v>
                </c:pt>
                <c:pt idx="312">
                  <c:v>38426</c:v>
                </c:pt>
                <c:pt idx="313">
                  <c:v>38427</c:v>
                </c:pt>
                <c:pt idx="314">
                  <c:v>38428</c:v>
                </c:pt>
                <c:pt idx="315">
                  <c:v>38429</c:v>
                </c:pt>
                <c:pt idx="316">
                  <c:v>38432</c:v>
                </c:pt>
                <c:pt idx="317">
                  <c:v>38433</c:v>
                </c:pt>
                <c:pt idx="318">
                  <c:v>38434</c:v>
                </c:pt>
                <c:pt idx="319">
                  <c:v>38435</c:v>
                </c:pt>
                <c:pt idx="320">
                  <c:v>38436</c:v>
                </c:pt>
                <c:pt idx="321">
                  <c:v>38439</c:v>
                </c:pt>
                <c:pt idx="322">
                  <c:v>38440</c:v>
                </c:pt>
                <c:pt idx="323">
                  <c:v>38441</c:v>
                </c:pt>
                <c:pt idx="324">
                  <c:v>38442</c:v>
                </c:pt>
                <c:pt idx="325">
                  <c:v>38443</c:v>
                </c:pt>
                <c:pt idx="326">
                  <c:v>38446</c:v>
                </c:pt>
                <c:pt idx="327">
                  <c:v>38447</c:v>
                </c:pt>
                <c:pt idx="328">
                  <c:v>38448</c:v>
                </c:pt>
                <c:pt idx="329">
                  <c:v>38449</c:v>
                </c:pt>
                <c:pt idx="330">
                  <c:v>38450</c:v>
                </c:pt>
                <c:pt idx="331">
                  <c:v>38453</c:v>
                </c:pt>
                <c:pt idx="332">
                  <c:v>38454</c:v>
                </c:pt>
                <c:pt idx="333">
                  <c:v>38455</c:v>
                </c:pt>
                <c:pt idx="334">
                  <c:v>38456</c:v>
                </c:pt>
                <c:pt idx="335">
                  <c:v>38457</c:v>
                </c:pt>
                <c:pt idx="336">
                  <c:v>38460</c:v>
                </c:pt>
                <c:pt idx="337">
                  <c:v>38461</c:v>
                </c:pt>
                <c:pt idx="338">
                  <c:v>38462</c:v>
                </c:pt>
                <c:pt idx="339">
                  <c:v>38463</c:v>
                </c:pt>
                <c:pt idx="340">
                  <c:v>38464</c:v>
                </c:pt>
                <c:pt idx="341">
                  <c:v>38467</c:v>
                </c:pt>
                <c:pt idx="342">
                  <c:v>38468</c:v>
                </c:pt>
                <c:pt idx="343">
                  <c:v>38469</c:v>
                </c:pt>
                <c:pt idx="344">
                  <c:v>38470</c:v>
                </c:pt>
                <c:pt idx="345">
                  <c:v>38471</c:v>
                </c:pt>
                <c:pt idx="346">
                  <c:v>38474</c:v>
                </c:pt>
                <c:pt idx="347">
                  <c:v>38475</c:v>
                </c:pt>
                <c:pt idx="348">
                  <c:v>38476</c:v>
                </c:pt>
                <c:pt idx="349">
                  <c:v>38477</c:v>
                </c:pt>
                <c:pt idx="350">
                  <c:v>38478</c:v>
                </c:pt>
                <c:pt idx="351">
                  <c:v>38481</c:v>
                </c:pt>
                <c:pt idx="352">
                  <c:v>38482</c:v>
                </c:pt>
                <c:pt idx="353">
                  <c:v>38483</c:v>
                </c:pt>
                <c:pt idx="354">
                  <c:v>38484</c:v>
                </c:pt>
                <c:pt idx="355">
                  <c:v>38485</c:v>
                </c:pt>
                <c:pt idx="356">
                  <c:v>38488</c:v>
                </c:pt>
                <c:pt idx="357">
                  <c:v>38489</c:v>
                </c:pt>
                <c:pt idx="358">
                  <c:v>38490</c:v>
                </c:pt>
                <c:pt idx="359">
                  <c:v>38491</c:v>
                </c:pt>
                <c:pt idx="360">
                  <c:v>38492</c:v>
                </c:pt>
                <c:pt idx="361">
                  <c:v>38495</c:v>
                </c:pt>
                <c:pt idx="362">
                  <c:v>38496</c:v>
                </c:pt>
                <c:pt idx="363">
                  <c:v>38497</c:v>
                </c:pt>
                <c:pt idx="364">
                  <c:v>38498</c:v>
                </c:pt>
                <c:pt idx="365">
                  <c:v>38499</c:v>
                </c:pt>
                <c:pt idx="366">
                  <c:v>38502</c:v>
                </c:pt>
                <c:pt idx="367">
                  <c:v>38503</c:v>
                </c:pt>
                <c:pt idx="368">
                  <c:v>38504</c:v>
                </c:pt>
                <c:pt idx="369">
                  <c:v>38505</c:v>
                </c:pt>
                <c:pt idx="370">
                  <c:v>38506</c:v>
                </c:pt>
                <c:pt idx="371">
                  <c:v>38509</c:v>
                </c:pt>
                <c:pt idx="372">
                  <c:v>38510</c:v>
                </c:pt>
                <c:pt idx="373">
                  <c:v>38511</c:v>
                </c:pt>
                <c:pt idx="374">
                  <c:v>38512</c:v>
                </c:pt>
                <c:pt idx="375">
                  <c:v>38513</c:v>
                </c:pt>
                <c:pt idx="376">
                  <c:v>38516</c:v>
                </c:pt>
                <c:pt idx="377">
                  <c:v>38517</c:v>
                </c:pt>
                <c:pt idx="378">
                  <c:v>38518</c:v>
                </c:pt>
                <c:pt idx="379">
                  <c:v>38519</c:v>
                </c:pt>
                <c:pt idx="380">
                  <c:v>38520</c:v>
                </c:pt>
                <c:pt idx="381">
                  <c:v>38523</c:v>
                </c:pt>
                <c:pt idx="382">
                  <c:v>38524</c:v>
                </c:pt>
                <c:pt idx="383">
                  <c:v>38525</c:v>
                </c:pt>
                <c:pt idx="384">
                  <c:v>38526</c:v>
                </c:pt>
                <c:pt idx="385">
                  <c:v>38527</c:v>
                </c:pt>
                <c:pt idx="386">
                  <c:v>38530</c:v>
                </c:pt>
                <c:pt idx="387">
                  <c:v>38531</c:v>
                </c:pt>
                <c:pt idx="388">
                  <c:v>38532</c:v>
                </c:pt>
                <c:pt idx="389">
                  <c:v>38533</c:v>
                </c:pt>
                <c:pt idx="390">
                  <c:v>38534</c:v>
                </c:pt>
                <c:pt idx="391">
                  <c:v>38537</c:v>
                </c:pt>
                <c:pt idx="392">
                  <c:v>38538</c:v>
                </c:pt>
                <c:pt idx="393">
                  <c:v>38539</c:v>
                </c:pt>
                <c:pt idx="394">
                  <c:v>38540</c:v>
                </c:pt>
                <c:pt idx="395">
                  <c:v>38541</c:v>
                </c:pt>
                <c:pt idx="396">
                  <c:v>38544</c:v>
                </c:pt>
                <c:pt idx="397">
                  <c:v>38545</c:v>
                </c:pt>
                <c:pt idx="398">
                  <c:v>38546</c:v>
                </c:pt>
                <c:pt idx="399">
                  <c:v>38547</c:v>
                </c:pt>
                <c:pt idx="400">
                  <c:v>38548</c:v>
                </c:pt>
                <c:pt idx="401">
                  <c:v>38551</c:v>
                </c:pt>
                <c:pt idx="402">
                  <c:v>38552</c:v>
                </c:pt>
                <c:pt idx="403">
                  <c:v>38553</c:v>
                </c:pt>
                <c:pt idx="404">
                  <c:v>38554</c:v>
                </c:pt>
                <c:pt idx="405">
                  <c:v>38555</c:v>
                </c:pt>
                <c:pt idx="406">
                  <c:v>38558</c:v>
                </c:pt>
                <c:pt idx="407">
                  <c:v>38559</c:v>
                </c:pt>
                <c:pt idx="408">
                  <c:v>38560</c:v>
                </c:pt>
                <c:pt idx="409">
                  <c:v>38561</c:v>
                </c:pt>
                <c:pt idx="410">
                  <c:v>38562</c:v>
                </c:pt>
                <c:pt idx="411">
                  <c:v>38565</c:v>
                </c:pt>
                <c:pt idx="412">
                  <c:v>38566</c:v>
                </c:pt>
                <c:pt idx="413">
                  <c:v>38567</c:v>
                </c:pt>
                <c:pt idx="414">
                  <c:v>38568</c:v>
                </c:pt>
                <c:pt idx="415">
                  <c:v>38569</c:v>
                </c:pt>
                <c:pt idx="416">
                  <c:v>38572</c:v>
                </c:pt>
                <c:pt idx="417">
                  <c:v>38573</c:v>
                </c:pt>
                <c:pt idx="418">
                  <c:v>38574</c:v>
                </c:pt>
                <c:pt idx="419">
                  <c:v>38575</c:v>
                </c:pt>
                <c:pt idx="420">
                  <c:v>38576</c:v>
                </c:pt>
                <c:pt idx="421">
                  <c:v>38579</c:v>
                </c:pt>
                <c:pt idx="422">
                  <c:v>38580</c:v>
                </c:pt>
                <c:pt idx="423">
                  <c:v>38581</c:v>
                </c:pt>
                <c:pt idx="424">
                  <c:v>38582</c:v>
                </c:pt>
                <c:pt idx="425">
                  <c:v>38583</c:v>
                </c:pt>
                <c:pt idx="426">
                  <c:v>38586</c:v>
                </c:pt>
                <c:pt idx="427">
                  <c:v>38587</c:v>
                </c:pt>
                <c:pt idx="428">
                  <c:v>38588</c:v>
                </c:pt>
                <c:pt idx="429">
                  <c:v>38589</c:v>
                </c:pt>
                <c:pt idx="430">
                  <c:v>38590</c:v>
                </c:pt>
                <c:pt idx="431">
                  <c:v>38593</c:v>
                </c:pt>
                <c:pt idx="432">
                  <c:v>38594</c:v>
                </c:pt>
                <c:pt idx="433">
                  <c:v>38595</c:v>
                </c:pt>
                <c:pt idx="434">
                  <c:v>38596</c:v>
                </c:pt>
                <c:pt idx="435">
                  <c:v>38597</c:v>
                </c:pt>
                <c:pt idx="436">
                  <c:v>38600</c:v>
                </c:pt>
                <c:pt idx="437">
                  <c:v>38601</c:v>
                </c:pt>
                <c:pt idx="438">
                  <c:v>38602</c:v>
                </c:pt>
                <c:pt idx="439">
                  <c:v>38603</c:v>
                </c:pt>
                <c:pt idx="440">
                  <c:v>38604</c:v>
                </c:pt>
                <c:pt idx="441">
                  <c:v>38607</c:v>
                </c:pt>
                <c:pt idx="442">
                  <c:v>38608</c:v>
                </c:pt>
                <c:pt idx="443">
                  <c:v>38609</c:v>
                </c:pt>
                <c:pt idx="444">
                  <c:v>38610</c:v>
                </c:pt>
                <c:pt idx="445">
                  <c:v>38611</c:v>
                </c:pt>
                <c:pt idx="446">
                  <c:v>38614</c:v>
                </c:pt>
                <c:pt idx="447">
                  <c:v>38615</c:v>
                </c:pt>
                <c:pt idx="448">
                  <c:v>38616</c:v>
                </c:pt>
                <c:pt idx="449">
                  <c:v>38617</c:v>
                </c:pt>
                <c:pt idx="450">
                  <c:v>38618</c:v>
                </c:pt>
                <c:pt idx="451">
                  <c:v>38621</c:v>
                </c:pt>
                <c:pt idx="452">
                  <c:v>38622</c:v>
                </c:pt>
                <c:pt idx="453">
                  <c:v>38623</c:v>
                </c:pt>
                <c:pt idx="454">
                  <c:v>38624</c:v>
                </c:pt>
                <c:pt idx="455">
                  <c:v>38625</c:v>
                </c:pt>
                <c:pt idx="456">
                  <c:v>38628</c:v>
                </c:pt>
                <c:pt idx="457">
                  <c:v>38629</c:v>
                </c:pt>
                <c:pt idx="458">
                  <c:v>38630</c:v>
                </c:pt>
                <c:pt idx="459">
                  <c:v>38631</c:v>
                </c:pt>
                <c:pt idx="460">
                  <c:v>38632</c:v>
                </c:pt>
                <c:pt idx="461">
                  <c:v>38635</c:v>
                </c:pt>
                <c:pt idx="462">
                  <c:v>38636</c:v>
                </c:pt>
                <c:pt idx="463">
                  <c:v>38637</c:v>
                </c:pt>
                <c:pt idx="464">
                  <c:v>38638</c:v>
                </c:pt>
                <c:pt idx="465">
                  <c:v>38639</c:v>
                </c:pt>
                <c:pt idx="466">
                  <c:v>38642</c:v>
                </c:pt>
                <c:pt idx="467">
                  <c:v>38643</c:v>
                </c:pt>
                <c:pt idx="468">
                  <c:v>38644</c:v>
                </c:pt>
                <c:pt idx="469">
                  <c:v>38645</c:v>
                </c:pt>
                <c:pt idx="470">
                  <c:v>38646</c:v>
                </c:pt>
                <c:pt idx="471">
                  <c:v>38649</c:v>
                </c:pt>
                <c:pt idx="472">
                  <c:v>38650</c:v>
                </c:pt>
                <c:pt idx="473">
                  <c:v>38651</c:v>
                </c:pt>
                <c:pt idx="474">
                  <c:v>38652</c:v>
                </c:pt>
                <c:pt idx="475">
                  <c:v>38653</c:v>
                </c:pt>
                <c:pt idx="476">
                  <c:v>38656</c:v>
                </c:pt>
                <c:pt idx="477">
                  <c:v>38657</c:v>
                </c:pt>
                <c:pt idx="478">
                  <c:v>38658</c:v>
                </c:pt>
                <c:pt idx="479">
                  <c:v>38659</c:v>
                </c:pt>
                <c:pt idx="480">
                  <c:v>38660</c:v>
                </c:pt>
                <c:pt idx="481">
                  <c:v>38663</c:v>
                </c:pt>
                <c:pt idx="482">
                  <c:v>38664</c:v>
                </c:pt>
                <c:pt idx="483">
                  <c:v>38665</c:v>
                </c:pt>
                <c:pt idx="484">
                  <c:v>38666</c:v>
                </c:pt>
                <c:pt idx="485">
                  <c:v>38667</c:v>
                </c:pt>
                <c:pt idx="486">
                  <c:v>38670</c:v>
                </c:pt>
                <c:pt idx="487">
                  <c:v>38671</c:v>
                </c:pt>
                <c:pt idx="488">
                  <c:v>38672</c:v>
                </c:pt>
                <c:pt idx="489">
                  <c:v>38673</c:v>
                </c:pt>
                <c:pt idx="490">
                  <c:v>38674</c:v>
                </c:pt>
                <c:pt idx="491">
                  <c:v>38677</c:v>
                </c:pt>
                <c:pt idx="492">
                  <c:v>38678</c:v>
                </c:pt>
                <c:pt idx="493">
                  <c:v>38679</c:v>
                </c:pt>
                <c:pt idx="494">
                  <c:v>38680</c:v>
                </c:pt>
                <c:pt idx="495">
                  <c:v>38681</c:v>
                </c:pt>
                <c:pt idx="496">
                  <c:v>38684</c:v>
                </c:pt>
                <c:pt idx="497">
                  <c:v>38685</c:v>
                </c:pt>
                <c:pt idx="498">
                  <c:v>38686</c:v>
                </c:pt>
                <c:pt idx="499">
                  <c:v>38687</c:v>
                </c:pt>
                <c:pt idx="500">
                  <c:v>38688</c:v>
                </c:pt>
                <c:pt idx="501">
                  <c:v>38691</c:v>
                </c:pt>
                <c:pt idx="502">
                  <c:v>38692</c:v>
                </c:pt>
                <c:pt idx="503">
                  <c:v>38693</c:v>
                </c:pt>
                <c:pt idx="504">
                  <c:v>38694</c:v>
                </c:pt>
                <c:pt idx="505">
                  <c:v>38695</c:v>
                </c:pt>
                <c:pt idx="506">
                  <c:v>38698</c:v>
                </c:pt>
                <c:pt idx="507">
                  <c:v>38699</c:v>
                </c:pt>
                <c:pt idx="508">
                  <c:v>38700</c:v>
                </c:pt>
                <c:pt idx="509">
                  <c:v>38701</c:v>
                </c:pt>
                <c:pt idx="510">
                  <c:v>38702</c:v>
                </c:pt>
                <c:pt idx="511">
                  <c:v>38705</c:v>
                </c:pt>
                <c:pt idx="512">
                  <c:v>38706</c:v>
                </c:pt>
                <c:pt idx="513">
                  <c:v>38707</c:v>
                </c:pt>
                <c:pt idx="514">
                  <c:v>38708</c:v>
                </c:pt>
                <c:pt idx="515">
                  <c:v>38709</c:v>
                </c:pt>
                <c:pt idx="516">
                  <c:v>38712</c:v>
                </c:pt>
                <c:pt idx="517">
                  <c:v>38713</c:v>
                </c:pt>
                <c:pt idx="518">
                  <c:v>38714</c:v>
                </c:pt>
                <c:pt idx="519">
                  <c:v>38715</c:v>
                </c:pt>
                <c:pt idx="520">
                  <c:v>38716</c:v>
                </c:pt>
                <c:pt idx="521">
                  <c:v>38719</c:v>
                </c:pt>
                <c:pt idx="522">
                  <c:v>38720</c:v>
                </c:pt>
                <c:pt idx="523">
                  <c:v>38721</c:v>
                </c:pt>
                <c:pt idx="524">
                  <c:v>38722</c:v>
                </c:pt>
                <c:pt idx="525">
                  <c:v>38723</c:v>
                </c:pt>
                <c:pt idx="526">
                  <c:v>38726</c:v>
                </c:pt>
                <c:pt idx="527">
                  <c:v>38727</c:v>
                </c:pt>
                <c:pt idx="528">
                  <c:v>38728</c:v>
                </c:pt>
                <c:pt idx="529">
                  <c:v>38729</c:v>
                </c:pt>
                <c:pt idx="530">
                  <c:v>38730</c:v>
                </c:pt>
                <c:pt idx="531">
                  <c:v>38733</c:v>
                </c:pt>
                <c:pt idx="532">
                  <c:v>38734</c:v>
                </c:pt>
                <c:pt idx="533">
                  <c:v>38735</c:v>
                </c:pt>
                <c:pt idx="534">
                  <c:v>38736</c:v>
                </c:pt>
                <c:pt idx="535">
                  <c:v>38737</c:v>
                </c:pt>
                <c:pt idx="536">
                  <c:v>38740</c:v>
                </c:pt>
                <c:pt idx="537">
                  <c:v>38741</c:v>
                </c:pt>
                <c:pt idx="538">
                  <c:v>38742</c:v>
                </c:pt>
                <c:pt idx="539">
                  <c:v>38743</c:v>
                </c:pt>
                <c:pt idx="540">
                  <c:v>38744</c:v>
                </c:pt>
                <c:pt idx="541">
                  <c:v>38747</c:v>
                </c:pt>
                <c:pt idx="542">
                  <c:v>38748</c:v>
                </c:pt>
                <c:pt idx="543">
                  <c:v>38749</c:v>
                </c:pt>
                <c:pt idx="544">
                  <c:v>38750</c:v>
                </c:pt>
                <c:pt idx="545">
                  <c:v>38751</c:v>
                </c:pt>
                <c:pt idx="546">
                  <c:v>38754</c:v>
                </c:pt>
                <c:pt idx="547">
                  <c:v>38755</c:v>
                </c:pt>
                <c:pt idx="548">
                  <c:v>38756</c:v>
                </c:pt>
                <c:pt idx="549">
                  <c:v>38757</c:v>
                </c:pt>
                <c:pt idx="550">
                  <c:v>38758</c:v>
                </c:pt>
                <c:pt idx="551">
                  <c:v>38761</c:v>
                </c:pt>
                <c:pt idx="552">
                  <c:v>38762</c:v>
                </c:pt>
                <c:pt idx="553">
                  <c:v>38763</c:v>
                </c:pt>
                <c:pt idx="554">
                  <c:v>38764</c:v>
                </c:pt>
                <c:pt idx="555">
                  <c:v>38765</c:v>
                </c:pt>
                <c:pt idx="556">
                  <c:v>38768</c:v>
                </c:pt>
                <c:pt idx="557">
                  <c:v>38769</c:v>
                </c:pt>
                <c:pt idx="558">
                  <c:v>38770</c:v>
                </c:pt>
                <c:pt idx="559">
                  <c:v>38771</c:v>
                </c:pt>
                <c:pt idx="560">
                  <c:v>38772</c:v>
                </c:pt>
                <c:pt idx="561">
                  <c:v>38775</c:v>
                </c:pt>
                <c:pt idx="562">
                  <c:v>38776</c:v>
                </c:pt>
                <c:pt idx="563">
                  <c:v>38777</c:v>
                </c:pt>
                <c:pt idx="564">
                  <c:v>38778</c:v>
                </c:pt>
                <c:pt idx="565">
                  <c:v>38779</c:v>
                </c:pt>
                <c:pt idx="566">
                  <c:v>38782</c:v>
                </c:pt>
                <c:pt idx="567">
                  <c:v>38783</c:v>
                </c:pt>
                <c:pt idx="568">
                  <c:v>38784</c:v>
                </c:pt>
                <c:pt idx="569">
                  <c:v>38785</c:v>
                </c:pt>
                <c:pt idx="570">
                  <c:v>38786</c:v>
                </c:pt>
                <c:pt idx="571">
                  <c:v>38789</c:v>
                </c:pt>
                <c:pt idx="572">
                  <c:v>38790</c:v>
                </c:pt>
                <c:pt idx="573">
                  <c:v>38791</c:v>
                </c:pt>
                <c:pt idx="574">
                  <c:v>38792</c:v>
                </c:pt>
                <c:pt idx="575">
                  <c:v>38793</c:v>
                </c:pt>
                <c:pt idx="576">
                  <c:v>38796</c:v>
                </c:pt>
                <c:pt idx="577">
                  <c:v>38797</c:v>
                </c:pt>
                <c:pt idx="578">
                  <c:v>38798</c:v>
                </c:pt>
                <c:pt idx="579">
                  <c:v>38799</c:v>
                </c:pt>
                <c:pt idx="580">
                  <c:v>38800</c:v>
                </c:pt>
                <c:pt idx="581">
                  <c:v>38803</c:v>
                </c:pt>
                <c:pt idx="582">
                  <c:v>38804</c:v>
                </c:pt>
                <c:pt idx="583">
                  <c:v>38805</c:v>
                </c:pt>
                <c:pt idx="584">
                  <c:v>38806</c:v>
                </c:pt>
                <c:pt idx="585">
                  <c:v>38807</c:v>
                </c:pt>
                <c:pt idx="586">
                  <c:v>38810</c:v>
                </c:pt>
                <c:pt idx="587">
                  <c:v>38811</c:v>
                </c:pt>
                <c:pt idx="588">
                  <c:v>38812</c:v>
                </c:pt>
                <c:pt idx="589">
                  <c:v>38813</c:v>
                </c:pt>
                <c:pt idx="590">
                  <c:v>38814</c:v>
                </c:pt>
                <c:pt idx="591">
                  <c:v>38817</c:v>
                </c:pt>
                <c:pt idx="592">
                  <c:v>38818</c:v>
                </c:pt>
                <c:pt idx="593">
                  <c:v>38819</c:v>
                </c:pt>
                <c:pt idx="594">
                  <c:v>38820</c:v>
                </c:pt>
                <c:pt idx="595">
                  <c:v>38821</c:v>
                </c:pt>
                <c:pt idx="596">
                  <c:v>38824</c:v>
                </c:pt>
                <c:pt idx="597">
                  <c:v>38825</c:v>
                </c:pt>
                <c:pt idx="598">
                  <c:v>38826</c:v>
                </c:pt>
                <c:pt idx="599">
                  <c:v>38827</c:v>
                </c:pt>
                <c:pt idx="600">
                  <c:v>38828</c:v>
                </c:pt>
                <c:pt idx="601">
                  <c:v>38831</c:v>
                </c:pt>
                <c:pt idx="602">
                  <c:v>38832</c:v>
                </c:pt>
                <c:pt idx="603">
                  <c:v>38833</c:v>
                </c:pt>
                <c:pt idx="604">
                  <c:v>38834</c:v>
                </c:pt>
                <c:pt idx="605">
                  <c:v>38835</c:v>
                </c:pt>
                <c:pt idx="606">
                  <c:v>38838</c:v>
                </c:pt>
                <c:pt idx="607">
                  <c:v>38839</c:v>
                </c:pt>
                <c:pt idx="608">
                  <c:v>38840</c:v>
                </c:pt>
                <c:pt idx="609">
                  <c:v>38841</c:v>
                </c:pt>
                <c:pt idx="610">
                  <c:v>38842</c:v>
                </c:pt>
                <c:pt idx="611">
                  <c:v>38845</c:v>
                </c:pt>
                <c:pt idx="612">
                  <c:v>38846</c:v>
                </c:pt>
                <c:pt idx="613">
                  <c:v>38847</c:v>
                </c:pt>
                <c:pt idx="614">
                  <c:v>38848</c:v>
                </c:pt>
                <c:pt idx="615">
                  <c:v>38849</c:v>
                </c:pt>
                <c:pt idx="616">
                  <c:v>38852</c:v>
                </c:pt>
                <c:pt idx="617">
                  <c:v>38853</c:v>
                </c:pt>
                <c:pt idx="618">
                  <c:v>38854</c:v>
                </c:pt>
                <c:pt idx="619">
                  <c:v>38855</c:v>
                </c:pt>
                <c:pt idx="620">
                  <c:v>38856</c:v>
                </c:pt>
                <c:pt idx="621">
                  <c:v>38859</c:v>
                </c:pt>
                <c:pt idx="622">
                  <c:v>38860</c:v>
                </c:pt>
                <c:pt idx="623">
                  <c:v>38861</c:v>
                </c:pt>
                <c:pt idx="624">
                  <c:v>38862</c:v>
                </c:pt>
                <c:pt idx="625">
                  <c:v>38863</c:v>
                </c:pt>
                <c:pt idx="626">
                  <c:v>38866</c:v>
                </c:pt>
                <c:pt idx="627">
                  <c:v>38867</c:v>
                </c:pt>
                <c:pt idx="628">
                  <c:v>38868</c:v>
                </c:pt>
                <c:pt idx="629">
                  <c:v>38869</c:v>
                </c:pt>
                <c:pt idx="630">
                  <c:v>38870</c:v>
                </c:pt>
                <c:pt idx="631">
                  <c:v>38873</c:v>
                </c:pt>
                <c:pt idx="632">
                  <c:v>38874</c:v>
                </c:pt>
                <c:pt idx="633">
                  <c:v>38875</c:v>
                </c:pt>
                <c:pt idx="634">
                  <c:v>38876</c:v>
                </c:pt>
                <c:pt idx="635">
                  <c:v>38877</c:v>
                </c:pt>
                <c:pt idx="636">
                  <c:v>38880</c:v>
                </c:pt>
                <c:pt idx="637">
                  <c:v>38881</c:v>
                </c:pt>
                <c:pt idx="638">
                  <c:v>38882</c:v>
                </c:pt>
                <c:pt idx="639">
                  <c:v>38883</c:v>
                </c:pt>
                <c:pt idx="640">
                  <c:v>38884</c:v>
                </c:pt>
                <c:pt idx="641">
                  <c:v>38887</c:v>
                </c:pt>
                <c:pt idx="642">
                  <c:v>38888</c:v>
                </c:pt>
                <c:pt idx="643">
                  <c:v>38889</c:v>
                </c:pt>
                <c:pt idx="644">
                  <c:v>38890</c:v>
                </c:pt>
                <c:pt idx="645">
                  <c:v>38891</c:v>
                </c:pt>
                <c:pt idx="646">
                  <c:v>38894</c:v>
                </c:pt>
                <c:pt idx="647">
                  <c:v>38895</c:v>
                </c:pt>
                <c:pt idx="648">
                  <c:v>38896</c:v>
                </c:pt>
                <c:pt idx="649">
                  <c:v>38897</c:v>
                </c:pt>
                <c:pt idx="650">
                  <c:v>38898</c:v>
                </c:pt>
                <c:pt idx="651">
                  <c:v>38901</c:v>
                </c:pt>
                <c:pt idx="652">
                  <c:v>38902</c:v>
                </c:pt>
                <c:pt idx="653">
                  <c:v>38903</c:v>
                </c:pt>
                <c:pt idx="654">
                  <c:v>38904</c:v>
                </c:pt>
                <c:pt idx="655">
                  <c:v>38905</c:v>
                </c:pt>
                <c:pt idx="656">
                  <c:v>38908</c:v>
                </c:pt>
                <c:pt idx="657">
                  <c:v>38909</c:v>
                </c:pt>
                <c:pt idx="658">
                  <c:v>38910</c:v>
                </c:pt>
                <c:pt idx="659">
                  <c:v>38911</c:v>
                </c:pt>
                <c:pt idx="660">
                  <c:v>38912</c:v>
                </c:pt>
                <c:pt idx="661">
                  <c:v>38915</c:v>
                </c:pt>
                <c:pt idx="662">
                  <c:v>38916</c:v>
                </c:pt>
                <c:pt idx="663">
                  <c:v>38917</c:v>
                </c:pt>
                <c:pt idx="664">
                  <c:v>38918</c:v>
                </c:pt>
                <c:pt idx="665">
                  <c:v>38919</c:v>
                </c:pt>
                <c:pt idx="666">
                  <c:v>38922</c:v>
                </c:pt>
                <c:pt idx="667">
                  <c:v>38923</c:v>
                </c:pt>
                <c:pt idx="668">
                  <c:v>38924</c:v>
                </c:pt>
                <c:pt idx="669">
                  <c:v>38925</c:v>
                </c:pt>
                <c:pt idx="670">
                  <c:v>38926</c:v>
                </c:pt>
                <c:pt idx="671">
                  <c:v>38929</c:v>
                </c:pt>
                <c:pt idx="672">
                  <c:v>38930</c:v>
                </c:pt>
                <c:pt idx="673">
                  <c:v>38931</c:v>
                </c:pt>
                <c:pt idx="674">
                  <c:v>38932</c:v>
                </c:pt>
                <c:pt idx="675">
                  <c:v>38933</c:v>
                </c:pt>
                <c:pt idx="676">
                  <c:v>38936</c:v>
                </c:pt>
                <c:pt idx="677">
                  <c:v>38937</c:v>
                </c:pt>
                <c:pt idx="678">
                  <c:v>38938</c:v>
                </c:pt>
                <c:pt idx="679">
                  <c:v>38939</c:v>
                </c:pt>
                <c:pt idx="680">
                  <c:v>38940</c:v>
                </c:pt>
                <c:pt idx="681">
                  <c:v>38943</c:v>
                </c:pt>
                <c:pt idx="682">
                  <c:v>38944</c:v>
                </c:pt>
                <c:pt idx="683">
                  <c:v>38945</c:v>
                </c:pt>
                <c:pt idx="684">
                  <c:v>38946</c:v>
                </c:pt>
                <c:pt idx="685">
                  <c:v>38947</c:v>
                </c:pt>
                <c:pt idx="686">
                  <c:v>38950</c:v>
                </c:pt>
                <c:pt idx="687">
                  <c:v>38951</c:v>
                </c:pt>
                <c:pt idx="688">
                  <c:v>38952</c:v>
                </c:pt>
                <c:pt idx="689">
                  <c:v>38953</c:v>
                </c:pt>
                <c:pt idx="690">
                  <c:v>38954</c:v>
                </c:pt>
                <c:pt idx="691">
                  <c:v>38957</c:v>
                </c:pt>
                <c:pt idx="692">
                  <c:v>38958</c:v>
                </c:pt>
                <c:pt idx="693">
                  <c:v>38959</c:v>
                </c:pt>
                <c:pt idx="694">
                  <c:v>38960</c:v>
                </c:pt>
                <c:pt idx="695">
                  <c:v>38961</c:v>
                </c:pt>
                <c:pt idx="696">
                  <c:v>38964</c:v>
                </c:pt>
                <c:pt idx="697">
                  <c:v>38965</c:v>
                </c:pt>
                <c:pt idx="698">
                  <c:v>38966</c:v>
                </c:pt>
                <c:pt idx="699">
                  <c:v>38967</c:v>
                </c:pt>
                <c:pt idx="700">
                  <c:v>38968</c:v>
                </c:pt>
                <c:pt idx="701">
                  <c:v>38971</c:v>
                </c:pt>
                <c:pt idx="702">
                  <c:v>38972</c:v>
                </c:pt>
                <c:pt idx="703">
                  <c:v>38973</c:v>
                </c:pt>
                <c:pt idx="704">
                  <c:v>38974</c:v>
                </c:pt>
                <c:pt idx="705">
                  <c:v>38975</c:v>
                </c:pt>
                <c:pt idx="706">
                  <c:v>38978</c:v>
                </c:pt>
                <c:pt idx="707">
                  <c:v>38979</c:v>
                </c:pt>
                <c:pt idx="708">
                  <c:v>38980</c:v>
                </c:pt>
                <c:pt idx="709">
                  <c:v>38981</c:v>
                </c:pt>
                <c:pt idx="710">
                  <c:v>38982</c:v>
                </c:pt>
                <c:pt idx="711">
                  <c:v>38985</c:v>
                </c:pt>
                <c:pt idx="712">
                  <c:v>38986</c:v>
                </c:pt>
                <c:pt idx="713">
                  <c:v>38987</c:v>
                </c:pt>
                <c:pt idx="714">
                  <c:v>38988</c:v>
                </c:pt>
                <c:pt idx="715">
                  <c:v>38989</c:v>
                </c:pt>
                <c:pt idx="716">
                  <c:v>38992</c:v>
                </c:pt>
                <c:pt idx="717">
                  <c:v>38993</c:v>
                </c:pt>
                <c:pt idx="718">
                  <c:v>38994</c:v>
                </c:pt>
                <c:pt idx="719">
                  <c:v>38995</c:v>
                </c:pt>
                <c:pt idx="720">
                  <c:v>38996</c:v>
                </c:pt>
                <c:pt idx="721">
                  <c:v>38999</c:v>
                </c:pt>
                <c:pt idx="722">
                  <c:v>39000</c:v>
                </c:pt>
                <c:pt idx="723">
                  <c:v>39001</c:v>
                </c:pt>
                <c:pt idx="724">
                  <c:v>39002</c:v>
                </c:pt>
                <c:pt idx="725">
                  <c:v>39003</c:v>
                </c:pt>
                <c:pt idx="726">
                  <c:v>39006</c:v>
                </c:pt>
                <c:pt idx="727">
                  <c:v>39007</c:v>
                </c:pt>
                <c:pt idx="728">
                  <c:v>39008</c:v>
                </c:pt>
                <c:pt idx="729">
                  <c:v>39009</c:v>
                </c:pt>
                <c:pt idx="730">
                  <c:v>39010</c:v>
                </c:pt>
                <c:pt idx="731">
                  <c:v>39013</c:v>
                </c:pt>
                <c:pt idx="732">
                  <c:v>39014</c:v>
                </c:pt>
                <c:pt idx="733">
                  <c:v>39015</c:v>
                </c:pt>
                <c:pt idx="734">
                  <c:v>39016</c:v>
                </c:pt>
                <c:pt idx="735">
                  <c:v>39017</c:v>
                </c:pt>
                <c:pt idx="736">
                  <c:v>39020</c:v>
                </c:pt>
                <c:pt idx="737">
                  <c:v>39021</c:v>
                </c:pt>
                <c:pt idx="738">
                  <c:v>39022</c:v>
                </c:pt>
                <c:pt idx="739">
                  <c:v>39023</c:v>
                </c:pt>
                <c:pt idx="740">
                  <c:v>39024</c:v>
                </c:pt>
                <c:pt idx="741">
                  <c:v>39027</c:v>
                </c:pt>
                <c:pt idx="742">
                  <c:v>39028</c:v>
                </c:pt>
                <c:pt idx="743">
                  <c:v>39029</c:v>
                </c:pt>
                <c:pt idx="744">
                  <c:v>39030</c:v>
                </c:pt>
                <c:pt idx="745">
                  <c:v>39031</c:v>
                </c:pt>
                <c:pt idx="746">
                  <c:v>39034</c:v>
                </c:pt>
                <c:pt idx="747">
                  <c:v>39035</c:v>
                </c:pt>
                <c:pt idx="748">
                  <c:v>39036</c:v>
                </c:pt>
                <c:pt idx="749">
                  <c:v>39037</c:v>
                </c:pt>
                <c:pt idx="750">
                  <c:v>39038</c:v>
                </c:pt>
                <c:pt idx="751">
                  <c:v>39041</c:v>
                </c:pt>
                <c:pt idx="752">
                  <c:v>39042</c:v>
                </c:pt>
                <c:pt idx="753">
                  <c:v>39043</c:v>
                </c:pt>
                <c:pt idx="754">
                  <c:v>39044</c:v>
                </c:pt>
                <c:pt idx="755">
                  <c:v>39045</c:v>
                </c:pt>
                <c:pt idx="756">
                  <c:v>39048</c:v>
                </c:pt>
                <c:pt idx="757">
                  <c:v>39049</c:v>
                </c:pt>
                <c:pt idx="758">
                  <c:v>39050</c:v>
                </c:pt>
                <c:pt idx="759">
                  <c:v>39051</c:v>
                </c:pt>
                <c:pt idx="760">
                  <c:v>39052</c:v>
                </c:pt>
                <c:pt idx="761">
                  <c:v>39055</c:v>
                </c:pt>
                <c:pt idx="762">
                  <c:v>39056</c:v>
                </c:pt>
                <c:pt idx="763">
                  <c:v>39057</c:v>
                </c:pt>
                <c:pt idx="764">
                  <c:v>39058</c:v>
                </c:pt>
                <c:pt idx="765">
                  <c:v>39059</c:v>
                </c:pt>
                <c:pt idx="766">
                  <c:v>39062</c:v>
                </c:pt>
                <c:pt idx="767">
                  <c:v>39063</c:v>
                </c:pt>
                <c:pt idx="768">
                  <c:v>39064</c:v>
                </c:pt>
                <c:pt idx="769">
                  <c:v>39065</c:v>
                </c:pt>
                <c:pt idx="770">
                  <c:v>39066</c:v>
                </c:pt>
                <c:pt idx="771">
                  <c:v>39069</c:v>
                </c:pt>
                <c:pt idx="772">
                  <c:v>39070</c:v>
                </c:pt>
                <c:pt idx="773">
                  <c:v>39071</c:v>
                </c:pt>
                <c:pt idx="774">
                  <c:v>39072</c:v>
                </c:pt>
                <c:pt idx="775">
                  <c:v>39073</c:v>
                </c:pt>
                <c:pt idx="776">
                  <c:v>39076</c:v>
                </c:pt>
                <c:pt idx="777">
                  <c:v>39077</c:v>
                </c:pt>
                <c:pt idx="778">
                  <c:v>39078</c:v>
                </c:pt>
                <c:pt idx="779">
                  <c:v>39079</c:v>
                </c:pt>
                <c:pt idx="780">
                  <c:v>39080</c:v>
                </c:pt>
                <c:pt idx="781">
                  <c:v>39083</c:v>
                </c:pt>
                <c:pt idx="782">
                  <c:v>39084</c:v>
                </c:pt>
                <c:pt idx="783">
                  <c:v>39085</c:v>
                </c:pt>
                <c:pt idx="784">
                  <c:v>39086</c:v>
                </c:pt>
                <c:pt idx="785">
                  <c:v>39087</c:v>
                </c:pt>
                <c:pt idx="786">
                  <c:v>39090</c:v>
                </c:pt>
                <c:pt idx="787">
                  <c:v>39091</c:v>
                </c:pt>
                <c:pt idx="788">
                  <c:v>39092</c:v>
                </c:pt>
                <c:pt idx="789">
                  <c:v>39093</c:v>
                </c:pt>
                <c:pt idx="790">
                  <c:v>39094</c:v>
                </c:pt>
                <c:pt idx="791">
                  <c:v>39097</c:v>
                </c:pt>
                <c:pt idx="792">
                  <c:v>39098</c:v>
                </c:pt>
                <c:pt idx="793">
                  <c:v>39099</c:v>
                </c:pt>
                <c:pt idx="794">
                  <c:v>39100</c:v>
                </c:pt>
                <c:pt idx="795">
                  <c:v>39101</c:v>
                </c:pt>
                <c:pt idx="796">
                  <c:v>39104</c:v>
                </c:pt>
                <c:pt idx="797">
                  <c:v>39105</c:v>
                </c:pt>
                <c:pt idx="798">
                  <c:v>39106</c:v>
                </c:pt>
                <c:pt idx="799">
                  <c:v>39107</c:v>
                </c:pt>
                <c:pt idx="800">
                  <c:v>39108</c:v>
                </c:pt>
                <c:pt idx="801">
                  <c:v>39111</c:v>
                </c:pt>
                <c:pt idx="802">
                  <c:v>39112</c:v>
                </c:pt>
                <c:pt idx="803">
                  <c:v>39113</c:v>
                </c:pt>
                <c:pt idx="804">
                  <c:v>39114</c:v>
                </c:pt>
                <c:pt idx="805">
                  <c:v>39115</c:v>
                </c:pt>
                <c:pt idx="806">
                  <c:v>39118</c:v>
                </c:pt>
                <c:pt idx="807">
                  <c:v>39119</c:v>
                </c:pt>
                <c:pt idx="808">
                  <c:v>39120</c:v>
                </c:pt>
                <c:pt idx="809">
                  <c:v>39121</c:v>
                </c:pt>
                <c:pt idx="810">
                  <c:v>39122</c:v>
                </c:pt>
                <c:pt idx="811">
                  <c:v>39125</c:v>
                </c:pt>
                <c:pt idx="812">
                  <c:v>39126</c:v>
                </c:pt>
                <c:pt idx="813">
                  <c:v>39127</c:v>
                </c:pt>
                <c:pt idx="814">
                  <c:v>39128</c:v>
                </c:pt>
                <c:pt idx="815">
                  <c:v>39129</c:v>
                </c:pt>
                <c:pt idx="816">
                  <c:v>39132</c:v>
                </c:pt>
                <c:pt idx="817">
                  <c:v>39133</c:v>
                </c:pt>
                <c:pt idx="818">
                  <c:v>39134</c:v>
                </c:pt>
                <c:pt idx="819">
                  <c:v>39135</c:v>
                </c:pt>
                <c:pt idx="820">
                  <c:v>39136</c:v>
                </c:pt>
                <c:pt idx="821">
                  <c:v>39139</c:v>
                </c:pt>
                <c:pt idx="822">
                  <c:v>39140</c:v>
                </c:pt>
                <c:pt idx="823">
                  <c:v>39141</c:v>
                </c:pt>
                <c:pt idx="824">
                  <c:v>39142</c:v>
                </c:pt>
                <c:pt idx="825">
                  <c:v>39143</c:v>
                </c:pt>
                <c:pt idx="826">
                  <c:v>39146</c:v>
                </c:pt>
                <c:pt idx="827">
                  <c:v>39147</c:v>
                </c:pt>
                <c:pt idx="828">
                  <c:v>39148</c:v>
                </c:pt>
                <c:pt idx="829">
                  <c:v>39149</c:v>
                </c:pt>
                <c:pt idx="830">
                  <c:v>39150</c:v>
                </c:pt>
                <c:pt idx="831">
                  <c:v>39153</c:v>
                </c:pt>
                <c:pt idx="832">
                  <c:v>39154</c:v>
                </c:pt>
                <c:pt idx="833">
                  <c:v>39155</c:v>
                </c:pt>
                <c:pt idx="834">
                  <c:v>39156</c:v>
                </c:pt>
                <c:pt idx="835">
                  <c:v>39157</c:v>
                </c:pt>
                <c:pt idx="836">
                  <c:v>39160</c:v>
                </c:pt>
                <c:pt idx="837">
                  <c:v>39161</c:v>
                </c:pt>
                <c:pt idx="838">
                  <c:v>39162</c:v>
                </c:pt>
                <c:pt idx="839">
                  <c:v>39163</c:v>
                </c:pt>
                <c:pt idx="840">
                  <c:v>39164</c:v>
                </c:pt>
                <c:pt idx="841">
                  <c:v>39167</c:v>
                </c:pt>
                <c:pt idx="842">
                  <c:v>39168</c:v>
                </c:pt>
                <c:pt idx="843">
                  <c:v>39169</c:v>
                </c:pt>
                <c:pt idx="844">
                  <c:v>39170</c:v>
                </c:pt>
                <c:pt idx="845">
                  <c:v>39171</c:v>
                </c:pt>
                <c:pt idx="846">
                  <c:v>39174</c:v>
                </c:pt>
                <c:pt idx="847">
                  <c:v>39175</c:v>
                </c:pt>
                <c:pt idx="848">
                  <c:v>39176</c:v>
                </c:pt>
                <c:pt idx="849">
                  <c:v>39177</c:v>
                </c:pt>
                <c:pt idx="850">
                  <c:v>39178</c:v>
                </c:pt>
                <c:pt idx="851">
                  <c:v>39181</c:v>
                </c:pt>
                <c:pt idx="852">
                  <c:v>39182</c:v>
                </c:pt>
                <c:pt idx="853">
                  <c:v>39183</c:v>
                </c:pt>
                <c:pt idx="854">
                  <c:v>39184</c:v>
                </c:pt>
                <c:pt idx="855">
                  <c:v>39185</c:v>
                </c:pt>
                <c:pt idx="856">
                  <c:v>39188</c:v>
                </c:pt>
                <c:pt idx="857">
                  <c:v>39189</c:v>
                </c:pt>
                <c:pt idx="858">
                  <c:v>39190</c:v>
                </c:pt>
                <c:pt idx="859">
                  <c:v>39191</c:v>
                </c:pt>
                <c:pt idx="860">
                  <c:v>39192</c:v>
                </c:pt>
                <c:pt idx="861">
                  <c:v>39195</c:v>
                </c:pt>
                <c:pt idx="862">
                  <c:v>39196</c:v>
                </c:pt>
                <c:pt idx="863">
                  <c:v>39197</c:v>
                </c:pt>
                <c:pt idx="864">
                  <c:v>39198</c:v>
                </c:pt>
                <c:pt idx="865">
                  <c:v>39199</c:v>
                </c:pt>
                <c:pt idx="866">
                  <c:v>39202</c:v>
                </c:pt>
                <c:pt idx="867">
                  <c:v>39203</c:v>
                </c:pt>
                <c:pt idx="868">
                  <c:v>39204</c:v>
                </c:pt>
                <c:pt idx="869">
                  <c:v>39205</c:v>
                </c:pt>
                <c:pt idx="870">
                  <c:v>39206</c:v>
                </c:pt>
                <c:pt idx="871">
                  <c:v>39209</c:v>
                </c:pt>
                <c:pt idx="872">
                  <c:v>39210</c:v>
                </c:pt>
                <c:pt idx="873">
                  <c:v>39211</c:v>
                </c:pt>
                <c:pt idx="874">
                  <c:v>39212</c:v>
                </c:pt>
                <c:pt idx="875">
                  <c:v>39213</c:v>
                </c:pt>
                <c:pt idx="876">
                  <c:v>39216</c:v>
                </c:pt>
                <c:pt idx="877">
                  <c:v>39217</c:v>
                </c:pt>
                <c:pt idx="878">
                  <c:v>39218</c:v>
                </c:pt>
                <c:pt idx="879">
                  <c:v>39219</c:v>
                </c:pt>
                <c:pt idx="880">
                  <c:v>39220</c:v>
                </c:pt>
                <c:pt idx="881">
                  <c:v>39223</c:v>
                </c:pt>
                <c:pt idx="882">
                  <c:v>39224</c:v>
                </c:pt>
                <c:pt idx="883">
                  <c:v>39225</c:v>
                </c:pt>
                <c:pt idx="884">
                  <c:v>39226</c:v>
                </c:pt>
                <c:pt idx="885">
                  <c:v>39227</c:v>
                </c:pt>
                <c:pt idx="886">
                  <c:v>39230</c:v>
                </c:pt>
                <c:pt idx="887">
                  <c:v>39231</c:v>
                </c:pt>
                <c:pt idx="888">
                  <c:v>39232</c:v>
                </c:pt>
                <c:pt idx="889">
                  <c:v>39233</c:v>
                </c:pt>
                <c:pt idx="890">
                  <c:v>39234</c:v>
                </c:pt>
                <c:pt idx="891">
                  <c:v>39237</c:v>
                </c:pt>
                <c:pt idx="892">
                  <c:v>39238</c:v>
                </c:pt>
                <c:pt idx="893">
                  <c:v>39239</c:v>
                </c:pt>
                <c:pt idx="894">
                  <c:v>39240</c:v>
                </c:pt>
                <c:pt idx="895">
                  <c:v>39241</c:v>
                </c:pt>
                <c:pt idx="896">
                  <c:v>39244</c:v>
                </c:pt>
                <c:pt idx="897">
                  <c:v>39245</c:v>
                </c:pt>
                <c:pt idx="898">
                  <c:v>39246</c:v>
                </c:pt>
                <c:pt idx="899">
                  <c:v>39247</c:v>
                </c:pt>
                <c:pt idx="900">
                  <c:v>39248</c:v>
                </c:pt>
                <c:pt idx="901">
                  <c:v>39251</c:v>
                </c:pt>
                <c:pt idx="902">
                  <c:v>39252</c:v>
                </c:pt>
                <c:pt idx="903">
                  <c:v>39253</c:v>
                </c:pt>
                <c:pt idx="904">
                  <c:v>39254</c:v>
                </c:pt>
                <c:pt idx="905">
                  <c:v>39255</c:v>
                </c:pt>
                <c:pt idx="906">
                  <c:v>39258</c:v>
                </c:pt>
                <c:pt idx="907">
                  <c:v>39259</c:v>
                </c:pt>
                <c:pt idx="908">
                  <c:v>39260</c:v>
                </c:pt>
                <c:pt idx="909">
                  <c:v>39261</c:v>
                </c:pt>
                <c:pt idx="910">
                  <c:v>39262</c:v>
                </c:pt>
                <c:pt idx="911">
                  <c:v>39265</c:v>
                </c:pt>
                <c:pt idx="912">
                  <c:v>39266</c:v>
                </c:pt>
                <c:pt idx="913">
                  <c:v>39267</c:v>
                </c:pt>
                <c:pt idx="914">
                  <c:v>39268</c:v>
                </c:pt>
                <c:pt idx="915">
                  <c:v>39269</c:v>
                </c:pt>
                <c:pt idx="916">
                  <c:v>39272</c:v>
                </c:pt>
                <c:pt idx="917">
                  <c:v>39273</c:v>
                </c:pt>
                <c:pt idx="918">
                  <c:v>39274</c:v>
                </c:pt>
                <c:pt idx="919">
                  <c:v>39275</c:v>
                </c:pt>
                <c:pt idx="920">
                  <c:v>39276</c:v>
                </c:pt>
                <c:pt idx="921">
                  <c:v>39279</c:v>
                </c:pt>
                <c:pt idx="922">
                  <c:v>39280</c:v>
                </c:pt>
                <c:pt idx="923">
                  <c:v>39281</c:v>
                </c:pt>
                <c:pt idx="924">
                  <c:v>39282</c:v>
                </c:pt>
                <c:pt idx="925">
                  <c:v>39283</c:v>
                </c:pt>
                <c:pt idx="926">
                  <c:v>39286</c:v>
                </c:pt>
                <c:pt idx="927">
                  <c:v>39287</c:v>
                </c:pt>
                <c:pt idx="928">
                  <c:v>39288</c:v>
                </c:pt>
                <c:pt idx="929">
                  <c:v>39289</c:v>
                </c:pt>
                <c:pt idx="930">
                  <c:v>39290</c:v>
                </c:pt>
                <c:pt idx="931">
                  <c:v>39293</c:v>
                </c:pt>
                <c:pt idx="932">
                  <c:v>39294</c:v>
                </c:pt>
                <c:pt idx="933">
                  <c:v>39295</c:v>
                </c:pt>
                <c:pt idx="934">
                  <c:v>39296</c:v>
                </c:pt>
                <c:pt idx="935">
                  <c:v>39297</c:v>
                </c:pt>
                <c:pt idx="936">
                  <c:v>39300</c:v>
                </c:pt>
                <c:pt idx="937">
                  <c:v>39301</c:v>
                </c:pt>
                <c:pt idx="938">
                  <c:v>39302</c:v>
                </c:pt>
                <c:pt idx="939">
                  <c:v>39303</c:v>
                </c:pt>
                <c:pt idx="940">
                  <c:v>39304</c:v>
                </c:pt>
                <c:pt idx="941">
                  <c:v>39307</c:v>
                </c:pt>
                <c:pt idx="942">
                  <c:v>39308</c:v>
                </c:pt>
                <c:pt idx="943">
                  <c:v>39309</c:v>
                </c:pt>
                <c:pt idx="944">
                  <c:v>39310</c:v>
                </c:pt>
                <c:pt idx="945">
                  <c:v>39311</c:v>
                </c:pt>
                <c:pt idx="946">
                  <c:v>39314</c:v>
                </c:pt>
                <c:pt idx="947">
                  <c:v>39315</c:v>
                </c:pt>
                <c:pt idx="948">
                  <c:v>39316</c:v>
                </c:pt>
                <c:pt idx="949">
                  <c:v>39317</c:v>
                </c:pt>
                <c:pt idx="950">
                  <c:v>39318</c:v>
                </c:pt>
                <c:pt idx="951">
                  <c:v>39321</c:v>
                </c:pt>
                <c:pt idx="952">
                  <c:v>39322</c:v>
                </c:pt>
                <c:pt idx="953">
                  <c:v>39323</c:v>
                </c:pt>
                <c:pt idx="954">
                  <c:v>39324</c:v>
                </c:pt>
                <c:pt idx="955">
                  <c:v>39325</c:v>
                </c:pt>
                <c:pt idx="956">
                  <c:v>39328</c:v>
                </c:pt>
                <c:pt idx="957">
                  <c:v>39329</c:v>
                </c:pt>
                <c:pt idx="958">
                  <c:v>39330</c:v>
                </c:pt>
                <c:pt idx="959">
                  <c:v>39331</c:v>
                </c:pt>
                <c:pt idx="960">
                  <c:v>39332</c:v>
                </c:pt>
                <c:pt idx="961">
                  <c:v>39335</c:v>
                </c:pt>
                <c:pt idx="962">
                  <c:v>39336</c:v>
                </c:pt>
                <c:pt idx="963">
                  <c:v>39337</c:v>
                </c:pt>
                <c:pt idx="964">
                  <c:v>39338</c:v>
                </c:pt>
                <c:pt idx="965">
                  <c:v>39339</c:v>
                </c:pt>
                <c:pt idx="966">
                  <c:v>39342</c:v>
                </c:pt>
                <c:pt idx="967">
                  <c:v>39343</c:v>
                </c:pt>
                <c:pt idx="968">
                  <c:v>39344</c:v>
                </c:pt>
                <c:pt idx="969">
                  <c:v>39345</c:v>
                </c:pt>
                <c:pt idx="970">
                  <c:v>39346</c:v>
                </c:pt>
                <c:pt idx="971">
                  <c:v>39349</c:v>
                </c:pt>
                <c:pt idx="972">
                  <c:v>39350</c:v>
                </c:pt>
                <c:pt idx="973">
                  <c:v>39351</c:v>
                </c:pt>
                <c:pt idx="974">
                  <c:v>39352</c:v>
                </c:pt>
                <c:pt idx="975">
                  <c:v>39353</c:v>
                </c:pt>
                <c:pt idx="976">
                  <c:v>39356</c:v>
                </c:pt>
                <c:pt idx="977">
                  <c:v>39357</c:v>
                </c:pt>
                <c:pt idx="978">
                  <c:v>39358</c:v>
                </c:pt>
                <c:pt idx="979">
                  <c:v>39359</c:v>
                </c:pt>
                <c:pt idx="980">
                  <c:v>39360</c:v>
                </c:pt>
                <c:pt idx="981">
                  <c:v>39363</c:v>
                </c:pt>
                <c:pt idx="982">
                  <c:v>39364</c:v>
                </c:pt>
                <c:pt idx="983">
                  <c:v>39365</c:v>
                </c:pt>
                <c:pt idx="984">
                  <c:v>39366</c:v>
                </c:pt>
                <c:pt idx="985">
                  <c:v>39367</c:v>
                </c:pt>
                <c:pt idx="986">
                  <c:v>39370</c:v>
                </c:pt>
                <c:pt idx="987">
                  <c:v>39371</c:v>
                </c:pt>
                <c:pt idx="988">
                  <c:v>39372</c:v>
                </c:pt>
                <c:pt idx="989">
                  <c:v>39373</c:v>
                </c:pt>
                <c:pt idx="990">
                  <c:v>39374</c:v>
                </c:pt>
                <c:pt idx="991">
                  <c:v>39377</c:v>
                </c:pt>
                <c:pt idx="992">
                  <c:v>39378</c:v>
                </c:pt>
                <c:pt idx="993">
                  <c:v>39379</c:v>
                </c:pt>
                <c:pt idx="994">
                  <c:v>39380</c:v>
                </c:pt>
                <c:pt idx="995">
                  <c:v>39381</c:v>
                </c:pt>
                <c:pt idx="996">
                  <c:v>39384</c:v>
                </c:pt>
                <c:pt idx="997">
                  <c:v>39385</c:v>
                </c:pt>
                <c:pt idx="998">
                  <c:v>39386</c:v>
                </c:pt>
                <c:pt idx="999">
                  <c:v>39387</c:v>
                </c:pt>
                <c:pt idx="1000">
                  <c:v>39388</c:v>
                </c:pt>
                <c:pt idx="1001">
                  <c:v>39391</c:v>
                </c:pt>
                <c:pt idx="1002">
                  <c:v>39392</c:v>
                </c:pt>
                <c:pt idx="1003">
                  <c:v>39393</c:v>
                </c:pt>
                <c:pt idx="1004">
                  <c:v>39394</c:v>
                </c:pt>
                <c:pt idx="1005">
                  <c:v>39395</c:v>
                </c:pt>
                <c:pt idx="1006">
                  <c:v>39398</c:v>
                </c:pt>
                <c:pt idx="1007">
                  <c:v>39399</c:v>
                </c:pt>
                <c:pt idx="1008">
                  <c:v>39400</c:v>
                </c:pt>
                <c:pt idx="1009">
                  <c:v>39401</c:v>
                </c:pt>
                <c:pt idx="1010">
                  <c:v>39402</c:v>
                </c:pt>
                <c:pt idx="1011">
                  <c:v>39405</c:v>
                </c:pt>
                <c:pt idx="1012">
                  <c:v>39406</c:v>
                </c:pt>
                <c:pt idx="1013">
                  <c:v>39407</c:v>
                </c:pt>
                <c:pt idx="1014">
                  <c:v>39408</c:v>
                </c:pt>
                <c:pt idx="1015">
                  <c:v>39409</c:v>
                </c:pt>
                <c:pt idx="1016">
                  <c:v>39412</c:v>
                </c:pt>
                <c:pt idx="1017">
                  <c:v>39413</c:v>
                </c:pt>
                <c:pt idx="1018">
                  <c:v>39414</c:v>
                </c:pt>
                <c:pt idx="1019">
                  <c:v>39415</c:v>
                </c:pt>
                <c:pt idx="1020">
                  <c:v>39416</c:v>
                </c:pt>
                <c:pt idx="1021">
                  <c:v>39419</c:v>
                </c:pt>
                <c:pt idx="1022">
                  <c:v>39420</c:v>
                </c:pt>
                <c:pt idx="1023">
                  <c:v>39421</c:v>
                </c:pt>
                <c:pt idx="1024">
                  <c:v>39422</c:v>
                </c:pt>
                <c:pt idx="1025">
                  <c:v>39423</c:v>
                </c:pt>
                <c:pt idx="1026">
                  <c:v>39426</c:v>
                </c:pt>
                <c:pt idx="1027">
                  <c:v>39427</c:v>
                </c:pt>
                <c:pt idx="1028">
                  <c:v>39428</c:v>
                </c:pt>
                <c:pt idx="1029">
                  <c:v>39429</c:v>
                </c:pt>
                <c:pt idx="1030">
                  <c:v>39430</c:v>
                </c:pt>
                <c:pt idx="1031">
                  <c:v>39433</c:v>
                </c:pt>
                <c:pt idx="1032">
                  <c:v>39434</c:v>
                </c:pt>
                <c:pt idx="1033">
                  <c:v>39435</c:v>
                </c:pt>
                <c:pt idx="1034">
                  <c:v>39436</c:v>
                </c:pt>
                <c:pt idx="1035">
                  <c:v>39437</c:v>
                </c:pt>
                <c:pt idx="1036">
                  <c:v>39440</c:v>
                </c:pt>
                <c:pt idx="1037">
                  <c:v>39441</c:v>
                </c:pt>
                <c:pt idx="1038">
                  <c:v>39442</c:v>
                </c:pt>
                <c:pt idx="1039">
                  <c:v>39443</c:v>
                </c:pt>
                <c:pt idx="1040">
                  <c:v>39444</c:v>
                </c:pt>
                <c:pt idx="1041">
                  <c:v>39447</c:v>
                </c:pt>
                <c:pt idx="1042">
                  <c:v>39448</c:v>
                </c:pt>
                <c:pt idx="1043">
                  <c:v>39449</c:v>
                </c:pt>
                <c:pt idx="1044">
                  <c:v>39450</c:v>
                </c:pt>
                <c:pt idx="1045">
                  <c:v>39451</c:v>
                </c:pt>
                <c:pt idx="1046">
                  <c:v>39454</c:v>
                </c:pt>
                <c:pt idx="1047">
                  <c:v>39455</c:v>
                </c:pt>
                <c:pt idx="1048">
                  <c:v>39456</c:v>
                </c:pt>
                <c:pt idx="1049">
                  <c:v>39457</c:v>
                </c:pt>
                <c:pt idx="1050">
                  <c:v>39458</c:v>
                </c:pt>
                <c:pt idx="1051">
                  <c:v>39461</c:v>
                </c:pt>
                <c:pt idx="1052">
                  <c:v>39462</c:v>
                </c:pt>
                <c:pt idx="1053">
                  <c:v>39463</c:v>
                </c:pt>
                <c:pt idx="1054">
                  <c:v>39464</c:v>
                </c:pt>
                <c:pt idx="1055">
                  <c:v>39465</c:v>
                </c:pt>
                <c:pt idx="1056">
                  <c:v>39468</c:v>
                </c:pt>
                <c:pt idx="1057">
                  <c:v>39469</c:v>
                </c:pt>
                <c:pt idx="1058">
                  <c:v>39470</c:v>
                </c:pt>
                <c:pt idx="1059">
                  <c:v>39471</c:v>
                </c:pt>
                <c:pt idx="1060">
                  <c:v>39472</c:v>
                </c:pt>
                <c:pt idx="1061">
                  <c:v>39475</c:v>
                </c:pt>
                <c:pt idx="1062">
                  <c:v>39476</c:v>
                </c:pt>
                <c:pt idx="1063">
                  <c:v>39477</c:v>
                </c:pt>
                <c:pt idx="1064">
                  <c:v>39478</c:v>
                </c:pt>
                <c:pt idx="1065">
                  <c:v>39479</c:v>
                </c:pt>
                <c:pt idx="1066">
                  <c:v>39482</c:v>
                </c:pt>
                <c:pt idx="1067">
                  <c:v>39483</c:v>
                </c:pt>
                <c:pt idx="1068">
                  <c:v>39484</c:v>
                </c:pt>
                <c:pt idx="1069">
                  <c:v>39485</c:v>
                </c:pt>
                <c:pt idx="1070">
                  <c:v>39486</c:v>
                </c:pt>
                <c:pt idx="1071">
                  <c:v>39489</c:v>
                </c:pt>
                <c:pt idx="1072">
                  <c:v>39490</c:v>
                </c:pt>
                <c:pt idx="1073">
                  <c:v>39491</c:v>
                </c:pt>
                <c:pt idx="1074">
                  <c:v>39492</c:v>
                </c:pt>
                <c:pt idx="1075">
                  <c:v>39493</c:v>
                </c:pt>
                <c:pt idx="1076">
                  <c:v>39496</c:v>
                </c:pt>
                <c:pt idx="1077">
                  <c:v>39497</c:v>
                </c:pt>
                <c:pt idx="1078">
                  <c:v>39498</c:v>
                </c:pt>
                <c:pt idx="1079">
                  <c:v>39499</c:v>
                </c:pt>
                <c:pt idx="1080">
                  <c:v>39500</c:v>
                </c:pt>
                <c:pt idx="1081">
                  <c:v>39503</c:v>
                </c:pt>
                <c:pt idx="1082">
                  <c:v>39504</c:v>
                </c:pt>
                <c:pt idx="1083">
                  <c:v>39505</c:v>
                </c:pt>
                <c:pt idx="1084">
                  <c:v>39506</c:v>
                </c:pt>
                <c:pt idx="1085">
                  <c:v>39507</c:v>
                </c:pt>
                <c:pt idx="1086">
                  <c:v>39510</c:v>
                </c:pt>
                <c:pt idx="1087">
                  <c:v>39511</c:v>
                </c:pt>
                <c:pt idx="1088">
                  <c:v>39512</c:v>
                </c:pt>
                <c:pt idx="1089">
                  <c:v>39513</c:v>
                </c:pt>
                <c:pt idx="1090">
                  <c:v>39514</c:v>
                </c:pt>
                <c:pt idx="1091">
                  <c:v>39517</c:v>
                </c:pt>
                <c:pt idx="1092">
                  <c:v>39518</c:v>
                </c:pt>
                <c:pt idx="1093">
                  <c:v>39519</c:v>
                </c:pt>
                <c:pt idx="1094">
                  <c:v>39520</c:v>
                </c:pt>
                <c:pt idx="1095">
                  <c:v>39521</c:v>
                </c:pt>
                <c:pt idx="1096">
                  <c:v>39524</c:v>
                </c:pt>
                <c:pt idx="1097">
                  <c:v>39525</c:v>
                </c:pt>
                <c:pt idx="1098">
                  <c:v>39526</c:v>
                </c:pt>
                <c:pt idx="1099">
                  <c:v>39527</c:v>
                </c:pt>
                <c:pt idx="1100">
                  <c:v>39528</c:v>
                </c:pt>
                <c:pt idx="1101">
                  <c:v>39531</c:v>
                </c:pt>
                <c:pt idx="1102">
                  <c:v>39532</c:v>
                </c:pt>
                <c:pt idx="1103">
                  <c:v>39533</c:v>
                </c:pt>
                <c:pt idx="1104">
                  <c:v>39534</c:v>
                </c:pt>
                <c:pt idx="1105">
                  <c:v>39535</c:v>
                </c:pt>
                <c:pt idx="1106">
                  <c:v>39538</c:v>
                </c:pt>
                <c:pt idx="1107">
                  <c:v>39539</c:v>
                </c:pt>
                <c:pt idx="1108">
                  <c:v>39540</c:v>
                </c:pt>
                <c:pt idx="1109">
                  <c:v>39541</c:v>
                </c:pt>
                <c:pt idx="1110">
                  <c:v>39542</c:v>
                </c:pt>
                <c:pt idx="1111">
                  <c:v>39545</c:v>
                </c:pt>
                <c:pt idx="1112">
                  <c:v>39546</c:v>
                </c:pt>
                <c:pt idx="1113">
                  <c:v>39547</c:v>
                </c:pt>
                <c:pt idx="1114">
                  <c:v>39548</c:v>
                </c:pt>
                <c:pt idx="1115">
                  <c:v>39549</c:v>
                </c:pt>
                <c:pt idx="1116">
                  <c:v>39552</c:v>
                </c:pt>
                <c:pt idx="1117">
                  <c:v>39553</c:v>
                </c:pt>
                <c:pt idx="1118">
                  <c:v>39554</c:v>
                </c:pt>
                <c:pt idx="1119">
                  <c:v>39555</c:v>
                </c:pt>
                <c:pt idx="1120">
                  <c:v>39556</c:v>
                </c:pt>
                <c:pt idx="1121">
                  <c:v>39559</c:v>
                </c:pt>
                <c:pt idx="1122">
                  <c:v>39560</c:v>
                </c:pt>
                <c:pt idx="1123">
                  <c:v>39561</c:v>
                </c:pt>
                <c:pt idx="1124">
                  <c:v>39562</c:v>
                </c:pt>
                <c:pt idx="1125">
                  <c:v>39563</c:v>
                </c:pt>
                <c:pt idx="1126">
                  <c:v>39566</c:v>
                </c:pt>
                <c:pt idx="1127">
                  <c:v>39567</c:v>
                </c:pt>
                <c:pt idx="1128">
                  <c:v>39568</c:v>
                </c:pt>
                <c:pt idx="1129">
                  <c:v>39569</c:v>
                </c:pt>
                <c:pt idx="1130">
                  <c:v>39570</c:v>
                </c:pt>
                <c:pt idx="1131">
                  <c:v>39573</c:v>
                </c:pt>
                <c:pt idx="1132">
                  <c:v>39574</c:v>
                </c:pt>
                <c:pt idx="1133">
                  <c:v>39575</c:v>
                </c:pt>
                <c:pt idx="1134">
                  <c:v>39576</c:v>
                </c:pt>
                <c:pt idx="1135">
                  <c:v>39577</c:v>
                </c:pt>
                <c:pt idx="1136">
                  <c:v>39580</c:v>
                </c:pt>
                <c:pt idx="1137">
                  <c:v>39581</c:v>
                </c:pt>
                <c:pt idx="1138">
                  <c:v>39582</c:v>
                </c:pt>
                <c:pt idx="1139">
                  <c:v>39583</c:v>
                </c:pt>
                <c:pt idx="1140">
                  <c:v>39584</c:v>
                </c:pt>
                <c:pt idx="1141">
                  <c:v>39587</c:v>
                </c:pt>
                <c:pt idx="1142">
                  <c:v>39588</c:v>
                </c:pt>
                <c:pt idx="1143">
                  <c:v>39589</c:v>
                </c:pt>
                <c:pt idx="1144">
                  <c:v>39590</c:v>
                </c:pt>
                <c:pt idx="1145">
                  <c:v>39591</c:v>
                </c:pt>
                <c:pt idx="1146">
                  <c:v>39594</c:v>
                </c:pt>
                <c:pt idx="1147">
                  <c:v>39595</c:v>
                </c:pt>
                <c:pt idx="1148">
                  <c:v>39596</c:v>
                </c:pt>
                <c:pt idx="1149">
                  <c:v>39597</c:v>
                </c:pt>
                <c:pt idx="1150">
                  <c:v>39598</c:v>
                </c:pt>
                <c:pt idx="1151">
                  <c:v>39601</c:v>
                </c:pt>
                <c:pt idx="1152">
                  <c:v>39602</c:v>
                </c:pt>
                <c:pt idx="1153">
                  <c:v>39603</c:v>
                </c:pt>
                <c:pt idx="1154">
                  <c:v>39604</c:v>
                </c:pt>
                <c:pt idx="1155">
                  <c:v>39605</c:v>
                </c:pt>
                <c:pt idx="1156">
                  <c:v>39608</c:v>
                </c:pt>
                <c:pt idx="1157">
                  <c:v>39609</c:v>
                </c:pt>
                <c:pt idx="1158">
                  <c:v>39610</c:v>
                </c:pt>
                <c:pt idx="1159">
                  <c:v>39611</c:v>
                </c:pt>
                <c:pt idx="1160">
                  <c:v>39612</c:v>
                </c:pt>
                <c:pt idx="1161">
                  <c:v>39615</c:v>
                </c:pt>
                <c:pt idx="1162">
                  <c:v>39616</c:v>
                </c:pt>
                <c:pt idx="1163">
                  <c:v>39617</c:v>
                </c:pt>
                <c:pt idx="1164">
                  <c:v>39618</c:v>
                </c:pt>
                <c:pt idx="1165">
                  <c:v>39619</c:v>
                </c:pt>
                <c:pt idx="1166">
                  <c:v>39622</c:v>
                </c:pt>
                <c:pt idx="1167">
                  <c:v>39623</c:v>
                </c:pt>
                <c:pt idx="1168">
                  <c:v>39624</c:v>
                </c:pt>
                <c:pt idx="1169">
                  <c:v>39625</c:v>
                </c:pt>
                <c:pt idx="1170">
                  <c:v>39626</c:v>
                </c:pt>
                <c:pt idx="1171">
                  <c:v>39629</c:v>
                </c:pt>
                <c:pt idx="1172">
                  <c:v>39630</c:v>
                </c:pt>
                <c:pt idx="1173">
                  <c:v>39631</c:v>
                </c:pt>
                <c:pt idx="1174">
                  <c:v>39632</c:v>
                </c:pt>
                <c:pt idx="1175">
                  <c:v>39633</c:v>
                </c:pt>
                <c:pt idx="1176">
                  <c:v>39636</c:v>
                </c:pt>
                <c:pt idx="1177">
                  <c:v>39637</c:v>
                </c:pt>
                <c:pt idx="1178">
                  <c:v>39638</c:v>
                </c:pt>
                <c:pt idx="1179">
                  <c:v>39639</c:v>
                </c:pt>
                <c:pt idx="1180">
                  <c:v>39640</c:v>
                </c:pt>
                <c:pt idx="1181">
                  <c:v>39643</c:v>
                </c:pt>
                <c:pt idx="1182">
                  <c:v>39644</c:v>
                </c:pt>
                <c:pt idx="1183">
                  <c:v>39645</c:v>
                </c:pt>
                <c:pt idx="1184">
                  <c:v>39646</c:v>
                </c:pt>
                <c:pt idx="1185">
                  <c:v>39647</c:v>
                </c:pt>
                <c:pt idx="1186">
                  <c:v>39650</c:v>
                </c:pt>
                <c:pt idx="1187">
                  <c:v>39651</c:v>
                </c:pt>
                <c:pt idx="1188">
                  <c:v>39652</c:v>
                </c:pt>
                <c:pt idx="1189">
                  <c:v>39653</c:v>
                </c:pt>
                <c:pt idx="1190">
                  <c:v>39654</c:v>
                </c:pt>
                <c:pt idx="1191">
                  <c:v>39657</c:v>
                </c:pt>
                <c:pt idx="1192">
                  <c:v>39658</c:v>
                </c:pt>
                <c:pt idx="1193">
                  <c:v>39659</c:v>
                </c:pt>
                <c:pt idx="1194">
                  <c:v>39660</c:v>
                </c:pt>
                <c:pt idx="1195">
                  <c:v>39661</c:v>
                </c:pt>
                <c:pt idx="1196">
                  <c:v>39664</c:v>
                </c:pt>
                <c:pt idx="1197">
                  <c:v>39665</c:v>
                </c:pt>
                <c:pt idx="1198">
                  <c:v>39666</c:v>
                </c:pt>
                <c:pt idx="1199">
                  <c:v>39667</c:v>
                </c:pt>
                <c:pt idx="1200">
                  <c:v>39668</c:v>
                </c:pt>
                <c:pt idx="1201">
                  <c:v>39671</c:v>
                </c:pt>
                <c:pt idx="1202">
                  <c:v>39672</c:v>
                </c:pt>
                <c:pt idx="1203">
                  <c:v>39673</c:v>
                </c:pt>
                <c:pt idx="1204">
                  <c:v>39674</c:v>
                </c:pt>
                <c:pt idx="1205">
                  <c:v>39675</c:v>
                </c:pt>
                <c:pt idx="1206">
                  <c:v>39678</c:v>
                </c:pt>
                <c:pt idx="1207">
                  <c:v>39679</c:v>
                </c:pt>
                <c:pt idx="1208">
                  <c:v>39680</c:v>
                </c:pt>
                <c:pt idx="1209">
                  <c:v>39681</c:v>
                </c:pt>
                <c:pt idx="1210">
                  <c:v>39682</c:v>
                </c:pt>
                <c:pt idx="1211">
                  <c:v>39685</c:v>
                </c:pt>
                <c:pt idx="1212">
                  <c:v>39686</c:v>
                </c:pt>
                <c:pt idx="1213">
                  <c:v>39687</c:v>
                </c:pt>
                <c:pt idx="1214">
                  <c:v>39688</c:v>
                </c:pt>
                <c:pt idx="1215">
                  <c:v>39689</c:v>
                </c:pt>
                <c:pt idx="1216">
                  <c:v>39692</c:v>
                </c:pt>
                <c:pt idx="1217">
                  <c:v>39693</c:v>
                </c:pt>
                <c:pt idx="1218">
                  <c:v>39694</c:v>
                </c:pt>
                <c:pt idx="1219">
                  <c:v>39695</c:v>
                </c:pt>
                <c:pt idx="1220">
                  <c:v>39696</c:v>
                </c:pt>
                <c:pt idx="1221">
                  <c:v>39699</c:v>
                </c:pt>
                <c:pt idx="1222">
                  <c:v>39700</c:v>
                </c:pt>
                <c:pt idx="1223">
                  <c:v>39701</c:v>
                </c:pt>
                <c:pt idx="1224">
                  <c:v>39702</c:v>
                </c:pt>
                <c:pt idx="1225">
                  <c:v>39703</c:v>
                </c:pt>
                <c:pt idx="1226">
                  <c:v>39706</c:v>
                </c:pt>
                <c:pt idx="1227">
                  <c:v>39707</c:v>
                </c:pt>
                <c:pt idx="1228">
                  <c:v>39708</c:v>
                </c:pt>
                <c:pt idx="1229">
                  <c:v>39709</c:v>
                </c:pt>
                <c:pt idx="1230">
                  <c:v>39710</c:v>
                </c:pt>
                <c:pt idx="1231">
                  <c:v>39713</c:v>
                </c:pt>
                <c:pt idx="1232">
                  <c:v>39714</c:v>
                </c:pt>
                <c:pt idx="1233">
                  <c:v>39715</c:v>
                </c:pt>
                <c:pt idx="1234">
                  <c:v>39716</c:v>
                </c:pt>
                <c:pt idx="1235">
                  <c:v>39717</c:v>
                </c:pt>
                <c:pt idx="1236">
                  <c:v>39720</c:v>
                </c:pt>
                <c:pt idx="1237">
                  <c:v>39721</c:v>
                </c:pt>
                <c:pt idx="1238">
                  <c:v>39722</c:v>
                </c:pt>
                <c:pt idx="1239">
                  <c:v>39723</c:v>
                </c:pt>
                <c:pt idx="1240">
                  <c:v>39724</c:v>
                </c:pt>
                <c:pt idx="1241">
                  <c:v>39727</c:v>
                </c:pt>
                <c:pt idx="1242">
                  <c:v>39728</c:v>
                </c:pt>
                <c:pt idx="1243">
                  <c:v>39729</c:v>
                </c:pt>
                <c:pt idx="1244">
                  <c:v>39730</c:v>
                </c:pt>
                <c:pt idx="1245">
                  <c:v>39731</c:v>
                </c:pt>
                <c:pt idx="1246">
                  <c:v>39734</c:v>
                </c:pt>
                <c:pt idx="1247">
                  <c:v>39735</c:v>
                </c:pt>
                <c:pt idx="1248">
                  <c:v>39736</c:v>
                </c:pt>
                <c:pt idx="1249">
                  <c:v>39737</c:v>
                </c:pt>
                <c:pt idx="1250">
                  <c:v>39738</c:v>
                </c:pt>
                <c:pt idx="1251">
                  <c:v>39741</c:v>
                </c:pt>
                <c:pt idx="1252">
                  <c:v>39742</c:v>
                </c:pt>
                <c:pt idx="1253">
                  <c:v>39743</c:v>
                </c:pt>
                <c:pt idx="1254">
                  <c:v>39744</c:v>
                </c:pt>
                <c:pt idx="1255">
                  <c:v>39745</c:v>
                </c:pt>
                <c:pt idx="1256">
                  <c:v>39748</c:v>
                </c:pt>
                <c:pt idx="1257">
                  <c:v>39749</c:v>
                </c:pt>
                <c:pt idx="1258">
                  <c:v>39750</c:v>
                </c:pt>
                <c:pt idx="1259">
                  <c:v>39751</c:v>
                </c:pt>
                <c:pt idx="1260">
                  <c:v>39752</c:v>
                </c:pt>
                <c:pt idx="1261">
                  <c:v>39755</c:v>
                </c:pt>
                <c:pt idx="1262">
                  <c:v>39756</c:v>
                </c:pt>
                <c:pt idx="1263">
                  <c:v>39757</c:v>
                </c:pt>
                <c:pt idx="1264">
                  <c:v>39758</c:v>
                </c:pt>
                <c:pt idx="1265">
                  <c:v>39759</c:v>
                </c:pt>
                <c:pt idx="1266">
                  <c:v>39762</c:v>
                </c:pt>
                <c:pt idx="1267">
                  <c:v>39763</c:v>
                </c:pt>
                <c:pt idx="1268">
                  <c:v>39764</c:v>
                </c:pt>
                <c:pt idx="1269">
                  <c:v>39765</c:v>
                </c:pt>
                <c:pt idx="1270">
                  <c:v>39766</c:v>
                </c:pt>
                <c:pt idx="1271">
                  <c:v>39769</c:v>
                </c:pt>
                <c:pt idx="1272">
                  <c:v>39770</c:v>
                </c:pt>
                <c:pt idx="1273">
                  <c:v>39771</c:v>
                </c:pt>
                <c:pt idx="1274">
                  <c:v>39772</c:v>
                </c:pt>
                <c:pt idx="1275">
                  <c:v>39773</c:v>
                </c:pt>
                <c:pt idx="1276">
                  <c:v>39776</c:v>
                </c:pt>
                <c:pt idx="1277">
                  <c:v>39777</c:v>
                </c:pt>
                <c:pt idx="1278">
                  <c:v>39778</c:v>
                </c:pt>
                <c:pt idx="1279">
                  <c:v>39779</c:v>
                </c:pt>
                <c:pt idx="1280">
                  <c:v>39780</c:v>
                </c:pt>
                <c:pt idx="1281">
                  <c:v>39783</c:v>
                </c:pt>
                <c:pt idx="1282">
                  <c:v>39784</c:v>
                </c:pt>
                <c:pt idx="1283">
                  <c:v>39785</c:v>
                </c:pt>
                <c:pt idx="1284">
                  <c:v>39786</c:v>
                </c:pt>
                <c:pt idx="1285">
                  <c:v>39787</c:v>
                </c:pt>
                <c:pt idx="1286">
                  <c:v>39790</c:v>
                </c:pt>
                <c:pt idx="1287">
                  <c:v>39791</c:v>
                </c:pt>
                <c:pt idx="1288">
                  <c:v>39792</c:v>
                </c:pt>
                <c:pt idx="1289">
                  <c:v>39793</c:v>
                </c:pt>
                <c:pt idx="1290">
                  <c:v>39794</c:v>
                </c:pt>
                <c:pt idx="1291">
                  <c:v>39797</c:v>
                </c:pt>
                <c:pt idx="1292">
                  <c:v>39798</c:v>
                </c:pt>
                <c:pt idx="1293">
                  <c:v>39799</c:v>
                </c:pt>
                <c:pt idx="1294">
                  <c:v>39800</c:v>
                </c:pt>
                <c:pt idx="1295">
                  <c:v>39801</c:v>
                </c:pt>
                <c:pt idx="1296">
                  <c:v>39804</c:v>
                </c:pt>
                <c:pt idx="1297">
                  <c:v>39805</c:v>
                </c:pt>
                <c:pt idx="1298">
                  <c:v>39806</c:v>
                </c:pt>
                <c:pt idx="1299">
                  <c:v>39807</c:v>
                </c:pt>
                <c:pt idx="1300">
                  <c:v>39808</c:v>
                </c:pt>
                <c:pt idx="1301">
                  <c:v>39811</c:v>
                </c:pt>
                <c:pt idx="1302">
                  <c:v>39812</c:v>
                </c:pt>
                <c:pt idx="1303">
                  <c:v>39813</c:v>
                </c:pt>
                <c:pt idx="1304">
                  <c:v>39814</c:v>
                </c:pt>
                <c:pt idx="1305">
                  <c:v>39815</c:v>
                </c:pt>
                <c:pt idx="1306">
                  <c:v>39818</c:v>
                </c:pt>
                <c:pt idx="1307">
                  <c:v>39819</c:v>
                </c:pt>
                <c:pt idx="1308">
                  <c:v>39820</c:v>
                </c:pt>
                <c:pt idx="1309">
                  <c:v>39821</c:v>
                </c:pt>
                <c:pt idx="1310">
                  <c:v>39822</c:v>
                </c:pt>
                <c:pt idx="1311">
                  <c:v>39825</c:v>
                </c:pt>
                <c:pt idx="1312">
                  <c:v>39826</c:v>
                </c:pt>
                <c:pt idx="1313">
                  <c:v>39827</c:v>
                </c:pt>
                <c:pt idx="1314">
                  <c:v>39828</c:v>
                </c:pt>
                <c:pt idx="1315">
                  <c:v>39829</c:v>
                </c:pt>
                <c:pt idx="1316">
                  <c:v>39832</c:v>
                </c:pt>
                <c:pt idx="1317">
                  <c:v>39833</c:v>
                </c:pt>
                <c:pt idx="1318">
                  <c:v>39834</c:v>
                </c:pt>
                <c:pt idx="1319">
                  <c:v>39835</c:v>
                </c:pt>
                <c:pt idx="1320">
                  <c:v>39836</c:v>
                </c:pt>
                <c:pt idx="1321">
                  <c:v>39839</c:v>
                </c:pt>
                <c:pt idx="1322">
                  <c:v>39840</c:v>
                </c:pt>
                <c:pt idx="1323">
                  <c:v>39841</c:v>
                </c:pt>
                <c:pt idx="1324">
                  <c:v>39842</c:v>
                </c:pt>
                <c:pt idx="1325">
                  <c:v>39843</c:v>
                </c:pt>
                <c:pt idx="1326">
                  <c:v>39834</c:v>
                </c:pt>
                <c:pt idx="1327">
                  <c:v>39835</c:v>
                </c:pt>
                <c:pt idx="1328">
                  <c:v>39836</c:v>
                </c:pt>
                <c:pt idx="1329">
                  <c:v>39839</c:v>
                </c:pt>
                <c:pt idx="1330">
                  <c:v>39840</c:v>
                </c:pt>
                <c:pt idx="1331">
                  <c:v>39841</c:v>
                </c:pt>
                <c:pt idx="1332">
                  <c:v>39842</c:v>
                </c:pt>
                <c:pt idx="1333">
                  <c:v>39843</c:v>
                </c:pt>
                <c:pt idx="1334">
                  <c:v>39834</c:v>
                </c:pt>
                <c:pt idx="1335">
                  <c:v>39835</c:v>
                </c:pt>
                <c:pt idx="1336">
                  <c:v>39836</c:v>
                </c:pt>
                <c:pt idx="1337">
                  <c:v>39839</c:v>
                </c:pt>
              </c:numCache>
            </c:numRef>
          </c:cat>
          <c:val>
            <c:numRef>
              <c:f>Sheet1!$F$2:$F$1339</c:f>
              <c:numCache>
                <c:formatCode>General</c:formatCode>
                <c:ptCount val="1338"/>
              </c:numCache>
            </c:numRef>
          </c:val>
        </c:ser>
        <c:ser>
          <c:idx val="0"/>
          <c:order val="3"/>
          <c:tx>
            <c:strRef>
              <c:f>Sheet1!$C$1</c:f>
              <c:strCache>
                <c:ptCount val="1"/>
                <c:pt idx="0">
                  <c:v>Moderne økonomier</c:v>
                </c:pt>
              </c:strCache>
            </c:strRef>
          </c:tx>
          <c:marker>
            <c:symbol val="none"/>
          </c:marker>
          <c:cat>
            <c:numRef>
              <c:f>Sheet1!$A$2:$A$1339</c:f>
              <c:numCache>
                <c:formatCode>dd/mm/yyyy</c:formatCode>
                <c:ptCount val="1338"/>
                <c:pt idx="0">
                  <c:v>37988</c:v>
                </c:pt>
                <c:pt idx="1">
                  <c:v>37991</c:v>
                </c:pt>
                <c:pt idx="2">
                  <c:v>37992</c:v>
                </c:pt>
                <c:pt idx="3">
                  <c:v>37993</c:v>
                </c:pt>
                <c:pt idx="4">
                  <c:v>37994</c:v>
                </c:pt>
                <c:pt idx="5">
                  <c:v>37995</c:v>
                </c:pt>
                <c:pt idx="6">
                  <c:v>37998</c:v>
                </c:pt>
                <c:pt idx="7">
                  <c:v>37999</c:v>
                </c:pt>
                <c:pt idx="8">
                  <c:v>38000</c:v>
                </c:pt>
                <c:pt idx="9">
                  <c:v>38001</c:v>
                </c:pt>
                <c:pt idx="10">
                  <c:v>38002</c:v>
                </c:pt>
                <c:pt idx="11">
                  <c:v>38005</c:v>
                </c:pt>
                <c:pt idx="12">
                  <c:v>38006</c:v>
                </c:pt>
                <c:pt idx="13">
                  <c:v>38007</c:v>
                </c:pt>
                <c:pt idx="14">
                  <c:v>38008</c:v>
                </c:pt>
                <c:pt idx="15">
                  <c:v>38009</c:v>
                </c:pt>
                <c:pt idx="16">
                  <c:v>38012</c:v>
                </c:pt>
                <c:pt idx="17">
                  <c:v>38013</c:v>
                </c:pt>
                <c:pt idx="18">
                  <c:v>38014</c:v>
                </c:pt>
                <c:pt idx="19">
                  <c:v>38015</c:v>
                </c:pt>
                <c:pt idx="20">
                  <c:v>38016</c:v>
                </c:pt>
                <c:pt idx="21">
                  <c:v>38019</c:v>
                </c:pt>
                <c:pt idx="22">
                  <c:v>38020</c:v>
                </c:pt>
                <c:pt idx="23">
                  <c:v>38021</c:v>
                </c:pt>
                <c:pt idx="24">
                  <c:v>38022</c:v>
                </c:pt>
                <c:pt idx="25">
                  <c:v>38023</c:v>
                </c:pt>
                <c:pt idx="26">
                  <c:v>38026</c:v>
                </c:pt>
                <c:pt idx="27">
                  <c:v>38027</c:v>
                </c:pt>
                <c:pt idx="28">
                  <c:v>38028</c:v>
                </c:pt>
                <c:pt idx="29">
                  <c:v>38029</c:v>
                </c:pt>
                <c:pt idx="30">
                  <c:v>38030</c:v>
                </c:pt>
                <c:pt idx="31">
                  <c:v>38033</c:v>
                </c:pt>
                <c:pt idx="32">
                  <c:v>38034</c:v>
                </c:pt>
                <c:pt idx="33">
                  <c:v>38035</c:v>
                </c:pt>
                <c:pt idx="34">
                  <c:v>38036</c:v>
                </c:pt>
                <c:pt idx="35">
                  <c:v>38037</c:v>
                </c:pt>
                <c:pt idx="36">
                  <c:v>38040</c:v>
                </c:pt>
                <c:pt idx="37">
                  <c:v>38041</c:v>
                </c:pt>
                <c:pt idx="38">
                  <c:v>38042</c:v>
                </c:pt>
                <c:pt idx="39">
                  <c:v>38043</c:v>
                </c:pt>
                <c:pt idx="40">
                  <c:v>38044</c:v>
                </c:pt>
                <c:pt idx="41">
                  <c:v>38047</c:v>
                </c:pt>
                <c:pt idx="42">
                  <c:v>38048</c:v>
                </c:pt>
                <c:pt idx="43">
                  <c:v>38049</c:v>
                </c:pt>
                <c:pt idx="44">
                  <c:v>38050</c:v>
                </c:pt>
                <c:pt idx="45">
                  <c:v>38051</c:v>
                </c:pt>
                <c:pt idx="46">
                  <c:v>38054</c:v>
                </c:pt>
                <c:pt idx="47">
                  <c:v>38055</c:v>
                </c:pt>
                <c:pt idx="48">
                  <c:v>38056</c:v>
                </c:pt>
                <c:pt idx="49">
                  <c:v>38057</c:v>
                </c:pt>
                <c:pt idx="50">
                  <c:v>38058</c:v>
                </c:pt>
                <c:pt idx="51">
                  <c:v>38061</c:v>
                </c:pt>
                <c:pt idx="52">
                  <c:v>38062</c:v>
                </c:pt>
                <c:pt idx="53">
                  <c:v>38063</c:v>
                </c:pt>
                <c:pt idx="54">
                  <c:v>38064</c:v>
                </c:pt>
                <c:pt idx="55">
                  <c:v>38065</c:v>
                </c:pt>
                <c:pt idx="56">
                  <c:v>38068</c:v>
                </c:pt>
                <c:pt idx="57">
                  <c:v>38069</c:v>
                </c:pt>
                <c:pt idx="58">
                  <c:v>38070</c:v>
                </c:pt>
                <c:pt idx="59">
                  <c:v>38071</c:v>
                </c:pt>
                <c:pt idx="60">
                  <c:v>38072</c:v>
                </c:pt>
                <c:pt idx="61">
                  <c:v>38075</c:v>
                </c:pt>
                <c:pt idx="62">
                  <c:v>38076</c:v>
                </c:pt>
                <c:pt idx="63">
                  <c:v>38077</c:v>
                </c:pt>
                <c:pt idx="64">
                  <c:v>38078</c:v>
                </c:pt>
                <c:pt idx="65">
                  <c:v>38079</c:v>
                </c:pt>
                <c:pt idx="66">
                  <c:v>38082</c:v>
                </c:pt>
                <c:pt idx="67">
                  <c:v>38083</c:v>
                </c:pt>
                <c:pt idx="68">
                  <c:v>38084</c:v>
                </c:pt>
                <c:pt idx="69">
                  <c:v>38085</c:v>
                </c:pt>
                <c:pt idx="70">
                  <c:v>38086</c:v>
                </c:pt>
                <c:pt idx="71">
                  <c:v>38089</c:v>
                </c:pt>
                <c:pt idx="72">
                  <c:v>38090</c:v>
                </c:pt>
                <c:pt idx="73">
                  <c:v>38091</c:v>
                </c:pt>
                <c:pt idx="74">
                  <c:v>38092</c:v>
                </c:pt>
                <c:pt idx="75">
                  <c:v>38093</c:v>
                </c:pt>
                <c:pt idx="76">
                  <c:v>38096</c:v>
                </c:pt>
                <c:pt idx="77">
                  <c:v>38097</c:v>
                </c:pt>
                <c:pt idx="78">
                  <c:v>38098</c:v>
                </c:pt>
                <c:pt idx="79">
                  <c:v>38099</c:v>
                </c:pt>
                <c:pt idx="80">
                  <c:v>38100</c:v>
                </c:pt>
                <c:pt idx="81">
                  <c:v>38103</c:v>
                </c:pt>
                <c:pt idx="82">
                  <c:v>38104</c:v>
                </c:pt>
                <c:pt idx="83">
                  <c:v>38105</c:v>
                </c:pt>
                <c:pt idx="84">
                  <c:v>38106</c:v>
                </c:pt>
                <c:pt idx="85">
                  <c:v>38107</c:v>
                </c:pt>
                <c:pt idx="86">
                  <c:v>38110</c:v>
                </c:pt>
                <c:pt idx="87">
                  <c:v>38111</c:v>
                </c:pt>
                <c:pt idx="88">
                  <c:v>38112</c:v>
                </c:pt>
                <c:pt idx="89">
                  <c:v>38113</c:v>
                </c:pt>
                <c:pt idx="90">
                  <c:v>38114</c:v>
                </c:pt>
                <c:pt idx="91">
                  <c:v>38117</c:v>
                </c:pt>
                <c:pt idx="92">
                  <c:v>38118</c:v>
                </c:pt>
                <c:pt idx="93">
                  <c:v>38119</c:v>
                </c:pt>
                <c:pt idx="94">
                  <c:v>38120</c:v>
                </c:pt>
                <c:pt idx="95">
                  <c:v>38121</c:v>
                </c:pt>
                <c:pt idx="96">
                  <c:v>38124</c:v>
                </c:pt>
                <c:pt idx="97">
                  <c:v>38125</c:v>
                </c:pt>
                <c:pt idx="98">
                  <c:v>38126</c:v>
                </c:pt>
                <c:pt idx="99">
                  <c:v>38127</c:v>
                </c:pt>
                <c:pt idx="100">
                  <c:v>38128</c:v>
                </c:pt>
                <c:pt idx="101">
                  <c:v>38131</c:v>
                </c:pt>
                <c:pt idx="102">
                  <c:v>38132</c:v>
                </c:pt>
                <c:pt idx="103">
                  <c:v>38133</c:v>
                </c:pt>
                <c:pt idx="104">
                  <c:v>38134</c:v>
                </c:pt>
                <c:pt idx="105">
                  <c:v>38135</c:v>
                </c:pt>
                <c:pt idx="106">
                  <c:v>38138</c:v>
                </c:pt>
                <c:pt idx="107">
                  <c:v>38139</c:v>
                </c:pt>
                <c:pt idx="108">
                  <c:v>38140</c:v>
                </c:pt>
                <c:pt idx="109">
                  <c:v>38141</c:v>
                </c:pt>
                <c:pt idx="110">
                  <c:v>38142</c:v>
                </c:pt>
                <c:pt idx="111">
                  <c:v>38145</c:v>
                </c:pt>
                <c:pt idx="112">
                  <c:v>38146</c:v>
                </c:pt>
                <c:pt idx="113">
                  <c:v>38147</c:v>
                </c:pt>
                <c:pt idx="114">
                  <c:v>38148</c:v>
                </c:pt>
                <c:pt idx="115">
                  <c:v>38149</c:v>
                </c:pt>
                <c:pt idx="116">
                  <c:v>38152</c:v>
                </c:pt>
                <c:pt idx="117">
                  <c:v>38153</c:v>
                </c:pt>
                <c:pt idx="118">
                  <c:v>38154</c:v>
                </c:pt>
                <c:pt idx="119">
                  <c:v>38155</c:v>
                </c:pt>
                <c:pt idx="120">
                  <c:v>38156</c:v>
                </c:pt>
                <c:pt idx="121">
                  <c:v>38159</c:v>
                </c:pt>
                <c:pt idx="122">
                  <c:v>38160</c:v>
                </c:pt>
                <c:pt idx="123">
                  <c:v>38161</c:v>
                </c:pt>
                <c:pt idx="124">
                  <c:v>38162</c:v>
                </c:pt>
                <c:pt idx="125">
                  <c:v>38163</c:v>
                </c:pt>
                <c:pt idx="126">
                  <c:v>38166</c:v>
                </c:pt>
                <c:pt idx="127">
                  <c:v>38167</c:v>
                </c:pt>
                <c:pt idx="128">
                  <c:v>38168</c:v>
                </c:pt>
                <c:pt idx="129">
                  <c:v>38169</c:v>
                </c:pt>
                <c:pt idx="130">
                  <c:v>38170</c:v>
                </c:pt>
                <c:pt idx="131">
                  <c:v>38173</c:v>
                </c:pt>
                <c:pt idx="132">
                  <c:v>38174</c:v>
                </c:pt>
                <c:pt idx="133">
                  <c:v>38175</c:v>
                </c:pt>
                <c:pt idx="134">
                  <c:v>38176</c:v>
                </c:pt>
                <c:pt idx="135">
                  <c:v>38177</c:v>
                </c:pt>
                <c:pt idx="136">
                  <c:v>38180</c:v>
                </c:pt>
                <c:pt idx="137">
                  <c:v>38181</c:v>
                </c:pt>
                <c:pt idx="138">
                  <c:v>38182</c:v>
                </c:pt>
                <c:pt idx="139">
                  <c:v>38183</c:v>
                </c:pt>
                <c:pt idx="140">
                  <c:v>38184</c:v>
                </c:pt>
                <c:pt idx="141">
                  <c:v>38187</c:v>
                </c:pt>
                <c:pt idx="142">
                  <c:v>38188</c:v>
                </c:pt>
                <c:pt idx="143">
                  <c:v>38189</c:v>
                </c:pt>
                <c:pt idx="144">
                  <c:v>38190</c:v>
                </c:pt>
                <c:pt idx="145">
                  <c:v>38191</c:v>
                </c:pt>
                <c:pt idx="146">
                  <c:v>38194</c:v>
                </c:pt>
                <c:pt idx="147">
                  <c:v>38195</c:v>
                </c:pt>
                <c:pt idx="148">
                  <c:v>38196</c:v>
                </c:pt>
                <c:pt idx="149">
                  <c:v>38197</c:v>
                </c:pt>
                <c:pt idx="150">
                  <c:v>38198</c:v>
                </c:pt>
                <c:pt idx="151">
                  <c:v>38201</c:v>
                </c:pt>
                <c:pt idx="152">
                  <c:v>38202</c:v>
                </c:pt>
                <c:pt idx="153">
                  <c:v>38203</c:v>
                </c:pt>
                <c:pt idx="154">
                  <c:v>38204</c:v>
                </c:pt>
                <c:pt idx="155">
                  <c:v>38205</c:v>
                </c:pt>
                <c:pt idx="156">
                  <c:v>38208</c:v>
                </c:pt>
                <c:pt idx="157">
                  <c:v>38209</c:v>
                </c:pt>
                <c:pt idx="158">
                  <c:v>38210</c:v>
                </c:pt>
                <c:pt idx="159">
                  <c:v>38211</c:v>
                </c:pt>
                <c:pt idx="160">
                  <c:v>38212</c:v>
                </c:pt>
                <c:pt idx="161">
                  <c:v>38215</c:v>
                </c:pt>
                <c:pt idx="162">
                  <c:v>38216</c:v>
                </c:pt>
                <c:pt idx="163">
                  <c:v>38217</c:v>
                </c:pt>
                <c:pt idx="164">
                  <c:v>38218</c:v>
                </c:pt>
                <c:pt idx="165">
                  <c:v>38219</c:v>
                </c:pt>
                <c:pt idx="166">
                  <c:v>38222</c:v>
                </c:pt>
                <c:pt idx="167">
                  <c:v>38223</c:v>
                </c:pt>
                <c:pt idx="168">
                  <c:v>38224</c:v>
                </c:pt>
                <c:pt idx="169">
                  <c:v>38225</c:v>
                </c:pt>
                <c:pt idx="170">
                  <c:v>38226</c:v>
                </c:pt>
                <c:pt idx="171">
                  <c:v>38229</c:v>
                </c:pt>
                <c:pt idx="172">
                  <c:v>38230</c:v>
                </c:pt>
                <c:pt idx="173">
                  <c:v>38231</c:v>
                </c:pt>
                <c:pt idx="174">
                  <c:v>38232</c:v>
                </c:pt>
                <c:pt idx="175">
                  <c:v>38233</c:v>
                </c:pt>
                <c:pt idx="176">
                  <c:v>38236</c:v>
                </c:pt>
                <c:pt idx="177">
                  <c:v>38237</c:v>
                </c:pt>
                <c:pt idx="178">
                  <c:v>38238</c:v>
                </c:pt>
                <c:pt idx="179">
                  <c:v>38239</c:v>
                </c:pt>
                <c:pt idx="180">
                  <c:v>38240</c:v>
                </c:pt>
                <c:pt idx="181">
                  <c:v>38243</c:v>
                </c:pt>
                <c:pt idx="182">
                  <c:v>38244</c:v>
                </c:pt>
                <c:pt idx="183">
                  <c:v>38245</c:v>
                </c:pt>
                <c:pt idx="184">
                  <c:v>38246</c:v>
                </c:pt>
                <c:pt idx="185">
                  <c:v>38247</c:v>
                </c:pt>
                <c:pt idx="186">
                  <c:v>38250</c:v>
                </c:pt>
                <c:pt idx="187">
                  <c:v>38251</c:v>
                </c:pt>
                <c:pt idx="188">
                  <c:v>38252</c:v>
                </c:pt>
                <c:pt idx="189">
                  <c:v>38253</c:v>
                </c:pt>
                <c:pt idx="190">
                  <c:v>38254</c:v>
                </c:pt>
                <c:pt idx="191">
                  <c:v>38257</c:v>
                </c:pt>
                <c:pt idx="192">
                  <c:v>38258</c:v>
                </c:pt>
                <c:pt idx="193">
                  <c:v>38259</c:v>
                </c:pt>
                <c:pt idx="194">
                  <c:v>38260</c:v>
                </c:pt>
                <c:pt idx="195">
                  <c:v>38261</c:v>
                </c:pt>
                <c:pt idx="196">
                  <c:v>38264</c:v>
                </c:pt>
                <c:pt idx="197">
                  <c:v>38265</c:v>
                </c:pt>
                <c:pt idx="198">
                  <c:v>38266</c:v>
                </c:pt>
                <c:pt idx="199">
                  <c:v>38267</c:v>
                </c:pt>
                <c:pt idx="200">
                  <c:v>38268</c:v>
                </c:pt>
                <c:pt idx="201">
                  <c:v>38271</c:v>
                </c:pt>
                <c:pt idx="202">
                  <c:v>38272</c:v>
                </c:pt>
                <c:pt idx="203">
                  <c:v>38273</c:v>
                </c:pt>
                <c:pt idx="204">
                  <c:v>38274</c:v>
                </c:pt>
                <c:pt idx="205">
                  <c:v>38275</c:v>
                </c:pt>
                <c:pt idx="206">
                  <c:v>38278</c:v>
                </c:pt>
                <c:pt idx="207">
                  <c:v>38279</c:v>
                </c:pt>
                <c:pt idx="208">
                  <c:v>38280</c:v>
                </c:pt>
                <c:pt idx="209">
                  <c:v>38281</c:v>
                </c:pt>
                <c:pt idx="210">
                  <c:v>38282</c:v>
                </c:pt>
                <c:pt idx="211">
                  <c:v>38285</c:v>
                </c:pt>
                <c:pt idx="212">
                  <c:v>38286</c:v>
                </c:pt>
                <c:pt idx="213">
                  <c:v>38287</c:v>
                </c:pt>
                <c:pt idx="214">
                  <c:v>38288</c:v>
                </c:pt>
                <c:pt idx="215">
                  <c:v>38289</c:v>
                </c:pt>
                <c:pt idx="216">
                  <c:v>38292</c:v>
                </c:pt>
                <c:pt idx="217">
                  <c:v>38293</c:v>
                </c:pt>
                <c:pt idx="218">
                  <c:v>38294</c:v>
                </c:pt>
                <c:pt idx="219">
                  <c:v>38295</c:v>
                </c:pt>
                <c:pt idx="220">
                  <c:v>38296</c:v>
                </c:pt>
                <c:pt idx="221">
                  <c:v>38299</c:v>
                </c:pt>
                <c:pt idx="222">
                  <c:v>38300</c:v>
                </c:pt>
                <c:pt idx="223">
                  <c:v>38301</c:v>
                </c:pt>
                <c:pt idx="224">
                  <c:v>38302</c:v>
                </c:pt>
                <c:pt idx="225">
                  <c:v>38303</c:v>
                </c:pt>
                <c:pt idx="226">
                  <c:v>38306</c:v>
                </c:pt>
                <c:pt idx="227">
                  <c:v>38307</c:v>
                </c:pt>
                <c:pt idx="228">
                  <c:v>38308</c:v>
                </c:pt>
                <c:pt idx="229">
                  <c:v>38309</c:v>
                </c:pt>
                <c:pt idx="230">
                  <c:v>38310</c:v>
                </c:pt>
                <c:pt idx="231">
                  <c:v>38313</c:v>
                </c:pt>
                <c:pt idx="232">
                  <c:v>38314</c:v>
                </c:pt>
                <c:pt idx="233">
                  <c:v>38315</c:v>
                </c:pt>
                <c:pt idx="234">
                  <c:v>38316</c:v>
                </c:pt>
                <c:pt idx="235">
                  <c:v>38317</c:v>
                </c:pt>
                <c:pt idx="236">
                  <c:v>38320</c:v>
                </c:pt>
                <c:pt idx="237">
                  <c:v>38321</c:v>
                </c:pt>
                <c:pt idx="238">
                  <c:v>38322</c:v>
                </c:pt>
                <c:pt idx="239">
                  <c:v>38323</c:v>
                </c:pt>
                <c:pt idx="240">
                  <c:v>38324</c:v>
                </c:pt>
                <c:pt idx="241">
                  <c:v>38327</c:v>
                </c:pt>
                <c:pt idx="242">
                  <c:v>38328</c:v>
                </c:pt>
                <c:pt idx="243">
                  <c:v>38329</c:v>
                </c:pt>
                <c:pt idx="244">
                  <c:v>38330</c:v>
                </c:pt>
                <c:pt idx="245">
                  <c:v>38331</c:v>
                </c:pt>
                <c:pt idx="246">
                  <c:v>38334</c:v>
                </c:pt>
                <c:pt idx="247">
                  <c:v>38335</c:v>
                </c:pt>
                <c:pt idx="248">
                  <c:v>38336</c:v>
                </c:pt>
                <c:pt idx="249">
                  <c:v>38337</c:v>
                </c:pt>
                <c:pt idx="250">
                  <c:v>38338</c:v>
                </c:pt>
                <c:pt idx="251">
                  <c:v>38341</c:v>
                </c:pt>
                <c:pt idx="252">
                  <c:v>38342</c:v>
                </c:pt>
                <c:pt idx="253">
                  <c:v>38343</c:v>
                </c:pt>
                <c:pt idx="254">
                  <c:v>38344</c:v>
                </c:pt>
                <c:pt idx="255">
                  <c:v>38345</c:v>
                </c:pt>
                <c:pt idx="256">
                  <c:v>38348</c:v>
                </c:pt>
                <c:pt idx="257">
                  <c:v>38349</c:v>
                </c:pt>
                <c:pt idx="258">
                  <c:v>38350</c:v>
                </c:pt>
                <c:pt idx="259">
                  <c:v>38351</c:v>
                </c:pt>
                <c:pt idx="260">
                  <c:v>38352</c:v>
                </c:pt>
                <c:pt idx="261">
                  <c:v>38355</c:v>
                </c:pt>
                <c:pt idx="262">
                  <c:v>38356</c:v>
                </c:pt>
                <c:pt idx="263">
                  <c:v>38357</c:v>
                </c:pt>
                <c:pt idx="264">
                  <c:v>38358</c:v>
                </c:pt>
                <c:pt idx="265">
                  <c:v>38359</c:v>
                </c:pt>
                <c:pt idx="266">
                  <c:v>38362</c:v>
                </c:pt>
                <c:pt idx="267">
                  <c:v>38363</c:v>
                </c:pt>
                <c:pt idx="268">
                  <c:v>38364</c:v>
                </c:pt>
                <c:pt idx="269">
                  <c:v>38365</c:v>
                </c:pt>
                <c:pt idx="270">
                  <c:v>38366</c:v>
                </c:pt>
                <c:pt idx="271">
                  <c:v>38369</c:v>
                </c:pt>
                <c:pt idx="272">
                  <c:v>38370</c:v>
                </c:pt>
                <c:pt idx="273">
                  <c:v>38371</c:v>
                </c:pt>
                <c:pt idx="274">
                  <c:v>38372</c:v>
                </c:pt>
                <c:pt idx="275">
                  <c:v>38373</c:v>
                </c:pt>
                <c:pt idx="276">
                  <c:v>38376</c:v>
                </c:pt>
                <c:pt idx="277">
                  <c:v>38377</c:v>
                </c:pt>
                <c:pt idx="278">
                  <c:v>38378</c:v>
                </c:pt>
                <c:pt idx="279">
                  <c:v>38379</c:v>
                </c:pt>
                <c:pt idx="280">
                  <c:v>38380</c:v>
                </c:pt>
                <c:pt idx="281">
                  <c:v>38383</c:v>
                </c:pt>
                <c:pt idx="282">
                  <c:v>38384</c:v>
                </c:pt>
                <c:pt idx="283">
                  <c:v>38385</c:v>
                </c:pt>
                <c:pt idx="284">
                  <c:v>38386</c:v>
                </c:pt>
                <c:pt idx="285">
                  <c:v>38387</c:v>
                </c:pt>
                <c:pt idx="286">
                  <c:v>38390</c:v>
                </c:pt>
                <c:pt idx="287">
                  <c:v>38391</c:v>
                </c:pt>
                <c:pt idx="288">
                  <c:v>38392</c:v>
                </c:pt>
                <c:pt idx="289">
                  <c:v>38393</c:v>
                </c:pt>
                <c:pt idx="290">
                  <c:v>38394</c:v>
                </c:pt>
                <c:pt idx="291">
                  <c:v>38397</c:v>
                </c:pt>
                <c:pt idx="292">
                  <c:v>38398</c:v>
                </c:pt>
                <c:pt idx="293">
                  <c:v>38399</c:v>
                </c:pt>
                <c:pt idx="294">
                  <c:v>38400</c:v>
                </c:pt>
                <c:pt idx="295">
                  <c:v>38401</c:v>
                </c:pt>
                <c:pt idx="296">
                  <c:v>38404</c:v>
                </c:pt>
                <c:pt idx="297">
                  <c:v>38405</c:v>
                </c:pt>
                <c:pt idx="298">
                  <c:v>38406</c:v>
                </c:pt>
                <c:pt idx="299">
                  <c:v>38407</c:v>
                </c:pt>
                <c:pt idx="300">
                  <c:v>38408</c:v>
                </c:pt>
                <c:pt idx="301">
                  <c:v>38411</c:v>
                </c:pt>
                <c:pt idx="302">
                  <c:v>38412</c:v>
                </c:pt>
                <c:pt idx="303">
                  <c:v>38413</c:v>
                </c:pt>
                <c:pt idx="304">
                  <c:v>38414</c:v>
                </c:pt>
                <c:pt idx="305">
                  <c:v>38415</c:v>
                </c:pt>
                <c:pt idx="306">
                  <c:v>38418</c:v>
                </c:pt>
                <c:pt idx="307">
                  <c:v>38419</c:v>
                </c:pt>
                <c:pt idx="308">
                  <c:v>38420</c:v>
                </c:pt>
                <c:pt idx="309">
                  <c:v>38421</c:v>
                </c:pt>
                <c:pt idx="310">
                  <c:v>38422</c:v>
                </c:pt>
                <c:pt idx="311">
                  <c:v>38425</c:v>
                </c:pt>
                <c:pt idx="312">
                  <c:v>38426</c:v>
                </c:pt>
                <c:pt idx="313">
                  <c:v>38427</c:v>
                </c:pt>
                <c:pt idx="314">
                  <c:v>38428</c:v>
                </c:pt>
                <c:pt idx="315">
                  <c:v>38429</c:v>
                </c:pt>
                <c:pt idx="316">
                  <c:v>38432</c:v>
                </c:pt>
                <c:pt idx="317">
                  <c:v>38433</c:v>
                </c:pt>
                <c:pt idx="318">
                  <c:v>38434</c:v>
                </c:pt>
                <c:pt idx="319">
                  <c:v>38435</c:v>
                </c:pt>
                <c:pt idx="320">
                  <c:v>38436</c:v>
                </c:pt>
                <c:pt idx="321">
                  <c:v>38439</c:v>
                </c:pt>
                <c:pt idx="322">
                  <c:v>38440</c:v>
                </c:pt>
                <c:pt idx="323">
                  <c:v>38441</c:v>
                </c:pt>
                <c:pt idx="324">
                  <c:v>38442</c:v>
                </c:pt>
                <c:pt idx="325">
                  <c:v>38443</c:v>
                </c:pt>
                <c:pt idx="326">
                  <c:v>38446</c:v>
                </c:pt>
                <c:pt idx="327">
                  <c:v>38447</c:v>
                </c:pt>
                <c:pt idx="328">
                  <c:v>38448</c:v>
                </c:pt>
                <c:pt idx="329">
                  <c:v>38449</c:v>
                </c:pt>
                <c:pt idx="330">
                  <c:v>38450</c:v>
                </c:pt>
                <c:pt idx="331">
                  <c:v>38453</c:v>
                </c:pt>
                <c:pt idx="332">
                  <c:v>38454</c:v>
                </c:pt>
                <c:pt idx="333">
                  <c:v>38455</c:v>
                </c:pt>
                <c:pt idx="334">
                  <c:v>38456</c:v>
                </c:pt>
                <c:pt idx="335">
                  <c:v>38457</c:v>
                </c:pt>
                <c:pt idx="336">
                  <c:v>38460</c:v>
                </c:pt>
                <c:pt idx="337">
                  <c:v>38461</c:v>
                </c:pt>
                <c:pt idx="338">
                  <c:v>38462</c:v>
                </c:pt>
                <c:pt idx="339">
                  <c:v>38463</c:v>
                </c:pt>
                <c:pt idx="340">
                  <c:v>38464</c:v>
                </c:pt>
                <c:pt idx="341">
                  <c:v>38467</c:v>
                </c:pt>
                <c:pt idx="342">
                  <c:v>38468</c:v>
                </c:pt>
                <c:pt idx="343">
                  <c:v>38469</c:v>
                </c:pt>
                <c:pt idx="344">
                  <c:v>38470</c:v>
                </c:pt>
                <c:pt idx="345">
                  <c:v>38471</c:v>
                </c:pt>
                <c:pt idx="346">
                  <c:v>38474</c:v>
                </c:pt>
                <c:pt idx="347">
                  <c:v>38475</c:v>
                </c:pt>
                <c:pt idx="348">
                  <c:v>38476</c:v>
                </c:pt>
                <c:pt idx="349">
                  <c:v>38477</c:v>
                </c:pt>
                <c:pt idx="350">
                  <c:v>38478</c:v>
                </c:pt>
                <c:pt idx="351">
                  <c:v>38481</c:v>
                </c:pt>
                <c:pt idx="352">
                  <c:v>38482</c:v>
                </c:pt>
                <c:pt idx="353">
                  <c:v>38483</c:v>
                </c:pt>
                <c:pt idx="354">
                  <c:v>38484</c:v>
                </c:pt>
                <c:pt idx="355">
                  <c:v>38485</c:v>
                </c:pt>
                <c:pt idx="356">
                  <c:v>38488</c:v>
                </c:pt>
                <c:pt idx="357">
                  <c:v>38489</c:v>
                </c:pt>
                <c:pt idx="358">
                  <c:v>38490</c:v>
                </c:pt>
                <c:pt idx="359">
                  <c:v>38491</c:v>
                </c:pt>
                <c:pt idx="360">
                  <c:v>38492</c:v>
                </c:pt>
                <c:pt idx="361">
                  <c:v>38495</c:v>
                </c:pt>
                <c:pt idx="362">
                  <c:v>38496</c:v>
                </c:pt>
                <c:pt idx="363">
                  <c:v>38497</c:v>
                </c:pt>
                <c:pt idx="364">
                  <c:v>38498</c:v>
                </c:pt>
                <c:pt idx="365">
                  <c:v>38499</c:v>
                </c:pt>
                <c:pt idx="366">
                  <c:v>38502</c:v>
                </c:pt>
                <c:pt idx="367">
                  <c:v>38503</c:v>
                </c:pt>
                <c:pt idx="368">
                  <c:v>38504</c:v>
                </c:pt>
                <c:pt idx="369">
                  <c:v>38505</c:v>
                </c:pt>
                <c:pt idx="370">
                  <c:v>38506</c:v>
                </c:pt>
                <c:pt idx="371">
                  <c:v>38509</c:v>
                </c:pt>
                <c:pt idx="372">
                  <c:v>38510</c:v>
                </c:pt>
                <c:pt idx="373">
                  <c:v>38511</c:v>
                </c:pt>
                <c:pt idx="374">
                  <c:v>38512</c:v>
                </c:pt>
                <c:pt idx="375">
                  <c:v>38513</c:v>
                </c:pt>
                <c:pt idx="376">
                  <c:v>38516</c:v>
                </c:pt>
                <c:pt idx="377">
                  <c:v>38517</c:v>
                </c:pt>
                <c:pt idx="378">
                  <c:v>38518</c:v>
                </c:pt>
                <c:pt idx="379">
                  <c:v>38519</c:v>
                </c:pt>
                <c:pt idx="380">
                  <c:v>38520</c:v>
                </c:pt>
                <c:pt idx="381">
                  <c:v>38523</c:v>
                </c:pt>
                <c:pt idx="382">
                  <c:v>38524</c:v>
                </c:pt>
                <c:pt idx="383">
                  <c:v>38525</c:v>
                </c:pt>
                <c:pt idx="384">
                  <c:v>38526</c:v>
                </c:pt>
                <c:pt idx="385">
                  <c:v>38527</c:v>
                </c:pt>
                <c:pt idx="386">
                  <c:v>38530</c:v>
                </c:pt>
                <c:pt idx="387">
                  <c:v>38531</c:v>
                </c:pt>
                <c:pt idx="388">
                  <c:v>38532</c:v>
                </c:pt>
                <c:pt idx="389">
                  <c:v>38533</c:v>
                </c:pt>
                <c:pt idx="390">
                  <c:v>38534</c:v>
                </c:pt>
                <c:pt idx="391">
                  <c:v>38537</c:v>
                </c:pt>
                <c:pt idx="392">
                  <c:v>38538</c:v>
                </c:pt>
                <c:pt idx="393">
                  <c:v>38539</c:v>
                </c:pt>
                <c:pt idx="394">
                  <c:v>38540</c:v>
                </c:pt>
                <c:pt idx="395">
                  <c:v>38541</c:v>
                </c:pt>
                <c:pt idx="396">
                  <c:v>38544</c:v>
                </c:pt>
                <c:pt idx="397">
                  <c:v>38545</c:v>
                </c:pt>
                <c:pt idx="398">
                  <c:v>38546</c:v>
                </c:pt>
                <c:pt idx="399">
                  <c:v>38547</c:v>
                </c:pt>
                <c:pt idx="400">
                  <c:v>38548</c:v>
                </c:pt>
                <c:pt idx="401">
                  <c:v>38551</c:v>
                </c:pt>
                <c:pt idx="402">
                  <c:v>38552</c:v>
                </c:pt>
                <c:pt idx="403">
                  <c:v>38553</c:v>
                </c:pt>
                <c:pt idx="404">
                  <c:v>38554</c:v>
                </c:pt>
                <c:pt idx="405">
                  <c:v>38555</c:v>
                </c:pt>
                <c:pt idx="406">
                  <c:v>38558</c:v>
                </c:pt>
                <c:pt idx="407">
                  <c:v>38559</c:v>
                </c:pt>
                <c:pt idx="408">
                  <c:v>38560</c:v>
                </c:pt>
                <c:pt idx="409">
                  <c:v>38561</c:v>
                </c:pt>
                <c:pt idx="410">
                  <c:v>38562</c:v>
                </c:pt>
                <c:pt idx="411">
                  <c:v>38565</c:v>
                </c:pt>
                <c:pt idx="412">
                  <c:v>38566</c:v>
                </c:pt>
                <c:pt idx="413">
                  <c:v>38567</c:v>
                </c:pt>
                <c:pt idx="414">
                  <c:v>38568</c:v>
                </c:pt>
                <c:pt idx="415">
                  <c:v>38569</c:v>
                </c:pt>
                <c:pt idx="416">
                  <c:v>38572</c:v>
                </c:pt>
                <c:pt idx="417">
                  <c:v>38573</c:v>
                </c:pt>
                <c:pt idx="418">
                  <c:v>38574</c:v>
                </c:pt>
                <c:pt idx="419">
                  <c:v>38575</c:v>
                </c:pt>
                <c:pt idx="420">
                  <c:v>38576</c:v>
                </c:pt>
                <c:pt idx="421">
                  <c:v>38579</c:v>
                </c:pt>
                <c:pt idx="422">
                  <c:v>38580</c:v>
                </c:pt>
                <c:pt idx="423">
                  <c:v>38581</c:v>
                </c:pt>
                <c:pt idx="424">
                  <c:v>38582</c:v>
                </c:pt>
                <c:pt idx="425">
                  <c:v>38583</c:v>
                </c:pt>
                <c:pt idx="426">
                  <c:v>38586</c:v>
                </c:pt>
                <c:pt idx="427">
                  <c:v>38587</c:v>
                </c:pt>
                <c:pt idx="428">
                  <c:v>38588</c:v>
                </c:pt>
                <c:pt idx="429">
                  <c:v>38589</c:v>
                </c:pt>
                <c:pt idx="430">
                  <c:v>38590</c:v>
                </c:pt>
                <c:pt idx="431">
                  <c:v>38593</c:v>
                </c:pt>
                <c:pt idx="432">
                  <c:v>38594</c:v>
                </c:pt>
                <c:pt idx="433">
                  <c:v>38595</c:v>
                </c:pt>
                <c:pt idx="434">
                  <c:v>38596</c:v>
                </c:pt>
                <c:pt idx="435">
                  <c:v>38597</c:v>
                </c:pt>
                <c:pt idx="436">
                  <c:v>38600</c:v>
                </c:pt>
                <c:pt idx="437">
                  <c:v>38601</c:v>
                </c:pt>
                <c:pt idx="438">
                  <c:v>38602</c:v>
                </c:pt>
                <c:pt idx="439">
                  <c:v>38603</c:v>
                </c:pt>
                <c:pt idx="440">
                  <c:v>38604</c:v>
                </c:pt>
                <c:pt idx="441">
                  <c:v>38607</c:v>
                </c:pt>
                <c:pt idx="442">
                  <c:v>38608</c:v>
                </c:pt>
                <c:pt idx="443">
                  <c:v>38609</c:v>
                </c:pt>
                <c:pt idx="444">
                  <c:v>38610</c:v>
                </c:pt>
                <c:pt idx="445">
                  <c:v>38611</c:v>
                </c:pt>
                <c:pt idx="446">
                  <c:v>38614</c:v>
                </c:pt>
                <c:pt idx="447">
                  <c:v>38615</c:v>
                </c:pt>
                <c:pt idx="448">
                  <c:v>38616</c:v>
                </c:pt>
                <c:pt idx="449">
                  <c:v>38617</c:v>
                </c:pt>
                <c:pt idx="450">
                  <c:v>38618</c:v>
                </c:pt>
                <c:pt idx="451">
                  <c:v>38621</c:v>
                </c:pt>
                <c:pt idx="452">
                  <c:v>38622</c:v>
                </c:pt>
                <c:pt idx="453">
                  <c:v>38623</c:v>
                </c:pt>
                <c:pt idx="454">
                  <c:v>38624</c:v>
                </c:pt>
                <c:pt idx="455">
                  <c:v>38625</c:v>
                </c:pt>
                <c:pt idx="456">
                  <c:v>38628</c:v>
                </c:pt>
                <c:pt idx="457">
                  <c:v>38629</c:v>
                </c:pt>
                <c:pt idx="458">
                  <c:v>38630</c:v>
                </c:pt>
                <c:pt idx="459">
                  <c:v>38631</c:v>
                </c:pt>
                <c:pt idx="460">
                  <c:v>38632</c:v>
                </c:pt>
                <c:pt idx="461">
                  <c:v>38635</c:v>
                </c:pt>
                <c:pt idx="462">
                  <c:v>38636</c:v>
                </c:pt>
                <c:pt idx="463">
                  <c:v>38637</c:v>
                </c:pt>
                <c:pt idx="464">
                  <c:v>38638</c:v>
                </c:pt>
                <c:pt idx="465">
                  <c:v>38639</c:v>
                </c:pt>
                <c:pt idx="466">
                  <c:v>38642</c:v>
                </c:pt>
                <c:pt idx="467">
                  <c:v>38643</c:v>
                </c:pt>
                <c:pt idx="468">
                  <c:v>38644</c:v>
                </c:pt>
                <c:pt idx="469">
                  <c:v>38645</c:v>
                </c:pt>
                <c:pt idx="470">
                  <c:v>38646</c:v>
                </c:pt>
                <c:pt idx="471">
                  <c:v>38649</c:v>
                </c:pt>
                <c:pt idx="472">
                  <c:v>38650</c:v>
                </c:pt>
                <c:pt idx="473">
                  <c:v>38651</c:v>
                </c:pt>
                <c:pt idx="474">
                  <c:v>38652</c:v>
                </c:pt>
                <c:pt idx="475">
                  <c:v>38653</c:v>
                </c:pt>
                <c:pt idx="476">
                  <c:v>38656</c:v>
                </c:pt>
                <c:pt idx="477">
                  <c:v>38657</c:v>
                </c:pt>
                <c:pt idx="478">
                  <c:v>38658</c:v>
                </c:pt>
                <c:pt idx="479">
                  <c:v>38659</c:v>
                </c:pt>
                <c:pt idx="480">
                  <c:v>38660</c:v>
                </c:pt>
                <c:pt idx="481">
                  <c:v>38663</c:v>
                </c:pt>
                <c:pt idx="482">
                  <c:v>38664</c:v>
                </c:pt>
                <c:pt idx="483">
                  <c:v>38665</c:v>
                </c:pt>
                <c:pt idx="484">
                  <c:v>38666</c:v>
                </c:pt>
                <c:pt idx="485">
                  <c:v>38667</c:v>
                </c:pt>
                <c:pt idx="486">
                  <c:v>38670</c:v>
                </c:pt>
                <c:pt idx="487">
                  <c:v>38671</c:v>
                </c:pt>
                <c:pt idx="488">
                  <c:v>38672</c:v>
                </c:pt>
                <c:pt idx="489">
                  <c:v>38673</c:v>
                </c:pt>
                <c:pt idx="490">
                  <c:v>38674</c:v>
                </c:pt>
                <c:pt idx="491">
                  <c:v>38677</c:v>
                </c:pt>
                <c:pt idx="492">
                  <c:v>38678</c:v>
                </c:pt>
                <c:pt idx="493">
                  <c:v>38679</c:v>
                </c:pt>
                <c:pt idx="494">
                  <c:v>38680</c:v>
                </c:pt>
                <c:pt idx="495">
                  <c:v>38681</c:v>
                </c:pt>
                <c:pt idx="496">
                  <c:v>38684</c:v>
                </c:pt>
                <c:pt idx="497">
                  <c:v>38685</c:v>
                </c:pt>
                <c:pt idx="498">
                  <c:v>38686</c:v>
                </c:pt>
                <c:pt idx="499">
                  <c:v>38687</c:v>
                </c:pt>
                <c:pt idx="500">
                  <c:v>38688</c:v>
                </c:pt>
                <c:pt idx="501">
                  <c:v>38691</c:v>
                </c:pt>
                <c:pt idx="502">
                  <c:v>38692</c:v>
                </c:pt>
                <c:pt idx="503">
                  <c:v>38693</c:v>
                </c:pt>
                <c:pt idx="504">
                  <c:v>38694</c:v>
                </c:pt>
                <c:pt idx="505">
                  <c:v>38695</c:v>
                </c:pt>
                <c:pt idx="506">
                  <c:v>38698</c:v>
                </c:pt>
                <c:pt idx="507">
                  <c:v>38699</c:v>
                </c:pt>
                <c:pt idx="508">
                  <c:v>38700</c:v>
                </c:pt>
                <c:pt idx="509">
                  <c:v>38701</c:v>
                </c:pt>
                <c:pt idx="510">
                  <c:v>38702</c:v>
                </c:pt>
                <c:pt idx="511">
                  <c:v>38705</c:v>
                </c:pt>
                <c:pt idx="512">
                  <c:v>38706</c:v>
                </c:pt>
                <c:pt idx="513">
                  <c:v>38707</c:v>
                </c:pt>
                <c:pt idx="514">
                  <c:v>38708</c:v>
                </c:pt>
                <c:pt idx="515">
                  <c:v>38709</c:v>
                </c:pt>
                <c:pt idx="516">
                  <c:v>38712</c:v>
                </c:pt>
                <c:pt idx="517">
                  <c:v>38713</c:v>
                </c:pt>
                <c:pt idx="518">
                  <c:v>38714</c:v>
                </c:pt>
                <c:pt idx="519">
                  <c:v>38715</c:v>
                </c:pt>
                <c:pt idx="520">
                  <c:v>38716</c:v>
                </c:pt>
                <c:pt idx="521">
                  <c:v>38719</c:v>
                </c:pt>
                <c:pt idx="522">
                  <c:v>38720</c:v>
                </c:pt>
                <c:pt idx="523">
                  <c:v>38721</c:v>
                </c:pt>
                <c:pt idx="524">
                  <c:v>38722</c:v>
                </c:pt>
                <c:pt idx="525">
                  <c:v>38723</c:v>
                </c:pt>
                <c:pt idx="526">
                  <c:v>38726</c:v>
                </c:pt>
                <c:pt idx="527">
                  <c:v>38727</c:v>
                </c:pt>
                <c:pt idx="528">
                  <c:v>38728</c:v>
                </c:pt>
                <c:pt idx="529">
                  <c:v>38729</c:v>
                </c:pt>
                <c:pt idx="530">
                  <c:v>38730</c:v>
                </c:pt>
                <c:pt idx="531">
                  <c:v>38733</c:v>
                </c:pt>
                <c:pt idx="532">
                  <c:v>38734</c:v>
                </c:pt>
                <c:pt idx="533">
                  <c:v>38735</c:v>
                </c:pt>
                <c:pt idx="534">
                  <c:v>38736</c:v>
                </c:pt>
                <c:pt idx="535">
                  <c:v>38737</c:v>
                </c:pt>
                <c:pt idx="536">
                  <c:v>38740</c:v>
                </c:pt>
                <c:pt idx="537">
                  <c:v>38741</c:v>
                </c:pt>
                <c:pt idx="538">
                  <c:v>38742</c:v>
                </c:pt>
                <c:pt idx="539">
                  <c:v>38743</c:v>
                </c:pt>
                <c:pt idx="540">
                  <c:v>38744</c:v>
                </c:pt>
                <c:pt idx="541">
                  <c:v>38747</c:v>
                </c:pt>
                <c:pt idx="542">
                  <c:v>38748</c:v>
                </c:pt>
                <c:pt idx="543">
                  <c:v>38749</c:v>
                </c:pt>
                <c:pt idx="544">
                  <c:v>38750</c:v>
                </c:pt>
                <c:pt idx="545">
                  <c:v>38751</c:v>
                </c:pt>
                <c:pt idx="546">
                  <c:v>38754</c:v>
                </c:pt>
                <c:pt idx="547">
                  <c:v>38755</c:v>
                </c:pt>
                <c:pt idx="548">
                  <c:v>38756</c:v>
                </c:pt>
                <c:pt idx="549">
                  <c:v>38757</c:v>
                </c:pt>
                <c:pt idx="550">
                  <c:v>38758</c:v>
                </c:pt>
                <c:pt idx="551">
                  <c:v>38761</c:v>
                </c:pt>
                <c:pt idx="552">
                  <c:v>38762</c:v>
                </c:pt>
                <c:pt idx="553">
                  <c:v>38763</c:v>
                </c:pt>
                <c:pt idx="554">
                  <c:v>38764</c:v>
                </c:pt>
                <c:pt idx="555">
                  <c:v>38765</c:v>
                </c:pt>
                <c:pt idx="556">
                  <c:v>38768</c:v>
                </c:pt>
                <c:pt idx="557">
                  <c:v>38769</c:v>
                </c:pt>
                <c:pt idx="558">
                  <c:v>38770</c:v>
                </c:pt>
                <c:pt idx="559">
                  <c:v>38771</c:v>
                </c:pt>
                <c:pt idx="560">
                  <c:v>38772</c:v>
                </c:pt>
                <c:pt idx="561">
                  <c:v>38775</c:v>
                </c:pt>
                <c:pt idx="562">
                  <c:v>38776</c:v>
                </c:pt>
                <c:pt idx="563">
                  <c:v>38777</c:v>
                </c:pt>
                <c:pt idx="564">
                  <c:v>38778</c:v>
                </c:pt>
                <c:pt idx="565">
                  <c:v>38779</c:v>
                </c:pt>
                <c:pt idx="566">
                  <c:v>38782</c:v>
                </c:pt>
                <c:pt idx="567">
                  <c:v>38783</c:v>
                </c:pt>
                <c:pt idx="568">
                  <c:v>38784</c:v>
                </c:pt>
                <c:pt idx="569">
                  <c:v>38785</c:v>
                </c:pt>
                <c:pt idx="570">
                  <c:v>38786</c:v>
                </c:pt>
                <c:pt idx="571">
                  <c:v>38789</c:v>
                </c:pt>
                <c:pt idx="572">
                  <c:v>38790</c:v>
                </c:pt>
                <c:pt idx="573">
                  <c:v>38791</c:v>
                </c:pt>
                <c:pt idx="574">
                  <c:v>38792</c:v>
                </c:pt>
                <c:pt idx="575">
                  <c:v>38793</c:v>
                </c:pt>
                <c:pt idx="576">
                  <c:v>38796</c:v>
                </c:pt>
                <c:pt idx="577">
                  <c:v>38797</c:v>
                </c:pt>
                <c:pt idx="578">
                  <c:v>38798</c:v>
                </c:pt>
                <c:pt idx="579">
                  <c:v>38799</c:v>
                </c:pt>
                <c:pt idx="580">
                  <c:v>38800</c:v>
                </c:pt>
                <c:pt idx="581">
                  <c:v>38803</c:v>
                </c:pt>
                <c:pt idx="582">
                  <c:v>38804</c:v>
                </c:pt>
                <c:pt idx="583">
                  <c:v>38805</c:v>
                </c:pt>
                <c:pt idx="584">
                  <c:v>38806</c:v>
                </c:pt>
                <c:pt idx="585">
                  <c:v>38807</c:v>
                </c:pt>
                <c:pt idx="586">
                  <c:v>38810</c:v>
                </c:pt>
                <c:pt idx="587">
                  <c:v>38811</c:v>
                </c:pt>
                <c:pt idx="588">
                  <c:v>38812</c:v>
                </c:pt>
                <c:pt idx="589">
                  <c:v>38813</c:v>
                </c:pt>
                <c:pt idx="590">
                  <c:v>38814</c:v>
                </c:pt>
                <c:pt idx="591">
                  <c:v>38817</c:v>
                </c:pt>
                <c:pt idx="592">
                  <c:v>38818</c:v>
                </c:pt>
                <c:pt idx="593">
                  <c:v>38819</c:v>
                </c:pt>
                <c:pt idx="594">
                  <c:v>38820</c:v>
                </c:pt>
                <c:pt idx="595">
                  <c:v>38821</c:v>
                </c:pt>
                <c:pt idx="596">
                  <c:v>38824</c:v>
                </c:pt>
                <c:pt idx="597">
                  <c:v>38825</c:v>
                </c:pt>
                <c:pt idx="598">
                  <c:v>38826</c:v>
                </c:pt>
                <c:pt idx="599">
                  <c:v>38827</c:v>
                </c:pt>
                <c:pt idx="600">
                  <c:v>38828</c:v>
                </c:pt>
                <c:pt idx="601">
                  <c:v>38831</c:v>
                </c:pt>
                <c:pt idx="602">
                  <c:v>38832</c:v>
                </c:pt>
                <c:pt idx="603">
                  <c:v>38833</c:v>
                </c:pt>
                <c:pt idx="604">
                  <c:v>38834</c:v>
                </c:pt>
                <c:pt idx="605">
                  <c:v>38835</c:v>
                </c:pt>
                <c:pt idx="606">
                  <c:v>38838</c:v>
                </c:pt>
                <c:pt idx="607">
                  <c:v>38839</c:v>
                </c:pt>
                <c:pt idx="608">
                  <c:v>38840</c:v>
                </c:pt>
                <c:pt idx="609">
                  <c:v>38841</c:v>
                </c:pt>
                <c:pt idx="610">
                  <c:v>38842</c:v>
                </c:pt>
                <c:pt idx="611">
                  <c:v>38845</c:v>
                </c:pt>
                <c:pt idx="612">
                  <c:v>38846</c:v>
                </c:pt>
                <c:pt idx="613">
                  <c:v>38847</c:v>
                </c:pt>
                <c:pt idx="614">
                  <c:v>38848</c:v>
                </c:pt>
                <c:pt idx="615">
                  <c:v>38849</c:v>
                </c:pt>
                <c:pt idx="616">
                  <c:v>38852</c:v>
                </c:pt>
                <c:pt idx="617">
                  <c:v>38853</c:v>
                </c:pt>
                <c:pt idx="618">
                  <c:v>38854</c:v>
                </c:pt>
                <c:pt idx="619">
                  <c:v>38855</c:v>
                </c:pt>
                <c:pt idx="620">
                  <c:v>38856</c:v>
                </c:pt>
                <c:pt idx="621">
                  <c:v>38859</c:v>
                </c:pt>
                <c:pt idx="622">
                  <c:v>38860</c:v>
                </c:pt>
                <c:pt idx="623">
                  <c:v>38861</c:v>
                </c:pt>
                <c:pt idx="624">
                  <c:v>38862</c:v>
                </c:pt>
                <c:pt idx="625">
                  <c:v>38863</c:v>
                </c:pt>
                <c:pt idx="626">
                  <c:v>38866</c:v>
                </c:pt>
                <c:pt idx="627">
                  <c:v>38867</c:v>
                </c:pt>
                <c:pt idx="628">
                  <c:v>38868</c:v>
                </c:pt>
                <c:pt idx="629">
                  <c:v>38869</c:v>
                </c:pt>
                <c:pt idx="630">
                  <c:v>38870</c:v>
                </c:pt>
                <c:pt idx="631">
                  <c:v>38873</c:v>
                </c:pt>
                <c:pt idx="632">
                  <c:v>38874</c:v>
                </c:pt>
                <c:pt idx="633">
                  <c:v>38875</c:v>
                </c:pt>
                <c:pt idx="634">
                  <c:v>38876</c:v>
                </c:pt>
                <c:pt idx="635">
                  <c:v>38877</c:v>
                </c:pt>
                <c:pt idx="636">
                  <c:v>38880</c:v>
                </c:pt>
                <c:pt idx="637">
                  <c:v>38881</c:v>
                </c:pt>
                <c:pt idx="638">
                  <c:v>38882</c:v>
                </c:pt>
                <c:pt idx="639">
                  <c:v>38883</c:v>
                </c:pt>
                <c:pt idx="640">
                  <c:v>38884</c:v>
                </c:pt>
                <c:pt idx="641">
                  <c:v>38887</c:v>
                </c:pt>
                <c:pt idx="642">
                  <c:v>38888</c:v>
                </c:pt>
                <c:pt idx="643">
                  <c:v>38889</c:v>
                </c:pt>
                <c:pt idx="644">
                  <c:v>38890</c:v>
                </c:pt>
                <c:pt idx="645">
                  <c:v>38891</c:v>
                </c:pt>
                <c:pt idx="646">
                  <c:v>38894</c:v>
                </c:pt>
                <c:pt idx="647">
                  <c:v>38895</c:v>
                </c:pt>
                <c:pt idx="648">
                  <c:v>38896</c:v>
                </c:pt>
                <c:pt idx="649">
                  <c:v>38897</c:v>
                </c:pt>
                <c:pt idx="650">
                  <c:v>38898</c:v>
                </c:pt>
                <c:pt idx="651">
                  <c:v>38901</c:v>
                </c:pt>
                <c:pt idx="652">
                  <c:v>38902</c:v>
                </c:pt>
                <c:pt idx="653">
                  <c:v>38903</c:v>
                </c:pt>
                <c:pt idx="654">
                  <c:v>38904</c:v>
                </c:pt>
                <c:pt idx="655">
                  <c:v>38905</c:v>
                </c:pt>
                <c:pt idx="656">
                  <c:v>38908</c:v>
                </c:pt>
                <c:pt idx="657">
                  <c:v>38909</c:v>
                </c:pt>
                <c:pt idx="658">
                  <c:v>38910</c:v>
                </c:pt>
                <c:pt idx="659">
                  <c:v>38911</c:v>
                </c:pt>
                <c:pt idx="660">
                  <c:v>38912</c:v>
                </c:pt>
                <c:pt idx="661">
                  <c:v>38915</c:v>
                </c:pt>
                <c:pt idx="662">
                  <c:v>38916</c:v>
                </c:pt>
                <c:pt idx="663">
                  <c:v>38917</c:v>
                </c:pt>
                <c:pt idx="664">
                  <c:v>38918</c:v>
                </c:pt>
                <c:pt idx="665">
                  <c:v>38919</c:v>
                </c:pt>
                <c:pt idx="666">
                  <c:v>38922</c:v>
                </c:pt>
                <c:pt idx="667">
                  <c:v>38923</c:v>
                </c:pt>
                <c:pt idx="668">
                  <c:v>38924</c:v>
                </c:pt>
                <c:pt idx="669">
                  <c:v>38925</c:v>
                </c:pt>
                <c:pt idx="670">
                  <c:v>38926</c:v>
                </c:pt>
                <c:pt idx="671">
                  <c:v>38929</c:v>
                </c:pt>
                <c:pt idx="672">
                  <c:v>38930</c:v>
                </c:pt>
                <c:pt idx="673">
                  <c:v>38931</c:v>
                </c:pt>
                <c:pt idx="674">
                  <c:v>38932</c:v>
                </c:pt>
                <c:pt idx="675">
                  <c:v>38933</c:v>
                </c:pt>
                <c:pt idx="676">
                  <c:v>38936</c:v>
                </c:pt>
                <c:pt idx="677">
                  <c:v>38937</c:v>
                </c:pt>
                <c:pt idx="678">
                  <c:v>38938</c:v>
                </c:pt>
                <c:pt idx="679">
                  <c:v>38939</c:v>
                </c:pt>
                <c:pt idx="680">
                  <c:v>38940</c:v>
                </c:pt>
                <c:pt idx="681">
                  <c:v>38943</c:v>
                </c:pt>
                <c:pt idx="682">
                  <c:v>38944</c:v>
                </c:pt>
                <c:pt idx="683">
                  <c:v>38945</c:v>
                </c:pt>
                <c:pt idx="684">
                  <c:v>38946</c:v>
                </c:pt>
                <c:pt idx="685">
                  <c:v>38947</c:v>
                </c:pt>
                <c:pt idx="686">
                  <c:v>38950</c:v>
                </c:pt>
                <c:pt idx="687">
                  <c:v>38951</c:v>
                </c:pt>
                <c:pt idx="688">
                  <c:v>38952</c:v>
                </c:pt>
                <c:pt idx="689">
                  <c:v>38953</c:v>
                </c:pt>
                <c:pt idx="690">
                  <c:v>38954</c:v>
                </c:pt>
                <c:pt idx="691">
                  <c:v>38957</c:v>
                </c:pt>
                <c:pt idx="692">
                  <c:v>38958</c:v>
                </c:pt>
                <c:pt idx="693">
                  <c:v>38959</c:v>
                </c:pt>
                <c:pt idx="694">
                  <c:v>38960</c:v>
                </c:pt>
                <c:pt idx="695">
                  <c:v>38961</c:v>
                </c:pt>
                <c:pt idx="696">
                  <c:v>38964</c:v>
                </c:pt>
                <c:pt idx="697">
                  <c:v>38965</c:v>
                </c:pt>
                <c:pt idx="698">
                  <c:v>38966</c:v>
                </c:pt>
                <c:pt idx="699">
                  <c:v>38967</c:v>
                </c:pt>
                <c:pt idx="700">
                  <c:v>38968</c:v>
                </c:pt>
                <c:pt idx="701">
                  <c:v>38971</c:v>
                </c:pt>
                <c:pt idx="702">
                  <c:v>38972</c:v>
                </c:pt>
                <c:pt idx="703">
                  <c:v>38973</c:v>
                </c:pt>
                <c:pt idx="704">
                  <c:v>38974</c:v>
                </c:pt>
                <c:pt idx="705">
                  <c:v>38975</c:v>
                </c:pt>
                <c:pt idx="706">
                  <c:v>38978</c:v>
                </c:pt>
                <c:pt idx="707">
                  <c:v>38979</c:v>
                </c:pt>
                <c:pt idx="708">
                  <c:v>38980</c:v>
                </c:pt>
                <c:pt idx="709">
                  <c:v>38981</c:v>
                </c:pt>
                <c:pt idx="710">
                  <c:v>38982</c:v>
                </c:pt>
                <c:pt idx="711">
                  <c:v>38985</c:v>
                </c:pt>
                <c:pt idx="712">
                  <c:v>38986</c:v>
                </c:pt>
                <c:pt idx="713">
                  <c:v>38987</c:v>
                </c:pt>
                <c:pt idx="714">
                  <c:v>38988</c:v>
                </c:pt>
                <c:pt idx="715">
                  <c:v>38989</c:v>
                </c:pt>
                <c:pt idx="716">
                  <c:v>38992</c:v>
                </c:pt>
                <c:pt idx="717">
                  <c:v>38993</c:v>
                </c:pt>
                <c:pt idx="718">
                  <c:v>38994</c:v>
                </c:pt>
                <c:pt idx="719">
                  <c:v>38995</c:v>
                </c:pt>
                <c:pt idx="720">
                  <c:v>38996</c:v>
                </c:pt>
                <c:pt idx="721">
                  <c:v>38999</c:v>
                </c:pt>
                <c:pt idx="722">
                  <c:v>39000</c:v>
                </c:pt>
                <c:pt idx="723">
                  <c:v>39001</c:v>
                </c:pt>
                <c:pt idx="724">
                  <c:v>39002</c:v>
                </c:pt>
                <c:pt idx="725">
                  <c:v>39003</c:v>
                </c:pt>
                <c:pt idx="726">
                  <c:v>39006</c:v>
                </c:pt>
                <c:pt idx="727">
                  <c:v>39007</c:v>
                </c:pt>
                <c:pt idx="728">
                  <c:v>39008</c:v>
                </c:pt>
                <c:pt idx="729">
                  <c:v>39009</c:v>
                </c:pt>
                <c:pt idx="730">
                  <c:v>39010</c:v>
                </c:pt>
                <c:pt idx="731">
                  <c:v>39013</c:v>
                </c:pt>
                <c:pt idx="732">
                  <c:v>39014</c:v>
                </c:pt>
                <c:pt idx="733">
                  <c:v>39015</c:v>
                </c:pt>
                <c:pt idx="734">
                  <c:v>39016</c:v>
                </c:pt>
                <c:pt idx="735">
                  <c:v>39017</c:v>
                </c:pt>
                <c:pt idx="736">
                  <c:v>39020</c:v>
                </c:pt>
                <c:pt idx="737">
                  <c:v>39021</c:v>
                </c:pt>
                <c:pt idx="738">
                  <c:v>39022</c:v>
                </c:pt>
                <c:pt idx="739">
                  <c:v>39023</c:v>
                </c:pt>
                <c:pt idx="740">
                  <c:v>39024</c:v>
                </c:pt>
                <c:pt idx="741">
                  <c:v>39027</c:v>
                </c:pt>
                <c:pt idx="742">
                  <c:v>39028</c:v>
                </c:pt>
                <c:pt idx="743">
                  <c:v>39029</c:v>
                </c:pt>
                <c:pt idx="744">
                  <c:v>39030</c:v>
                </c:pt>
                <c:pt idx="745">
                  <c:v>39031</c:v>
                </c:pt>
                <c:pt idx="746">
                  <c:v>39034</c:v>
                </c:pt>
                <c:pt idx="747">
                  <c:v>39035</c:v>
                </c:pt>
                <c:pt idx="748">
                  <c:v>39036</c:v>
                </c:pt>
                <c:pt idx="749">
                  <c:v>39037</c:v>
                </c:pt>
                <c:pt idx="750">
                  <c:v>39038</c:v>
                </c:pt>
                <c:pt idx="751">
                  <c:v>39041</c:v>
                </c:pt>
                <c:pt idx="752">
                  <c:v>39042</c:v>
                </c:pt>
                <c:pt idx="753">
                  <c:v>39043</c:v>
                </c:pt>
                <c:pt idx="754">
                  <c:v>39044</c:v>
                </c:pt>
                <c:pt idx="755">
                  <c:v>39045</c:v>
                </c:pt>
                <c:pt idx="756">
                  <c:v>39048</c:v>
                </c:pt>
                <c:pt idx="757">
                  <c:v>39049</c:v>
                </c:pt>
                <c:pt idx="758">
                  <c:v>39050</c:v>
                </c:pt>
                <c:pt idx="759">
                  <c:v>39051</c:v>
                </c:pt>
                <c:pt idx="760">
                  <c:v>39052</c:v>
                </c:pt>
                <c:pt idx="761">
                  <c:v>39055</c:v>
                </c:pt>
                <c:pt idx="762">
                  <c:v>39056</c:v>
                </c:pt>
                <c:pt idx="763">
                  <c:v>39057</c:v>
                </c:pt>
                <c:pt idx="764">
                  <c:v>39058</c:v>
                </c:pt>
                <c:pt idx="765">
                  <c:v>39059</c:v>
                </c:pt>
                <c:pt idx="766">
                  <c:v>39062</c:v>
                </c:pt>
                <c:pt idx="767">
                  <c:v>39063</c:v>
                </c:pt>
                <c:pt idx="768">
                  <c:v>39064</c:v>
                </c:pt>
                <c:pt idx="769">
                  <c:v>39065</c:v>
                </c:pt>
                <c:pt idx="770">
                  <c:v>39066</c:v>
                </c:pt>
                <c:pt idx="771">
                  <c:v>39069</c:v>
                </c:pt>
                <c:pt idx="772">
                  <c:v>39070</c:v>
                </c:pt>
                <c:pt idx="773">
                  <c:v>39071</c:v>
                </c:pt>
                <c:pt idx="774">
                  <c:v>39072</c:v>
                </c:pt>
                <c:pt idx="775">
                  <c:v>39073</c:v>
                </c:pt>
                <c:pt idx="776">
                  <c:v>39076</c:v>
                </c:pt>
                <c:pt idx="777">
                  <c:v>39077</c:v>
                </c:pt>
                <c:pt idx="778">
                  <c:v>39078</c:v>
                </c:pt>
                <c:pt idx="779">
                  <c:v>39079</c:v>
                </c:pt>
                <c:pt idx="780">
                  <c:v>39080</c:v>
                </c:pt>
                <c:pt idx="781">
                  <c:v>39083</c:v>
                </c:pt>
                <c:pt idx="782">
                  <c:v>39084</c:v>
                </c:pt>
                <c:pt idx="783">
                  <c:v>39085</c:v>
                </c:pt>
                <c:pt idx="784">
                  <c:v>39086</c:v>
                </c:pt>
                <c:pt idx="785">
                  <c:v>39087</c:v>
                </c:pt>
                <c:pt idx="786">
                  <c:v>39090</c:v>
                </c:pt>
                <c:pt idx="787">
                  <c:v>39091</c:v>
                </c:pt>
                <c:pt idx="788">
                  <c:v>39092</c:v>
                </c:pt>
                <c:pt idx="789">
                  <c:v>39093</c:v>
                </c:pt>
                <c:pt idx="790">
                  <c:v>39094</c:v>
                </c:pt>
                <c:pt idx="791">
                  <c:v>39097</c:v>
                </c:pt>
                <c:pt idx="792">
                  <c:v>39098</c:v>
                </c:pt>
                <c:pt idx="793">
                  <c:v>39099</c:v>
                </c:pt>
                <c:pt idx="794">
                  <c:v>39100</c:v>
                </c:pt>
                <c:pt idx="795">
                  <c:v>39101</c:v>
                </c:pt>
                <c:pt idx="796">
                  <c:v>39104</c:v>
                </c:pt>
                <c:pt idx="797">
                  <c:v>39105</c:v>
                </c:pt>
                <c:pt idx="798">
                  <c:v>39106</c:v>
                </c:pt>
                <c:pt idx="799">
                  <c:v>39107</c:v>
                </c:pt>
                <c:pt idx="800">
                  <c:v>39108</c:v>
                </c:pt>
                <c:pt idx="801">
                  <c:v>39111</c:v>
                </c:pt>
                <c:pt idx="802">
                  <c:v>39112</c:v>
                </c:pt>
                <c:pt idx="803">
                  <c:v>39113</c:v>
                </c:pt>
                <c:pt idx="804">
                  <c:v>39114</c:v>
                </c:pt>
                <c:pt idx="805">
                  <c:v>39115</c:v>
                </c:pt>
                <c:pt idx="806">
                  <c:v>39118</c:v>
                </c:pt>
                <c:pt idx="807">
                  <c:v>39119</c:v>
                </c:pt>
                <c:pt idx="808">
                  <c:v>39120</c:v>
                </c:pt>
                <c:pt idx="809">
                  <c:v>39121</c:v>
                </c:pt>
                <c:pt idx="810">
                  <c:v>39122</c:v>
                </c:pt>
                <c:pt idx="811">
                  <c:v>39125</c:v>
                </c:pt>
                <c:pt idx="812">
                  <c:v>39126</c:v>
                </c:pt>
                <c:pt idx="813">
                  <c:v>39127</c:v>
                </c:pt>
                <c:pt idx="814">
                  <c:v>39128</c:v>
                </c:pt>
                <c:pt idx="815">
                  <c:v>39129</c:v>
                </c:pt>
                <c:pt idx="816">
                  <c:v>39132</c:v>
                </c:pt>
                <c:pt idx="817">
                  <c:v>39133</c:v>
                </c:pt>
                <c:pt idx="818">
                  <c:v>39134</c:v>
                </c:pt>
                <c:pt idx="819">
                  <c:v>39135</c:v>
                </c:pt>
                <c:pt idx="820">
                  <c:v>39136</c:v>
                </c:pt>
                <c:pt idx="821">
                  <c:v>39139</c:v>
                </c:pt>
                <c:pt idx="822">
                  <c:v>39140</c:v>
                </c:pt>
                <c:pt idx="823">
                  <c:v>39141</c:v>
                </c:pt>
                <c:pt idx="824">
                  <c:v>39142</c:v>
                </c:pt>
                <c:pt idx="825">
                  <c:v>39143</c:v>
                </c:pt>
                <c:pt idx="826">
                  <c:v>39146</c:v>
                </c:pt>
                <c:pt idx="827">
                  <c:v>39147</c:v>
                </c:pt>
                <c:pt idx="828">
                  <c:v>39148</c:v>
                </c:pt>
                <c:pt idx="829">
                  <c:v>39149</c:v>
                </c:pt>
                <c:pt idx="830">
                  <c:v>39150</c:v>
                </c:pt>
                <c:pt idx="831">
                  <c:v>39153</c:v>
                </c:pt>
                <c:pt idx="832">
                  <c:v>39154</c:v>
                </c:pt>
                <c:pt idx="833">
                  <c:v>39155</c:v>
                </c:pt>
                <c:pt idx="834">
                  <c:v>39156</c:v>
                </c:pt>
                <c:pt idx="835">
                  <c:v>39157</c:v>
                </c:pt>
                <c:pt idx="836">
                  <c:v>39160</c:v>
                </c:pt>
                <c:pt idx="837">
                  <c:v>39161</c:v>
                </c:pt>
                <c:pt idx="838">
                  <c:v>39162</c:v>
                </c:pt>
                <c:pt idx="839">
                  <c:v>39163</c:v>
                </c:pt>
                <c:pt idx="840">
                  <c:v>39164</c:v>
                </c:pt>
                <c:pt idx="841">
                  <c:v>39167</c:v>
                </c:pt>
                <c:pt idx="842">
                  <c:v>39168</c:v>
                </c:pt>
                <c:pt idx="843">
                  <c:v>39169</c:v>
                </c:pt>
                <c:pt idx="844">
                  <c:v>39170</c:v>
                </c:pt>
                <c:pt idx="845">
                  <c:v>39171</c:v>
                </c:pt>
                <c:pt idx="846">
                  <c:v>39174</c:v>
                </c:pt>
                <c:pt idx="847">
                  <c:v>39175</c:v>
                </c:pt>
                <c:pt idx="848">
                  <c:v>39176</c:v>
                </c:pt>
                <c:pt idx="849">
                  <c:v>39177</c:v>
                </c:pt>
                <c:pt idx="850">
                  <c:v>39178</c:v>
                </c:pt>
                <c:pt idx="851">
                  <c:v>39181</c:v>
                </c:pt>
                <c:pt idx="852">
                  <c:v>39182</c:v>
                </c:pt>
                <c:pt idx="853">
                  <c:v>39183</c:v>
                </c:pt>
                <c:pt idx="854">
                  <c:v>39184</c:v>
                </c:pt>
                <c:pt idx="855">
                  <c:v>39185</c:v>
                </c:pt>
                <c:pt idx="856">
                  <c:v>39188</c:v>
                </c:pt>
                <c:pt idx="857">
                  <c:v>39189</c:v>
                </c:pt>
                <c:pt idx="858">
                  <c:v>39190</c:v>
                </c:pt>
                <c:pt idx="859">
                  <c:v>39191</c:v>
                </c:pt>
                <c:pt idx="860">
                  <c:v>39192</c:v>
                </c:pt>
                <c:pt idx="861">
                  <c:v>39195</c:v>
                </c:pt>
                <c:pt idx="862">
                  <c:v>39196</c:v>
                </c:pt>
                <c:pt idx="863">
                  <c:v>39197</c:v>
                </c:pt>
                <c:pt idx="864">
                  <c:v>39198</c:v>
                </c:pt>
                <c:pt idx="865">
                  <c:v>39199</c:v>
                </c:pt>
                <c:pt idx="866">
                  <c:v>39202</c:v>
                </c:pt>
                <c:pt idx="867">
                  <c:v>39203</c:v>
                </c:pt>
                <c:pt idx="868">
                  <c:v>39204</c:v>
                </c:pt>
                <c:pt idx="869">
                  <c:v>39205</c:v>
                </c:pt>
                <c:pt idx="870">
                  <c:v>39206</c:v>
                </c:pt>
                <c:pt idx="871">
                  <c:v>39209</c:v>
                </c:pt>
                <c:pt idx="872">
                  <c:v>39210</c:v>
                </c:pt>
                <c:pt idx="873">
                  <c:v>39211</c:v>
                </c:pt>
                <c:pt idx="874">
                  <c:v>39212</c:v>
                </c:pt>
                <c:pt idx="875">
                  <c:v>39213</c:v>
                </c:pt>
                <c:pt idx="876">
                  <c:v>39216</c:v>
                </c:pt>
                <c:pt idx="877">
                  <c:v>39217</c:v>
                </c:pt>
                <c:pt idx="878">
                  <c:v>39218</c:v>
                </c:pt>
                <c:pt idx="879">
                  <c:v>39219</c:v>
                </c:pt>
                <c:pt idx="880">
                  <c:v>39220</c:v>
                </c:pt>
                <c:pt idx="881">
                  <c:v>39223</c:v>
                </c:pt>
                <c:pt idx="882">
                  <c:v>39224</c:v>
                </c:pt>
                <c:pt idx="883">
                  <c:v>39225</c:v>
                </c:pt>
                <c:pt idx="884">
                  <c:v>39226</c:v>
                </c:pt>
                <c:pt idx="885">
                  <c:v>39227</c:v>
                </c:pt>
                <c:pt idx="886">
                  <c:v>39230</c:v>
                </c:pt>
                <c:pt idx="887">
                  <c:v>39231</c:v>
                </c:pt>
                <c:pt idx="888">
                  <c:v>39232</c:v>
                </c:pt>
                <c:pt idx="889">
                  <c:v>39233</c:v>
                </c:pt>
                <c:pt idx="890">
                  <c:v>39234</c:v>
                </c:pt>
                <c:pt idx="891">
                  <c:v>39237</c:v>
                </c:pt>
                <c:pt idx="892">
                  <c:v>39238</c:v>
                </c:pt>
                <c:pt idx="893">
                  <c:v>39239</c:v>
                </c:pt>
                <c:pt idx="894">
                  <c:v>39240</c:v>
                </c:pt>
                <c:pt idx="895">
                  <c:v>39241</c:v>
                </c:pt>
                <c:pt idx="896">
                  <c:v>39244</c:v>
                </c:pt>
                <c:pt idx="897">
                  <c:v>39245</c:v>
                </c:pt>
                <c:pt idx="898">
                  <c:v>39246</c:v>
                </c:pt>
                <c:pt idx="899">
                  <c:v>39247</c:v>
                </c:pt>
                <c:pt idx="900">
                  <c:v>39248</c:v>
                </c:pt>
                <c:pt idx="901">
                  <c:v>39251</c:v>
                </c:pt>
                <c:pt idx="902">
                  <c:v>39252</c:v>
                </c:pt>
                <c:pt idx="903">
                  <c:v>39253</c:v>
                </c:pt>
                <c:pt idx="904">
                  <c:v>39254</c:v>
                </c:pt>
                <c:pt idx="905">
                  <c:v>39255</c:v>
                </c:pt>
                <c:pt idx="906">
                  <c:v>39258</c:v>
                </c:pt>
                <c:pt idx="907">
                  <c:v>39259</c:v>
                </c:pt>
                <c:pt idx="908">
                  <c:v>39260</c:v>
                </c:pt>
                <c:pt idx="909">
                  <c:v>39261</c:v>
                </c:pt>
                <c:pt idx="910">
                  <c:v>39262</c:v>
                </c:pt>
                <c:pt idx="911">
                  <c:v>39265</c:v>
                </c:pt>
                <c:pt idx="912">
                  <c:v>39266</c:v>
                </c:pt>
                <c:pt idx="913">
                  <c:v>39267</c:v>
                </c:pt>
                <c:pt idx="914">
                  <c:v>39268</c:v>
                </c:pt>
                <c:pt idx="915">
                  <c:v>39269</c:v>
                </c:pt>
                <c:pt idx="916">
                  <c:v>39272</c:v>
                </c:pt>
                <c:pt idx="917">
                  <c:v>39273</c:v>
                </c:pt>
                <c:pt idx="918">
                  <c:v>39274</c:v>
                </c:pt>
                <c:pt idx="919">
                  <c:v>39275</c:v>
                </c:pt>
                <c:pt idx="920">
                  <c:v>39276</c:v>
                </c:pt>
                <c:pt idx="921">
                  <c:v>39279</c:v>
                </c:pt>
                <c:pt idx="922">
                  <c:v>39280</c:v>
                </c:pt>
                <c:pt idx="923">
                  <c:v>39281</c:v>
                </c:pt>
                <c:pt idx="924">
                  <c:v>39282</c:v>
                </c:pt>
                <c:pt idx="925">
                  <c:v>39283</c:v>
                </c:pt>
                <c:pt idx="926">
                  <c:v>39286</c:v>
                </c:pt>
                <c:pt idx="927">
                  <c:v>39287</c:v>
                </c:pt>
                <c:pt idx="928">
                  <c:v>39288</c:v>
                </c:pt>
                <c:pt idx="929">
                  <c:v>39289</c:v>
                </c:pt>
                <c:pt idx="930">
                  <c:v>39290</c:v>
                </c:pt>
                <c:pt idx="931">
                  <c:v>39293</c:v>
                </c:pt>
                <c:pt idx="932">
                  <c:v>39294</c:v>
                </c:pt>
                <c:pt idx="933">
                  <c:v>39295</c:v>
                </c:pt>
                <c:pt idx="934">
                  <c:v>39296</c:v>
                </c:pt>
                <c:pt idx="935">
                  <c:v>39297</c:v>
                </c:pt>
                <c:pt idx="936">
                  <c:v>39300</c:v>
                </c:pt>
                <c:pt idx="937">
                  <c:v>39301</c:v>
                </c:pt>
                <c:pt idx="938">
                  <c:v>39302</c:v>
                </c:pt>
                <c:pt idx="939">
                  <c:v>39303</c:v>
                </c:pt>
                <c:pt idx="940">
                  <c:v>39304</c:v>
                </c:pt>
                <c:pt idx="941">
                  <c:v>39307</c:v>
                </c:pt>
                <c:pt idx="942">
                  <c:v>39308</c:v>
                </c:pt>
                <c:pt idx="943">
                  <c:v>39309</c:v>
                </c:pt>
                <c:pt idx="944">
                  <c:v>39310</c:v>
                </c:pt>
                <c:pt idx="945">
                  <c:v>39311</c:v>
                </c:pt>
                <c:pt idx="946">
                  <c:v>39314</c:v>
                </c:pt>
                <c:pt idx="947">
                  <c:v>39315</c:v>
                </c:pt>
                <c:pt idx="948">
                  <c:v>39316</c:v>
                </c:pt>
                <c:pt idx="949">
                  <c:v>39317</c:v>
                </c:pt>
                <c:pt idx="950">
                  <c:v>39318</c:v>
                </c:pt>
                <c:pt idx="951">
                  <c:v>39321</c:v>
                </c:pt>
                <c:pt idx="952">
                  <c:v>39322</c:v>
                </c:pt>
                <c:pt idx="953">
                  <c:v>39323</c:v>
                </c:pt>
                <c:pt idx="954">
                  <c:v>39324</c:v>
                </c:pt>
                <c:pt idx="955">
                  <c:v>39325</c:v>
                </c:pt>
                <c:pt idx="956">
                  <c:v>39328</c:v>
                </c:pt>
                <c:pt idx="957">
                  <c:v>39329</c:v>
                </c:pt>
                <c:pt idx="958">
                  <c:v>39330</c:v>
                </c:pt>
                <c:pt idx="959">
                  <c:v>39331</c:v>
                </c:pt>
                <c:pt idx="960">
                  <c:v>39332</c:v>
                </c:pt>
                <c:pt idx="961">
                  <c:v>39335</c:v>
                </c:pt>
                <c:pt idx="962">
                  <c:v>39336</c:v>
                </c:pt>
                <c:pt idx="963">
                  <c:v>39337</c:v>
                </c:pt>
                <c:pt idx="964">
                  <c:v>39338</c:v>
                </c:pt>
                <c:pt idx="965">
                  <c:v>39339</c:v>
                </c:pt>
                <c:pt idx="966">
                  <c:v>39342</c:v>
                </c:pt>
                <c:pt idx="967">
                  <c:v>39343</c:v>
                </c:pt>
                <c:pt idx="968">
                  <c:v>39344</c:v>
                </c:pt>
                <c:pt idx="969">
                  <c:v>39345</c:v>
                </c:pt>
                <c:pt idx="970">
                  <c:v>39346</c:v>
                </c:pt>
                <c:pt idx="971">
                  <c:v>39349</c:v>
                </c:pt>
                <c:pt idx="972">
                  <c:v>39350</c:v>
                </c:pt>
                <c:pt idx="973">
                  <c:v>39351</c:v>
                </c:pt>
                <c:pt idx="974">
                  <c:v>39352</c:v>
                </c:pt>
                <c:pt idx="975">
                  <c:v>39353</c:v>
                </c:pt>
                <c:pt idx="976">
                  <c:v>39356</c:v>
                </c:pt>
                <c:pt idx="977">
                  <c:v>39357</c:v>
                </c:pt>
                <c:pt idx="978">
                  <c:v>39358</c:v>
                </c:pt>
                <c:pt idx="979">
                  <c:v>39359</c:v>
                </c:pt>
                <c:pt idx="980">
                  <c:v>39360</c:v>
                </c:pt>
                <c:pt idx="981">
                  <c:v>39363</c:v>
                </c:pt>
                <c:pt idx="982">
                  <c:v>39364</c:v>
                </c:pt>
                <c:pt idx="983">
                  <c:v>39365</c:v>
                </c:pt>
                <c:pt idx="984">
                  <c:v>39366</c:v>
                </c:pt>
                <c:pt idx="985">
                  <c:v>39367</c:v>
                </c:pt>
                <c:pt idx="986">
                  <c:v>39370</c:v>
                </c:pt>
                <c:pt idx="987">
                  <c:v>39371</c:v>
                </c:pt>
                <c:pt idx="988">
                  <c:v>39372</c:v>
                </c:pt>
                <c:pt idx="989">
                  <c:v>39373</c:v>
                </c:pt>
                <c:pt idx="990">
                  <c:v>39374</c:v>
                </c:pt>
                <c:pt idx="991">
                  <c:v>39377</c:v>
                </c:pt>
                <c:pt idx="992">
                  <c:v>39378</c:v>
                </c:pt>
                <c:pt idx="993">
                  <c:v>39379</c:v>
                </c:pt>
                <c:pt idx="994">
                  <c:v>39380</c:v>
                </c:pt>
                <c:pt idx="995">
                  <c:v>39381</c:v>
                </c:pt>
                <c:pt idx="996">
                  <c:v>39384</c:v>
                </c:pt>
                <c:pt idx="997">
                  <c:v>39385</c:v>
                </c:pt>
                <c:pt idx="998">
                  <c:v>39386</c:v>
                </c:pt>
                <c:pt idx="999">
                  <c:v>39387</c:v>
                </c:pt>
                <c:pt idx="1000">
                  <c:v>39388</c:v>
                </c:pt>
                <c:pt idx="1001">
                  <c:v>39391</c:v>
                </c:pt>
                <c:pt idx="1002">
                  <c:v>39392</c:v>
                </c:pt>
                <c:pt idx="1003">
                  <c:v>39393</c:v>
                </c:pt>
                <c:pt idx="1004">
                  <c:v>39394</c:v>
                </c:pt>
                <c:pt idx="1005">
                  <c:v>39395</c:v>
                </c:pt>
                <c:pt idx="1006">
                  <c:v>39398</c:v>
                </c:pt>
                <c:pt idx="1007">
                  <c:v>39399</c:v>
                </c:pt>
                <c:pt idx="1008">
                  <c:v>39400</c:v>
                </c:pt>
                <c:pt idx="1009">
                  <c:v>39401</c:v>
                </c:pt>
                <c:pt idx="1010">
                  <c:v>39402</c:v>
                </c:pt>
                <c:pt idx="1011">
                  <c:v>39405</c:v>
                </c:pt>
                <c:pt idx="1012">
                  <c:v>39406</c:v>
                </c:pt>
                <c:pt idx="1013">
                  <c:v>39407</c:v>
                </c:pt>
                <c:pt idx="1014">
                  <c:v>39408</c:v>
                </c:pt>
                <c:pt idx="1015">
                  <c:v>39409</c:v>
                </c:pt>
                <c:pt idx="1016">
                  <c:v>39412</c:v>
                </c:pt>
                <c:pt idx="1017">
                  <c:v>39413</c:v>
                </c:pt>
                <c:pt idx="1018">
                  <c:v>39414</c:v>
                </c:pt>
                <c:pt idx="1019">
                  <c:v>39415</c:v>
                </c:pt>
                <c:pt idx="1020">
                  <c:v>39416</c:v>
                </c:pt>
                <c:pt idx="1021">
                  <c:v>39419</c:v>
                </c:pt>
                <c:pt idx="1022">
                  <c:v>39420</c:v>
                </c:pt>
                <c:pt idx="1023">
                  <c:v>39421</c:v>
                </c:pt>
                <c:pt idx="1024">
                  <c:v>39422</c:v>
                </c:pt>
                <c:pt idx="1025">
                  <c:v>39423</c:v>
                </c:pt>
                <c:pt idx="1026">
                  <c:v>39426</c:v>
                </c:pt>
                <c:pt idx="1027">
                  <c:v>39427</c:v>
                </c:pt>
                <c:pt idx="1028">
                  <c:v>39428</c:v>
                </c:pt>
                <c:pt idx="1029">
                  <c:v>39429</c:v>
                </c:pt>
                <c:pt idx="1030">
                  <c:v>39430</c:v>
                </c:pt>
                <c:pt idx="1031">
                  <c:v>39433</c:v>
                </c:pt>
                <c:pt idx="1032">
                  <c:v>39434</c:v>
                </c:pt>
                <c:pt idx="1033">
                  <c:v>39435</c:v>
                </c:pt>
                <c:pt idx="1034">
                  <c:v>39436</c:v>
                </c:pt>
                <c:pt idx="1035">
                  <c:v>39437</c:v>
                </c:pt>
                <c:pt idx="1036">
                  <c:v>39440</c:v>
                </c:pt>
                <c:pt idx="1037">
                  <c:v>39441</c:v>
                </c:pt>
                <c:pt idx="1038">
                  <c:v>39442</c:v>
                </c:pt>
                <c:pt idx="1039">
                  <c:v>39443</c:v>
                </c:pt>
                <c:pt idx="1040">
                  <c:v>39444</c:v>
                </c:pt>
                <c:pt idx="1041">
                  <c:v>39447</c:v>
                </c:pt>
                <c:pt idx="1042">
                  <c:v>39448</c:v>
                </c:pt>
                <c:pt idx="1043">
                  <c:v>39449</c:v>
                </c:pt>
                <c:pt idx="1044">
                  <c:v>39450</c:v>
                </c:pt>
                <c:pt idx="1045">
                  <c:v>39451</c:v>
                </c:pt>
                <c:pt idx="1046">
                  <c:v>39454</c:v>
                </c:pt>
                <c:pt idx="1047">
                  <c:v>39455</c:v>
                </c:pt>
                <c:pt idx="1048">
                  <c:v>39456</c:v>
                </c:pt>
                <c:pt idx="1049">
                  <c:v>39457</c:v>
                </c:pt>
                <c:pt idx="1050">
                  <c:v>39458</c:v>
                </c:pt>
                <c:pt idx="1051">
                  <c:v>39461</c:v>
                </c:pt>
                <c:pt idx="1052">
                  <c:v>39462</c:v>
                </c:pt>
                <c:pt idx="1053">
                  <c:v>39463</c:v>
                </c:pt>
                <c:pt idx="1054">
                  <c:v>39464</c:v>
                </c:pt>
                <c:pt idx="1055">
                  <c:v>39465</c:v>
                </c:pt>
                <c:pt idx="1056">
                  <c:v>39468</c:v>
                </c:pt>
                <c:pt idx="1057">
                  <c:v>39469</c:v>
                </c:pt>
                <c:pt idx="1058">
                  <c:v>39470</c:v>
                </c:pt>
                <c:pt idx="1059">
                  <c:v>39471</c:v>
                </c:pt>
                <c:pt idx="1060">
                  <c:v>39472</c:v>
                </c:pt>
                <c:pt idx="1061">
                  <c:v>39475</c:v>
                </c:pt>
                <c:pt idx="1062">
                  <c:v>39476</c:v>
                </c:pt>
                <c:pt idx="1063">
                  <c:v>39477</c:v>
                </c:pt>
                <c:pt idx="1064">
                  <c:v>39478</c:v>
                </c:pt>
                <c:pt idx="1065">
                  <c:v>39479</c:v>
                </c:pt>
                <c:pt idx="1066">
                  <c:v>39482</c:v>
                </c:pt>
                <c:pt idx="1067">
                  <c:v>39483</c:v>
                </c:pt>
                <c:pt idx="1068">
                  <c:v>39484</c:v>
                </c:pt>
                <c:pt idx="1069">
                  <c:v>39485</c:v>
                </c:pt>
                <c:pt idx="1070">
                  <c:v>39486</c:v>
                </c:pt>
                <c:pt idx="1071">
                  <c:v>39489</c:v>
                </c:pt>
                <c:pt idx="1072">
                  <c:v>39490</c:v>
                </c:pt>
                <c:pt idx="1073">
                  <c:v>39491</c:v>
                </c:pt>
                <c:pt idx="1074">
                  <c:v>39492</c:v>
                </c:pt>
                <c:pt idx="1075">
                  <c:v>39493</c:v>
                </c:pt>
                <c:pt idx="1076">
                  <c:v>39496</c:v>
                </c:pt>
                <c:pt idx="1077">
                  <c:v>39497</c:v>
                </c:pt>
                <c:pt idx="1078">
                  <c:v>39498</c:v>
                </c:pt>
                <c:pt idx="1079">
                  <c:v>39499</c:v>
                </c:pt>
                <c:pt idx="1080">
                  <c:v>39500</c:v>
                </c:pt>
                <c:pt idx="1081">
                  <c:v>39503</c:v>
                </c:pt>
                <c:pt idx="1082">
                  <c:v>39504</c:v>
                </c:pt>
                <c:pt idx="1083">
                  <c:v>39505</c:v>
                </c:pt>
                <c:pt idx="1084">
                  <c:v>39506</c:v>
                </c:pt>
                <c:pt idx="1085">
                  <c:v>39507</c:v>
                </c:pt>
                <c:pt idx="1086">
                  <c:v>39510</c:v>
                </c:pt>
                <c:pt idx="1087">
                  <c:v>39511</c:v>
                </c:pt>
                <c:pt idx="1088">
                  <c:v>39512</c:v>
                </c:pt>
                <c:pt idx="1089">
                  <c:v>39513</c:v>
                </c:pt>
                <c:pt idx="1090">
                  <c:v>39514</c:v>
                </c:pt>
                <c:pt idx="1091">
                  <c:v>39517</c:v>
                </c:pt>
                <c:pt idx="1092">
                  <c:v>39518</c:v>
                </c:pt>
                <c:pt idx="1093">
                  <c:v>39519</c:v>
                </c:pt>
                <c:pt idx="1094">
                  <c:v>39520</c:v>
                </c:pt>
                <c:pt idx="1095">
                  <c:v>39521</c:v>
                </c:pt>
                <c:pt idx="1096">
                  <c:v>39524</c:v>
                </c:pt>
                <c:pt idx="1097">
                  <c:v>39525</c:v>
                </c:pt>
                <c:pt idx="1098">
                  <c:v>39526</c:v>
                </c:pt>
                <c:pt idx="1099">
                  <c:v>39527</c:v>
                </c:pt>
                <c:pt idx="1100">
                  <c:v>39528</c:v>
                </c:pt>
                <c:pt idx="1101">
                  <c:v>39531</c:v>
                </c:pt>
                <c:pt idx="1102">
                  <c:v>39532</c:v>
                </c:pt>
                <c:pt idx="1103">
                  <c:v>39533</c:v>
                </c:pt>
                <c:pt idx="1104">
                  <c:v>39534</c:v>
                </c:pt>
                <c:pt idx="1105">
                  <c:v>39535</c:v>
                </c:pt>
                <c:pt idx="1106">
                  <c:v>39538</c:v>
                </c:pt>
                <c:pt idx="1107">
                  <c:v>39539</c:v>
                </c:pt>
                <c:pt idx="1108">
                  <c:v>39540</c:v>
                </c:pt>
                <c:pt idx="1109">
                  <c:v>39541</c:v>
                </c:pt>
                <c:pt idx="1110">
                  <c:v>39542</c:v>
                </c:pt>
                <c:pt idx="1111">
                  <c:v>39545</c:v>
                </c:pt>
                <c:pt idx="1112">
                  <c:v>39546</c:v>
                </c:pt>
                <c:pt idx="1113">
                  <c:v>39547</c:v>
                </c:pt>
                <c:pt idx="1114">
                  <c:v>39548</c:v>
                </c:pt>
                <c:pt idx="1115">
                  <c:v>39549</c:v>
                </c:pt>
                <c:pt idx="1116">
                  <c:v>39552</c:v>
                </c:pt>
                <c:pt idx="1117">
                  <c:v>39553</c:v>
                </c:pt>
                <c:pt idx="1118">
                  <c:v>39554</c:v>
                </c:pt>
                <c:pt idx="1119">
                  <c:v>39555</c:v>
                </c:pt>
                <c:pt idx="1120">
                  <c:v>39556</c:v>
                </c:pt>
                <c:pt idx="1121">
                  <c:v>39559</c:v>
                </c:pt>
                <c:pt idx="1122">
                  <c:v>39560</c:v>
                </c:pt>
                <c:pt idx="1123">
                  <c:v>39561</c:v>
                </c:pt>
                <c:pt idx="1124">
                  <c:v>39562</c:v>
                </c:pt>
                <c:pt idx="1125">
                  <c:v>39563</c:v>
                </c:pt>
                <c:pt idx="1126">
                  <c:v>39566</c:v>
                </c:pt>
                <c:pt idx="1127">
                  <c:v>39567</c:v>
                </c:pt>
                <c:pt idx="1128">
                  <c:v>39568</c:v>
                </c:pt>
                <c:pt idx="1129">
                  <c:v>39569</c:v>
                </c:pt>
                <c:pt idx="1130">
                  <c:v>39570</c:v>
                </c:pt>
                <c:pt idx="1131">
                  <c:v>39573</c:v>
                </c:pt>
                <c:pt idx="1132">
                  <c:v>39574</c:v>
                </c:pt>
                <c:pt idx="1133">
                  <c:v>39575</c:v>
                </c:pt>
                <c:pt idx="1134">
                  <c:v>39576</c:v>
                </c:pt>
                <c:pt idx="1135">
                  <c:v>39577</c:v>
                </c:pt>
                <c:pt idx="1136">
                  <c:v>39580</c:v>
                </c:pt>
                <c:pt idx="1137">
                  <c:v>39581</c:v>
                </c:pt>
                <c:pt idx="1138">
                  <c:v>39582</c:v>
                </c:pt>
                <c:pt idx="1139">
                  <c:v>39583</c:v>
                </c:pt>
                <c:pt idx="1140">
                  <c:v>39584</c:v>
                </c:pt>
                <c:pt idx="1141">
                  <c:v>39587</c:v>
                </c:pt>
                <c:pt idx="1142">
                  <c:v>39588</c:v>
                </c:pt>
                <c:pt idx="1143">
                  <c:v>39589</c:v>
                </c:pt>
                <c:pt idx="1144">
                  <c:v>39590</c:v>
                </c:pt>
                <c:pt idx="1145">
                  <c:v>39591</c:v>
                </c:pt>
                <c:pt idx="1146">
                  <c:v>39594</c:v>
                </c:pt>
                <c:pt idx="1147">
                  <c:v>39595</c:v>
                </c:pt>
                <c:pt idx="1148">
                  <c:v>39596</c:v>
                </c:pt>
                <c:pt idx="1149">
                  <c:v>39597</c:v>
                </c:pt>
                <c:pt idx="1150">
                  <c:v>39598</c:v>
                </c:pt>
                <c:pt idx="1151">
                  <c:v>39601</c:v>
                </c:pt>
                <c:pt idx="1152">
                  <c:v>39602</c:v>
                </c:pt>
                <c:pt idx="1153">
                  <c:v>39603</c:v>
                </c:pt>
                <c:pt idx="1154">
                  <c:v>39604</c:v>
                </c:pt>
                <c:pt idx="1155">
                  <c:v>39605</c:v>
                </c:pt>
                <c:pt idx="1156">
                  <c:v>39608</c:v>
                </c:pt>
                <c:pt idx="1157">
                  <c:v>39609</c:v>
                </c:pt>
                <c:pt idx="1158">
                  <c:v>39610</c:v>
                </c:pt>
                <c:pt idx="1159">
                  <c:v>39611</c:v>
                </c:pt>
                <c:pt idx="1160">
                  <c:v>39612</c:v>
                </c:pt>
                <c:pt idx="1161">
                  <c:v>39615</c:v>
                </c:pt>
                <c:pt idx="1162">
                  <c:v>39616</c:v>
                </c:pt>
                <c:pt idx="1163">
                  <c:v>39617</c:v>
                </c:pt>
                <c:pt idx="1164">
                  <c:v>39618</c:v>
                </c:pt>
                <c:pt idx="1165">
                  <c:v>39619</c:v>
                </c:pt>
                <c:pt idx="1166">
                  <c:v>39622</c:v>
                </c:pt>
                <c:pt idx="1167">
                  <c:v>39623</c:v>
                </c:pt>
                <c:pt idx="1168">
                  <c:v>39624</c:v>
                </c:pt>
                <c:pt idx="1169">
                  <c:v>39625</c:v>
                </c:pt>
                <c:pt idx="1170">
                  <c:v>39626</c:v>
                </c:pt>
                <c:pt idx="1171">
                  <c:v>39629</c:v>
                </c:pt>
                <c:pt idx="1172">
                  <c:v>39630</c:v>
                </c:pt>
                <c:pt idx="1173">
                  <c:v>39631</c:v>
                </c:pt>
                <c:pt idx="1174">
                  <c:v>39632</c:v>
                </c:pt>
                <c:pt idx="1175">
                  <c:v>39633</c:v>
                </c:pt>
                <c:pt idx="1176">
                  <c:v>39636</c:v>
                </c:pt>
                <c:pt idx="1177">
                  <c:v>39637</c:v>
                </c:pt>
                <c:pt idx="1178">
                  <c:v>39638</c:v>
                </c:pt>
                <c:pt idx="1179">
                  <c:v>39639</c:v>
                </c:pt>
                <c:pt idx="1180">
                  <c:v>39640</c:v>
                </c:pt>
                <c:pt idx="1181">
                  <c:v>39643</c:v>
                </c:pt>
                <c:pt idx="1182">
                  <c:v>39644</c:v>
                </c:pt>
                <c:pt idx="1183">
                  <c:v>39645</c:v>
                </c:pt>
                <c:pt idx="1184">
                  <c:v>39646</c:v>
                </c:pt>
                <c:pt idx="1185">
                  <c:v>39647</c:v>
                </c:pt>
                <c:pt idx="1186">
                  <c:v>39650</c:v>
                </c:pt>
                <c:pt idx="1187">
                  <c:v>39651</c:v>
                </c:pt>
                <c:pt idx="1188">
                  <c:v>39652</c:v>
                </c:pt>
                <c:pt idx="1189">
                  <c:v>39653</c:v>
                </c:pt>
                <c:pt idx="1190">
                  <c:v>39654</c:v>
                </c:pt>
                <c:pt idx="1191">
                  <c:v>39657</c:v>
                </c:pt>
                <c:pt idx="1192">
                  <c:v>39658</c:v>
                </c:pt>
                <c:pt idx="1193">
                  <c:v>39659</c:v>
                </c:pt>
                <c:pt idx="1194">
                  <c:v>39660</c:v>
                </c:pt>
                <c:pt idx="1195">
                  <c:v>39661</c:v>
                </c:pt>
                <c:pt idx="1196">
                  <c:v>39664</c:v>
                </c:pt>
                <c:pt idx="1197">
                  <c:v>39665</c:v>
                </c:pt>
                <c:pt idx="1198">
                  <c:v>39666</c:v>
                </c:pt>
                <c:pt idx="1199">
                  <c:v>39667</c:v>
                </c:pt>
                <c:pt idx="1200">
                  <c:v>39668</c:v>
                </c:pt>
                <c:pt idx="1201">
                  <c:v>39671</c:v>
                </c:pt>
                <c:pt idx="1202">
                  <c:v>39672</c:v>
                </c:pt>
                <c:pt idx="1203">
                  <c:v>39673</c:v>
                </c:pt>
                <c:pt idx="1204">
                  <c:v>39674</c:v>
                </c:pt>
                <c:pt idx="1205">
                  <c:v>39675</c:v>
                </c:pt>
                <c:pt idx="1206">
                  <c:v>39678</c:v>
                </c:pt>
                <c:pt idx="1207">
                  <c:v>39679</c:v>
                </c:pt>
                <c:pt idx="1208">
                  <c:v>39680</c:v>
                </c:pt>
                <c:pt idx="1209">
                  <c:v>39681</c:v>
                </c:pt>
                <c:pt idx="1210">
                  <c:v>39682</c:v>
                </c:pt>
                <c:pt idx="1211">
                  <c:v>39685</c:v>
                </c:pt>
                <c:pt idx="1212">
                  <c:v>39686</c:v>
                </c:pt>
                <c:pt idx="1213">
                  <c:v>39687</c:v>
                </c:pt>
                <c:pt idx="1214">
                  <c:v>39688</c:v>
                </c:pt>
                <c:pt idx="1215">
                  <c:v>39689</c:v>
                </c:pt>
                <c:pt idx="1216">
                  <c:v>39692</c:v>
                </c:pt>
                <c:pt idx="1217">
                  <c:v>39693</c:v>
                </c:pt>
                <c:pt idx="1218">
                  <c:v>39694</c:v>
                </c:pt>
                <c:pt idx="1219">
                  <c:v>39695</c:v>
                </c:pt>
                <c:pt idx="1220">
                  <c:v>39696</c:v>
                </c:pt>
                <c:pt idx="1221">
                  <c:v>39699</c:v>
                </c:pt>
                <c:pt idx="1222">
                  <c:v>39700</c:v>
                </c:pt>
                <c:pt idx="1223">
                  <c:v>39701</c:v>
                </c:pt>
                <c:pt idx="1224">
                  <c:v>39702</c:v>
                </c:pt>
                <c:pt idx="1225">
                  <c:v>39703</c:v>
                </c:pt>
                <c:pt idx="1226">
                  <c:v>39706</c:v>
                </c:pt>
                <c:pt idx="1227">
                  <c:v>39707</c:v>
                </c:pt>
                <c:pt idx="1228">
                  <c:v>39708</c:v>
                </c:pt>
                <c:pt idx="1229">
                  <c:v>39709</c:v>
                </c:pt>
                <c:pt idx="1230">
                  <c:v>39710</c:v>
                </c:pt>
                <c:pt idx="1231">
                  <c:v>39713</c:v>
                </c:pt>
                <c:pt idx="1232">
                  <c:v>39714</c:v>
                </c:pt>
                <c:pt idx="1233">
                  <c:v>39715</c:v>
                </c:pt>
                <c:pt idx="1234">
                  <c:v>39716</c:v>
                </c:pt>
                <c:pt idx="1235">
                  <c:v>39717</c:v>
                </c:pt>
                <c:pt idx="1236">
                  <c:v>39720</c:v>
                </c:pt>
                <c:pt idx="1237">
                  <c:v>39721</c:v>
                </c:pt>
                <c:pt idx="1238">
                  <c:v>39722</c:v>
                </c:pt>
                <c:pt idx="1239">
                  <c:v>39723</c:v>
                </c:pt>
                <c:pt idx="1240">
                  <c:v>39724</c:v>
                </c:pt>
                <c:pt idx="1241">
                  <c:v>39727</c:v>
                </c:pt>
                <c:pt idx="1242">
                  <c:v>39728</c:v>
                </c:pt>
                <c:pt idx="1243">
                  <c:v>39729</c:v>
                </c:pt>
                <c:pt idx="1244">
                  <c:v>39730</c:v>
                </c:pt>
                <c:pt idx="1245">
                  <c:v>39731</c:v>
                </c:pt>
                <c:pt idx="1246">
                  <c:v>39734</c:v>
                </c:pt>
                <c:pt idx="1247">
                  <c:v>39735</c:v>
                </c:pt>
                <c:pt idx="1248">
                  <c:v>39736</c:v>
                </c:pt>
                <c:pt idx="1249">
                  <c:v>39737</c:v>
                </c:pt>
                <c:pt idx="1250">
                  <c:v>39738</c:v>
                </c:pt>
                <c:pt idx="1251">
                  <c:v>39741</c:v>
                </c:pt>
                <c:pt idx="1252">
                  <c:v>39742</c:v>
                </c:pt>
                <c:pt idx="1253">
                  <c:v>39743</c:v>
                </c:pt>
                <c:pt idx="1254">
                  <c:v>39744</c:v>
                </c:pt>
                <c:pt idx="1255">
                  <c:v>39745</c:v>
                </c:pt>
                <c:pt idx="1256">
                  <c:v>39748</c:v>
                </c:pt>
                <c:pt idx="1257">
                  <c:v>39749</c:v>
                </c:pt>
                <c:pt idx="1258">
                  <c:v>39750</c:v>
                </c:pt>
                <c:pt idx="1259">
                  <c:v>39751</c:v>
                </c:pt>
                <c:pt idx="1260">
                  <c:v>39752</c:v>
                </c:pt>
                <c:pt idx="1261">
                  <c:v>39755</c:v>
                </c:pt>
                <c:pt idx="1262">
                  <c:v>39756</c:v>
                </c:pt>
                <c:pt idx="1263">
                  <c:v>39757</c:v>
                </c:pt>
                <c:pt idx="1264">
                  <c:v>39758</c:v>
                </c:pt>
                <c:pt idx="1265">
                  <c:v>39759</c:v>
                </c:pt>
                <c:pt idx="1266">
                  <c:v>39762</c:v>
                </c:pt>
                <c:pt idx="1267">
                  <c:v>39763</c:v>
                </c:pt>
                <c:pt idx="1268">
                  <c:v>39764</c:v>
                </c:pt>
                <c:pt idx="1269">
                  <c:v>39765</c:v>
                </c:pt>
                <c:pt idx="1270">
                  <c:v>39766</c:v>
                </c:pt>
                <c:pt idx="1271">
                  <c:v>39769</c:v>
                </c:pt>
                <c:pt idx="1272">
                  <c:v>39770</c:v>
                </c:pt>
                <c:pt idx="1273">
                  <c:v>39771</c:v>
                </c:pt>
                <c:pt idx="1274">
                  <c:v>39772</c:v>
                </c:pt>
                <c:pt idx="1275">
                  <c:v>39773</c:v>
                </c:pt>
                <c:pt idx="1276">
                  <c:v>39776</c:v>
                </c:pt>
                <c:pt idx="1277">
                  <c:v>39777</c:v>
                </c:pt>
                <c:pt idx="1278">
                  <c:v>39778</c:v>
                </c:pt>
                <c:pt idx="1279">
                  <c:v>39779</c:v>
                </c:pt>
                <c:pt idx="1280">
                  <c:v>39780</c:v>
                </c:pt>
                <c:pt idx="1281">
                  <c:v>39783</c:v>
                </c:pt>
                <c:pt idx="1282">
                  <c:v>39784</c:v>
                </c:pt>
                <c:pt idx="1283">
                  <c:v>39785</c:v>
                </c:pt>
                <c:pt idx="1284">
                  <c:v>39786</c:v>
                </c:pt>
                <c:pt idx="1285">
                  <c:v>39787</c:v>
                </c:pt>
                <c:pt idx="1286">
                  <c:v>39790</c:v>
                </c:pt>
                <c:pt idx="1287">
                  <c:v>39791</c:v>
                </c:pt>
                <c:pt idx="1288">
                  <c:v>39792</c:v>
                </c:pt>
                <c:pt idx="1289">
                  <c:v>39793</c:v>
                </c:pt>
                <c:pt idx="1290">
                  <c:v>39794</c:v>
                </c:pt>
                <c:pt idx="1291">
                  <c:v>39797</c:v>
                </c:pt>
                <c:pt idx="1292">
                  <c:v>39798</c:v>
                </c:pt>
                <c:pt idx="1293">
                  <c:v>39799</c:v>
                </c:pt>
                <c:pt idx="1294">
                  <c:v>39800</c:v>
                </c:pt>
                <c:pt idx="1295">
                  <c:v>39801</c:v>
                </c:pt>
                <c:pt idx="1296">
                  <c:v>39804</c:v>
                </c:pt>
                <c:pt idx="1297">
                  <c:v>39805</c:v>
                </c:pt>
                <c:pt idx="1298">
                  <c:v>39806</c:v>
                </c:pt>
                <c:pt idx="1299">
                  <c:v>39807</c:v>
                </c:pt>
                <c:pt idx="1300">
                  <c:v>39808</c:v>
                </c:pt>
                <c:pt idx="1301">
                  <c:v>39811</c:v>
                </c:pt>
                <c:pt idx="1302">
                  <c:v>39812</c:v>
                </c:pt>
                <c:pt idx="1303">
                  <c:v>39813</c:v>
                </c:pt>
                <c:pt idx="1304">
                  <c:v>39814</c:v>
                </c:pt>
                <c:pt idx="1305">
                  <c:v>39815</c:v>
                </c:pt>
                <c:pt idx="1306">
                  <c:v>39818</c:v>
                </c:pt>
                <c:pt idx="1307">
                  <c:v>39819</c:v>
                </c:pt>
                <c:pt idx="1308">
                  <c:v>39820</c:v>
                </c:pt>
                <c:pt idx="1309">
                  <c:v>39821</c:v>
                </c:pt>
                <c:pt idx="1310">
                  <c:v>39822</c:v>
                </c:pt>
                <c:pt idx="1311">
                  <c:v>39825</c:v>
                </c:pt>
                <c:pt idx="1312">
                  <c:v>39826</c:v>
                </c:pt>
                <c:pt idx="1313">
                  <c:v>39827</c:v>
                </c:pt>
                <c:pt idx="1314">
                  <c:v>39828</c:v>
                </c:pt>
                <c:pt idx="1315">
                  <c:v>39829</c:v>
                </c:pt>
                <c:pt idx="1316">
                  <c:v>39832</c:v>
                </c:pt>
                <c:pt idx="1317">
                  <c:v>39833</c:v>
                </c:pt>
                <c:pt idx="1318">
                  <c:v>39834</c:v>
                </c:pt>
                <c:pt idx="1319">
                  <c:v>39835</c:v>
                </c:pt>
                <c:pt idx="1320">
                  <c:v>39836</c:v>
                </c:pt>
                <c:pt idx="1321">
                  <c:v>39839</c:v>
                </c:pt>
                <c:pt idx="1322">
                  <c:v>39840</c:v>
                </c:pt>
                <c:pt idx="1323">
                  <c:v>39841</c:v>
                </c:pt>
                <c:pt idx="1324">
                  <c:v>39842</c:v>
                </c:pt>
                <c:pt idx="1325">
                  <c:v>39843</c:v>
                </c:pt>
                <c:pt idx="1326">
                  <c:v>39834</c:v>
                </c:pt>
                <c:pt idx="1327">
                  <c:v>39835</c:v>
                </c:pt>
                <c:pt idx="1328">
                  <c:v>39836</c:v>
                </c:pt>
                <c:pt idx="1329">
                  <c:v>39839</c:v>
                </c:pt>
                <c:pt idx="1330">
                  <c:v>39840</c:v>
                </c:pt>
                <c:pt idx="1331">
                  <c:v>39841</c:v>
                </c:pt>
                <c:pt idx="1332">
                  <c:v>39842</c:v>
                </c:pt>
                <c:pt idx="1333">
                  <c:v>39843</c:v>
                </c:pt>
                <c:pt idx="1334">
                  <c:v>39834</c:v>
                </c:pt>
                <c:pt idx="1335">
                  <c:v>39835</c:v>
                </c:pt>
                <c:pt idx="1336">
                  <c:v>39836</c:v>
                </c:pt>
                <c:pt idx="1337">
                  <c:v>39839</c:v>
                </c:pt>
              </c:numCache>
            </c:numRef>
          </c:cat>
          <c:val>
            <c:numRef>
              <c:f>Sheet1!$C$2:$C$1339</c:f>
              <c:numCache>
                <c:formatCode>General</c:formatCode>
                <c:ptCount val="1338"/>
                <c:pt idx="0">
                  <c:v>100.16950216586098</c:v>
                </c:pt>
                <c:pt idx="1">
                  <c:v>101.50040806077</c:v>
                </c:pt>
                <c:pt idx="2">
                  <c:v>101.745244522569</c:v>
                </c:pt>
                <c:pt idx="3">
                  <c:v>101.550630924728</c:v>
                </c:pt>
                <c:pt idx="4">
                  <c:v>102.23491744616719</c:v>
                </c:pt>
                <c:pt idx="5">
                  <c:v>102.015192416348</c:v>
                </c:pt>
                <c:pt idx="6">
                  <c:v>102.12191600225977</c:v>
                </c:pt>
                <c:pt idx="7">
                  <c:v>101.81430096051216</c:v>
                </c:pt>
                <c:pt idx="8">
                  <c:v>102.29769602611616</c:v>
                </c:pt>
                <c:pt idx="9">
                  <c:v>102.02774813233667</c:v>
                </c:pt>
                <c:pt idx="10">
                  <c:v>102.310251742106</c:v>
                </c:pt>
                <c:pt idx="11">
                  <c:v>102.40441961202799</c:v>
                </c:pt>
                <c:pt idx="12">
                  <c:v>102.85642538765801</c:v>
                </c:pt>
                <c:pt idx="13">
                  <c:v>103.5783790570657</c:v>
                </c:pt>
                <c:pt idx="14">
                  <c:v>103.71021407495819</c:v>
                </c:pt>
                <c:pt idx="15">
                  <c:v>103.55326762508599</c:v>
                </c:pt>
                <c:pt idx="16">
                  <c:v>103.75415908092199</c:v>
                </c:pt>
                <c:pt idx="17">
                  <c:v>103.37120974323599</c:v>
                </c:pt>
                <c:pt idx="18">
                  <c:v>102.54253248791512</c:v>
                </c:pt>
                <c:pt idx="19">
                  <c:v>101.80174524452298</c:v>
                </c:pt>
                <c:pt idx="20">
                  <c:v>101.66363236863585</c:v>
                </c:pt>
                <c:pt idx="21">
                  <c:v>101.97752526837832</c:v>
                </c:pt>
                <c:pt idx="22">
                  <c:v>102.184694582209</c:v>
                </c:pt>
                <c:pt idx="23">
                  <c:v>101.29323874694002</c:v>
                </c:pt>
                <c:pt idx="24">
                  <c:v>101.57574235670765</c:v>
                </c:pt>
                <c:pt idx="25">
                  <c:v>102.81875823968873</c:v>
                </c:pt>
                <c:pt idx="26">
                  <c:v>103.01964969552402</c:v>
                </c:pt>
                <c:pt idx="27">
                  <c:v>103.39004331722001</c:v>
                </c:pt>
                <c:pt idx="28">
                  <c:v>104.01155125871099</c:v>
                </c:pt>
                <c:pt idx="29">
                  <c:v>104.19360914056098</c:v>
                </c:pt>
                <c:pt idx="30">
                  <c:v>103.854604808839</c:v>
                </c:pt>
                <c:pt idx="31">
                  <c:v>103.97388411074084</c:v>
                </c:pt>
                <c:pt idx="32">
                  <c:v>104.978341389918</c:v>
                </c:pt>
                <c:pt idx="33">
                  <c:v>104.6518927741847</c:v>
                </c:pt>
                <c:pt idx="34">
                  <c:v>104.356833448427</c:v>
                </c:pt>
                <c:pt idx="35">
                  <c:v>103.52187833511201</c:v>
                </c:pt>
                <c:pt idx="36">
                  <c:v>103.49048904513823</c:v>
                </c:pt>
                <c:pt idx="37">
                  <c:v>103.22054115135884</c:v>
                </c:pt>
                <c:pt idx="38">
                  <c:v>103.20798543536912</c:v>
                </c:pt>
                <c:pt idx="39">
                  <c:v>103.06987255948273</c:v>
                </c:pt>
                <c:pt idx="40">
                  <c:v>103.34609831125584</c:v>
                </c:pt>
                <c:pt idx="41">
                  <c:v>104.551447046268</c:v>
                </c:pt>
                <c:pt idx="42">
                  <c:v>103.9550505367567</c:v>
                </c:pt>
                <c:pt idx="43">
                  <c:v>103.42143260719401</c:v>
                </c:pt>
                <c:pt idx="44">
                  <c:v>103.89854981480298</c:v>
                </c:pt>
                <c:pt idx="45">
                  <c:v>104.6770042061648</c:v>
                </c:pt>
                <c:pt idx="46">
                  <c:v>104.29405486847899</c:v>
                </c:pt>
                <c:pt idx="47">
                  <c:v>103.634879779019</c:v>
                </c:pt>
                <c:pt idx="48">
                  <c:v>102.07797099629595</c:v>
                </c:pt>
                <c:pt idx="49">
                  <c:v>100.34528218971712</c:v>
                </c:pt>
                <c:pt idx="50">
                  <c:v>100.79728796534631</c:v>
                </c:pt>
                <c:pt idx="51">
                  <c:v>99.667273526272794</c:v>
                </c:pt>
                <c:pt idx="52">
                  <c:v>100.57756293552598</c:v>
                </c:pt>
                <c:pt idx="53">
                  <c:v>101.525519492749</c:v>
                </c:pt>
                <c:pt idx="54">
                  <c:v>101.632243078662</c:v>
                </c:pt>
                <c:pt idx="55">
                  <c:v>100.979345847197</c:v>
                </c:pt>
                <c:pt idx="56">
                  <c:v>99.642162094293383</c:v>
                </c:pt>
                <c:pt idx="57">
                  <c:v>99.504049218406678</c:v>
                </c:pt>
                <c:pt idx="58">
                  <c:v>99.208989892648589</c:v>
                </c:pt>
                <c:pt idx="59">
                  <c:v>100.539895787557</c:v>
                </c:pt>
                <c:pt idx="60">
                  <c:v>100.56500721953678</c:v>
                </c:pt>
                <c:pt idx="61">
                  <c:v>101.66991022663098</c:v>
                </c:pt>
                <c:pt idx="62">
                  <c:v>102.11563814426501</c:v>
                </c:pt>
                <c:pt idx="63">
                  <c:v>102.59903320986902</c:v>
                </c:pt>
                <c:pt idx="64">
                  <c:v>103.32726473727219</c:v>
                </c:pt>
                <c:pt idx="65">
                  <c:v>103.67882478498298</c:v>
                </c:pt>
                <c:pt idx="66">
                  <c:v>104.16849770858167</c:v>
                </c:pt>
                <c:pt idx="67">
                  <c:v>104.042940548685</c:v>
                </c:pt>
                <c:pt idx="68">
                  <c:v>103.96760625274719</c:v>
                </c:pt>
                <c:pt idx="69">
                  <c:v>103.80438194488001</c:v>
                </c:pt>
                <c:pt idx="70">
                  <c:v>103.80438194488001</c:v>
                </c:pt>
                <c:pt idx="71">
                  <c:v>104.03038483269465</c:v>
                </c:pt>
                <c:pt idx="72">
                  <c:v>102.96314897357</c:v>
                </c:pt>
                <c:pt idx="73">
                  <c:v>102.15958315022884</c:v>
                </c:pt>
                <c:pt idx="74">
                  <c:v>101.96496955238899</c:v>
                </c:pt>
                <c:pt idx="75">
                  <c:v>102.73714608575602</c:v>
                </c:pt>
                <c:pt idx="76">
                  <c:v>102.74342394375017</c:v>
                </c:pt>
                <c:pt idx="77">
                  <c:v>101.971247410384</c:v>
                </c:pt>
                <c:pt idx="78">
                  <c:v>101.69502165861</c:v>
                </c:pt>
                <c:pt idx="79">
                  <c:v>102.59903320986902</c:v>
                </c:pt>
                <c:pt idx="80">
                  <c:v>102.793646807709</c:v>
                </c:pt>
                <c:pt idx="81">
                  <c:v>102.78109109172</c:v>
                </c:pt>
                <c:pt idx="82">
                  <c:v>102.83131395567816</c:v>
                </c:pt>
                <c:pt idx="83">
                  <c:v>101.343461610898</c:v>
                </c:pt>
                <c:pt idx="84">
                  <c:v>100.803565823341</c:v>
                </c:pt>
                <c:pt idx="85">
                  <c:v>100.1255571598967</c:v>
                </c:pt>
                <c:pt idx="86">
                  <c:v>100.70939795341801</c:v>
                </c:pt>
                <c:pt idx="87">
                  <c:v>101.41251804884217</c:v>
                </c:pt>
                <c:pt idx="88">
                  <c:v>101.87707954046084</c:v>
                </c:pt>
                <c:pt idx="89">
                  <c:v>100.67800866344373</c:v>
                </c:pt>
                <c:pt idx="90">
                  <c:v>99.058321300772178</c:v>
                </c:pt>
                <c:pt idx="91">
                  <c:v>96.7480695586666</c:v>
                </c:pt>
                <c:pt idx="92">
                  <c:v>97.432356080105507</c:v>
                </c:pt>
                <c:pt idx="93">
                  <c:v>97.771360411827501</c:v>
                </c:pt>
                <c:pt idx="94">
                  <c:v>97.495134660054006</c:v>
                </c:pt>
                <c:pt idx="95">
                  <c:v>97.256576056249443</c:v>
                </c:pt>
                <c:pt idx="96">
                  <c:v>96.283508067047507</c:v>
                </c:pt>
                <c:pt idx="97">
                  <c:v>96.955238872496324</c:v>
                </c:pt>
                <c:pt idx="98">
                  <c:v>97.959696151673</c:v>
                </c:pt>
                <c:pt idx="99">
                  <c:v>97.444911796095226</c:v>
                </c:pt>
                <c:pt idx="100">
                  <c:v>98.198254755477393</c:v>
                </c:pt>
                <c:pt idx="101">
                  <c:v>98.330089773369281</c:v>
                </c:pt>
                <c:pt idx="102">
                  <c:v>99.315713478561079</c:v>
                </c:pt>
                <c:pt idx="103">
                  <c:v>99.817942118149219</c:v>
                </c:pt>
                <c:pt idx="104">
                  <c:v>100.87262226128398</c:v>
                </c:pt>
                <c:pt idx="105">
                  <c:v>100.753342959382</c:v>
                </c:pt>
                <c:pt idx="106">
                  <c:v>100.81612153933099</c:v>
                </c:pt>
                <c:pt idx="107">
                  <c:v>100.72195366940826</c:v>
                </c:pt>
                <c:pt idx="108">
                  <c:v>101.04212442714531</c:v>
                </c:pt>
                <c:pt idx="109">
                  <c:v>100.34528218971712</c:v>
                </c:pt>
                <c:pt idx="110">
                  <c:v>100.897733693264</c:v>
                </c:pt>
                <c:pt idx="111">
                  <c:v>102.64297821583284</c:v>
                </c:pt>
                <c:pt idx="112">
                  <c:v>102.73086822776098</c:v>
                </c:pt>
                <c:pt idx="113">
                  <c:v>101.67618808462574</c:v>
                </c:pt>
                <c:pt idx="114">
                  <c:v>102.06541528030615</c:v>
                </c:pt>
                <c:pt idx="115">
                  <c:v>101.73268880657874</c:v>
                </c:pt>
                <c:pt idx="116">
                  <c:v>100.778454391362</c:v>
                </c:pt>
                <c:pt idx="117">
                  <c:v>101.343461610898</c:v>
                </c:pt>
                <c:pt idx="118">
                  <c:v>101.7138552325948</c:v>
                </c:pt>
                <c:pt idx="119">
                  <c:v>101.782911670538</c:v>
                </c:pt>
                <c:pt idx="120">
                  <c:v>102.09680457028098</c:v>
                </c:pt>
                <c:pt idx="121">
                  <c:v>101.92730240441998</c:v>
                </c:pt>
                <c:pt idx="122">
                  <c:v>101.751522380564</c:v>
                </c:pt>
                <c:pt idx="123">
                  <c:v>102.34791889007498</c:v>
                </c:pt>
                <c:pt idx="124">
                  <c:v>102.85642538765801</c:v>
                </c:pt>
                <c:pt idx="125">
                  <c:v>102.39814175403384</c:v>
                </c:pt>
                <c:pt idx="126">
                  <c:v>102.76853537573</c:v>
                </c:pt>
                <c:pt idx="127">
                  <c:v>102.51114319794102</c:v>
                </c:pt>
                <c:pt idx="128">
                  <c:v>102.66808964781202</c:v>
                </c:pt>
                <c:pt idx="129">
                  <c:v>102.09680457028098</c:v>
                </c:pt>
                <c:pt idx="130">
                  <c:v>101.93985812040884</c:v>
                </c:pt>
                <c:pt idx="131">
                  <c:v>101.66991022663098</c:v>
                </c:pt>
                <c:pt idx="132">
                  <c:v>101.03584656915098</c:v>
                </c:pt>
                <c:pt idx="133">
                  <c:v>101.368573042878</c:v>
                </c:pt>
                <c:pt idx="134">
                  <c:v>100.99817942118102</c:v>
                </c:pt>
                <c:pt idx="135">
                  <c:v>101.28068303095</c:v>
                </c:pt>
                <c:pt idx="136">
                  <c:v>101.39368447485712</c:v>
                </c:pt>
                <c:pt idx="137">
                  <c:v>101.21162659300617</c:v>
                </c:pt>
                <c:pt idx="138">
                  <c:v>101.00445727917599</c:v>
                </c:pt>
                <c:pt idx="139">
                  <c:v>100.36411576370099</c:v>
                </c:pt>
                <c:pt idx="140">
                  <c:v>100.470839349614</c:v>
                </c:pt>
                <c:pt idx="141">
                  <c:v>100.33272647372701</c:v>
                </c:pt>
                <c:pt idx="142">
                  <c:v>100.52106221357295</c:v>
                </c:pt>
                <c:pt idx="143">
                  <c:v>99.654717810282818</c:v>
                </c:pt>
                <c:pt idx="144">
                  <c:v>99.391047774499143</c:v>
                </c:pt>
                <c:pt idx="145">
                  <c:v>98.361479063343594</c:v>
                </c:pt>
                <c:pt idx="146">
                  <c:v>97.984807583652483</c:v>
                </c:pt>
                <c:pt idx="147">
                  <c:v>98.367756921338426</c:v>
                </c:pt>
                <c:pt idx="148">
                  <c:v>98.474480507250888</c:v>
                </c:pt>
                <c:pt idx="149">
                  <c:v>99.089710590746378</c:v>
                </c:pt>
                <c:pt idx="150">
                  <c:v>99.334547052545688</c:v>
                </c:pt>
                <c:pt idx="151">
                  <c:v>99.57310565635008</c:v>
                </c:pt>
                <c:pt idx="152">
                  <c:v>99.397325632494159</c:v>
                </c:pt>
                <c:pt idx="153">
                  <c:v>98.882541276916143</c:v>
                </c:pt>
                <c:pt idx="154">
                  <c:v>98.022474731621315</c:v>
                </c:pt>
                <c:pt idx="155">
                  <c:v>97.124741038357527</c:v>
                </c:pt>
                <c:pt idx="156">
                  <c:v>96.823403854604535</c:v>
                </c:pt>
                <c:pt idx="157">
                  <c:v>97.815305417791237</c:v>
                </c:pt>
                <c:pt idx="158">
                  <c:v>97.244020340259894</c:v>
                </c:pt>
                <c:pt idx="159">
                  <c:v>96.553455960826199</c:v>
                </c:pt>
                <c:pt idx="160">
                  <c:v>96.704124552702595</c:v>
                </c:pt>
                <c:pt idx="161">
                  <c:v>97.589302529976749</c:v>
                </c:pt>
                <c:pt idx="162">
                  <c:v>97.821583275786281</c:v>
                </c:pt>
                <c:pt idx="163">
                  <c:v>98.487036223240594</c:v>
                </c:pt>
                <c:pt idx="164">
                  <c:v>98.731872685039903</c:v>
                </c:pt>
                <c:pt idx="165">
                  <c:v>98.989264862828804</c:v>
                </c:pt>
                <c:pt idx="166">
                  <c:v>98.964153430849606</c:v>
                </c:pt>
                <c:pt idx="167">
                  <c:v>98.763261975014274</c:v>
                </c:pt>
                <c:pt idx="168">
                  <c:v>99.303157762571388</c:v>
                </c:pt>
                <c:pt idx="169">
                  <c:v>99.585661372339658</c:v>
                </c:pt>
                <c:pt idx="170">
                  <c:v>99.899554272082398</c:v>
                </c:pt>
                <c:pt idx="171">
                  <c:v>99.359658484525099</c:v>
                </c:pt>
                <c:pt idx="172">
                  <c:v>99.617050662314156</c:v>
                </c:pt>
                <c:pt idx="173">
                  <c:v>100.07533429593801</c:v>
                </c:pt>
                <c:pt idx="174">
                  <c:v>100.753342959382</c:v>
                </c:pt>
                <c:pt idx="175">
                  <c:v>100.26994789377898</c:v>
                </c:pt>
                <c:pt idx="176">
                  <c:v>100.6403415154747</c:v>
                </c:pt>
                <c:pt idx="177">
                  <c:v>101.13001443907299</c:v>
                </c:pt>
                <c:pt idx="178">
                  <c:v>100.97306798920199</c:v>
                </c:pt>
                <c:pt idx="179">
                  <c:v>100.84123297131028</c:v>
                </c:pt>
                <c:pt idx="180">
                  <c:v>101.544353066734</c:v>
                </c:pt>
                <c:pt idx="181">
                  <c:v>101.845690250487</c:v>
                </c:pt>
                <c:pt idx="182">
                  <c:v>102.07797099629595</c:v>
                </c:pt>
                <c:pt idx="183">
                  <c:v>101.079791575115</c:v>
                </c:pt>
                <c:pt idx="184">
                  <c:v>101.39368447485712</c:v>
                </c:pt>
                <c:pt idx="185">
                  <c:v>101.77663381254284</c:v>
                </c:pt>
                <c:pt idx="186">
                  <c:v>101.35601732688777</c:v>
                </c:pt>
                <c:pt idx="187">
                  <c:v>102.15958315022884</c:v>
                </c:pt>
                <c:pt idx="188">
                  <c:v>101.14884801305769</c:v>
                </c:pt>
                <c:pt idx="189">
                  <c:v>100.87262226128398</c:v>
                </c:pt>
                <c:pt idx="190">
                  <c:v>100.79728796534631</c:v>
                </c:pt>
                <c:pt idx="191">
                  <c:v>100.226002887815</c:v>
                </c:pt>
                <c:pt idx="192">
                  <c:v>100.70939795341801</c:v>
                </c:pt>
                <c:pt idx="193">
                  <c:v>101.11745872308384</c:v>
                </c:pt>
                <c:pt idx="194">
                  <c:v>101.418795906837</c:v>
                </c:pt>
                <c:pt idx="195">
                  <c:v>102.84386967166817</c:v>
                </c:pt>
                <c:pt idx="196">
                  <c:v>103.13892899742575</c:v>
                </c:pt>
                <c:pt idx="197">
                  <c:v>103.29587544729702</c:v>
                </c:pt>
                <c:pt idx="198">
                  <c:v>103.70393621696284</c:v>
                </c:pt>
                <c:pt idx="199">
                  <c:v>103.01964969552402</c:v>
                </c:pt>
                <c:pt idx="200">
                  <c:v>102.95059325758098</c:v>
                </c:pt>
                <c:pt idx="201">
                  <c:v>103.00081612153895</c:v>
                </c:pt>
                <c:pt idx="202">
                  <c:v>103.00081612153895</c:v>
                </c:pt>
                <c:pt idx="203">
                  <c:v>101.751522380564</c:v>
                </c:pt>
                <c:pt idx="204">
                  <c:v>101.32462803691401</c:v>
                </c:pt>
                <c:pt idx="205">
                  <c:v>101.745244522569</c:v>
                </c:pt>
                <c:pt idx="206">
                  <c:v>101.946135978404</c:v>
                </c:pt>
                <c:pt idx="207">
                  <c:v>101.86452382447099</c:v>
                </c:pt>
                <c:pt idx="208">
                  <c:v>101.72641094858398</c:v>
                </c:pt>
                <c:pt idx="209">
                  <c:v>102.08424885429098</c:v>
                </c:pt>
                <c:pt idx="210">
                  <c:v>101.625965220667</c:v>
                </c:pt>
                <c:pt idx="211">
                  <c:v>101.34973946889302</c:v>
                </c:pt>
                <c:pt idx="212">
                  <c:v>102.26002887814712</c:v>
                </c:pt>
                <c:pt idx="213">
                  <c:v>103.39632117521498</c:v>
                </c:pt>
                <c:pt idx="214">
                  <c:v>103.80438194488001</c:v>
                </c:pt>
                <c:pt idx="215">
                  <c:v>103.80438194488001</c:v>
                </c:pt>
                <c:pt idx="216">
                  <c:v>104.08060769665384</c:v>
                </c:pt>
                <c:pt idx="217">
                  <c:v>104.40705631238598</c:v>
                </c:pt>
                <c:pt idx="218">
                  <c:v>105.49312574549616</c:v>
                </c:pt>
                <c:pt idx="219">
                  <c:v>106.5980287525897</c:v>
                </c:pt>
                <c:pt idx="220">
                  <c:v>107.23209241007</c:v>
                </c:pt>
                <c:pt idx="221">
                  <c:v>107.13164668215202</c:v>
                </c:pt>
                <c:pt idx="222">
                  <c:v>106.949588800301</c:v>
                </c:pt>
                <c:pt idx="223">
                  <c:v>106.893088078348</c:v>
                </c:pt>
                <c:pt idx="224">
                  <c:v>107.61504174775582</c:v>
                </c:pt>
                <c:pt idx="225">
                  <c:v>108.62577688492665</c:v>
                </c:pt>
                <c:pt idx="226">
                  <c:v>108.795279050788</c:v>
                </c:pt>
                <c:pt idx="227">
                  <c:v>108.2867725532047</c:v>
                </c:pt>
                <c:pt idx="228">
                  <c:v>109.15311695649373</c:v>
                </c:pt>
                <c:pt idx="229">
                  <c:v>109.03383765459201</c:v>
                </c:pt>
                <c:pt idx="230">
                  <c:v>108.48766400904033</c:v>
                </c:pt>
                <c:pt idx="231">
                  <c:v>108.40605185510698</c:v>
                </c:pt>
                <c:pt idx="232">
                  <c:v>108.575554020968</c:v>
                </c:pt>
                <c:pt idx="233">
                  <c:v>109.07778266055584</c:v>
                </c:pt>
                <c:pt idx="234">
                  <c:v>109.64278988009301</c:v>
                </c:pt>
                <c:pt idx="235">
                  <c:v>109.630234164103</c:v>
                </c:pt>
                <c:pt idx="236">
                  <c:v>109.611400590119</c:v>
                </c:pt>
                <c:pt idx="237">
                  <c:v>109.12172766651985</c:v>
                </c:pt>
                <c:pt idx="238">
                  <c:v>110.28313139556801</c:v>
                </c:pt>
                <c:pt idx="239">
                  <c:v>110.44635570343398</c:v>
                </c:pt>
                <c:pt idx="240">
                  <c:v>110.74141502919231</c:v>
                </c:pt>
                <c:pt idx="241">
                  <c:v>110.60330215330463</c:v>
                </c:pt>
                <c:pt idx="242">
                  <c:v>109.91901563186619</c:v>
                </c:pt>
                <c:pt idx="243">
                  <c:v>109.45445414024699</c:v>
                </c:pt>
                <c:pt idx="244">
                  <c:v>109.35400841232973</c:v>
                </c:pt>
                <c:pt idx="245">
                  <c:v>109.22845125243273</c:v>
                </c:pt>
                <c:pt idx="246">
                  <c:v>110.333354259527</c:v>
                </c:pt>
                <c:pt idx="247">
                  <c:v>110.647247159269</c:v>
                </c:pt>
                <c:pt idx="248">
                  <c:v>111.35036725469284</c:v>
                </c:pt>
                <c:pt idx="249">
                  <c:v>110.92975076903799</c:v>
                </c:pt>
                <c:pt idx="250">
                  <c:v>110.258019963588</c:v>
                </c:pt>
                <c:pt idx="251">
                  <c:v>110.898361479063</c:v>
                </c:pt>
                <c:pt idx="252">
                  <c:v>111.287588674744</c:v>
                </c:pt>
                <c:pt idx="253">
                  <c:v>111.8086508883172</c:v>
                </c:pt>
                <c:pt idx="254">
                  <c:v>112.21043379998716</c:v>
                </c:pt>
                <c:pt idx="255">
                  <c:v>112.5180488417348</c:v>
                </c:pt>
                <c:pt idx="256">
                  <c:v>112.48665955176099</c:v>
                </c:pt>
                <c:pt idx="257">
                  <c:v>112.97005461736498</c:v>
                </c:pt>
                <c:pt idx="258">
                  <c:v>112.787996735514</c:v>
                </c:pt>
                <c:pt idx="259">
                  <c:v>113.18350178919</c:v>
                </c:pt>
                <c:pt idx="260">
                  <c:v>113.114445351246</c:v>
                </c:pt>
                <c:pt idx="261">
                  <c:v>112.34226881787895</c:v>
                </c:pt>
                <c:pt idx="262">
                  <c:v>111.099252934899</c:v>
                </c:pt>
                <c:pt idx="263">
                  <c:v>110.44635570343398</c:v>
                </c:pt>
                <c:pt idx="264">
                  <c:v>110.452633561429</c:v>
                </c:pt>
                <c:pt idx="265">
                  <c:v>110.239186389604</c:v>
                </c:pt>
                <c:pt idx="266">
                  <c:v>110.647247159269</c:v>
                </c:pt>
                <c:pt idx="267">
                  <c:v>110.34590997551599</c:v>
                </c:pt>
                <c:pt idx="268">
                  <c:v>110.79163789315101</c:v>
                </c:pt>
                <c:pt idx="269">
                  <c:v>110.13874066168584</c:v>
                </c:pt>
                <c:pt idx="270">
                  <c:v>110.364743549501</c:v>
                </c:pt>
                <c:pt idx="271">
                  <c:v>110.578190721326</c:v>
                </c:pt>
                <c:pt idx="272">
                  <c:v>110.904639337058</c:v>
                </c:pt>
                <c:pt idx="273">
                  <c:v>110.427522129449</c:v>
                </c:pt>
                <c:pt idx="274">
                  <c:v>109.429342708268</c:v>
                </c:pt>
                <c:pt idx="275">
                  <c:v>109.16567267248365</c:v>
                </c:pt>
                <c:pt idx="276">
                  <c:v>109.1468390985</c:v>
                </c:pt>
                <c:pt idx="277">
                  <c:v>109.1907841044637</c:v>
                </c:pt>
                <c:pt idx="278">
                  <c:v>110.06968422374302</c:v>
                </c:pt>
                <c:pt idx="279">
                  <c:v>110.09479565572202</c:v>
                </c:pt>
                <c:pt idx="280">
                  <c:v>109.66162345407731</c:v>
                </c:pt>
                <c:pt idx="281">
                  <c:v>110.56563500533602</c:v>
                </c:pt>
                <c:pt idx="282">
                  <c:v>111.10553079289274</c:v>
                </c:pt>
                <c:pt idx="283">
                  <c:v>111.55125871052795</c:v>
                </c:pt>
                <c:pt idx="284">
                  <c:v>111.02391863896</c:v>
                </c:pt>
                <c:pt idx="285">
                  <c:v>112.07232092410101</c:v>
                </c:pt>
                <c:pt idx="286">
                  <c:v>111.927930190219</c:v>
                </c:pt>
                <c:pt idx="287">
                  <c:v>111.68309372841998</c:v>
                </c:pt>
                <c:pt idx="288">
                  <c:v>111.23108795279084</c:v>
                </c:pt>
                <c:pt idx="289">
                  <c:v>111.89026304225015</c:v>
                </c:pt>
                <c:pt idx="290">
                  <c:v>112.60593885366265</c:v>
                </c:pt>
                <c:pt idx="291">
                  <c:v>113.101889635256</c:v>
                </c:pt>
                <c:pt idx="292">
                  <c:v>113.44717182497315</c:v>
                </c:pt>
                <c:pt idx="293">
                  <c:v>113.22116893715901</c:v>
                </c:pt>
                <c:pt idx="294">
                  <c:v>113.00772176533415</c:v>
                </c:pt>
                <c:pt idx="295">
                  <c:v>113.15211249921498</c:v>
                </c:pt>
                <c:pt idx="296">
                  <c:v>113.1709460731997</c:v>
                </c:pt>
                <c:pt idx="297">
                  <c:v>112.5180488417348</c:v>
                </c:pt>
                <c:pt idx="298">
                  <c:v>112.32971310188975</c:v>
                </c:pt>
                <c:pt idx="299">
                  <c:v>112.80055245150398</c:v>
                </c:pt>
                <c:pt idx="300">
                  <c:v>113.91173331659201</c:v>
                </c:pt>
                <c:pt idx="301">
                  <c:v>113.87406616862295</c:v>
                </c:pt>
                <c:pt idx="302">
                  <c:v>114.21934835834</c:v>
                </c:pt>
                <c:pt idx="303">
                  <c:v>114.0247347605</c:v>
                </c:pt>
                <c:pt idx="304">
                  <c:v>114.11262477242801</c:v>
                </c:pt>
                <c:pt idx="305">
                  <c:v>115.412141377362</c:v>
                </c:pt>
                <c:pt idx="306">
                  <c:v>115.41841923535728</c:v>
                </c:pt>
                <c:pt idx="307">
                  <c:v>115.46864209931616</c:v>
                </c:pt>
                <c:pt idx="308">
                  <c:v>114.75296628790302</c:v>
                </c:pt>
                <c:pt idx="309">
                  <c:v>114.539519116078</c:v>
                </c:pt>
                <c:pt idx="310">
                  <c:v>114.39512838219601</c:v>
                </c:pt>
                <c:pt idx="311">
                  <c:v>114.3323498022468</c:v>
                </c:pt>
                <c:pt idx="312">
                  <c:v>114.056124050474</c:v>
                </c:pt>
                <c:pt idx="313">
                  <c:v>113.47856111494798</c:v>
                </c:pt>
                <c:pt idx="314">
                  <c:v>113.37811538702975</c:v>
                </c:pt>
                <c:pt idx="315">
                  <c:v>113.196057505179</c:v>
                </c:pt>
                <c:pt idx="316">
                  <c:v>112.505493125746</c:v>
                </c:pt>
                <c:pt idx="317">
                  <c:v>112.040931634126</c:v>
                </c:pt>
                <c:pt idx="318">
                  <c:v>111.08669721890898</c:v>
                </c:pt>
                <c:pt idx="319">
                  <c:v>110.98625149099099</c:v>
                </c:pt>
                <c:pt idx="320">
                  <c:v>111.030196496955</c:v>
                </c:pt>
                <c:pt idx="321">
                  <c:v>111.011362922971</c:v>
                </c:pt>
                <c:pt idx="322">
                  <c:v>110.377299265491</c:v>
                </c:pt>
                <c:pt idx="323">
                  <c:v>110.879527905079</c:v>
                </c:pt>
                <c:pt idx="324">
                  <c:v>111.3880344026617</c:v>
                </c:pt>
                <c:pt idx="325">
                  <c:v>110.97997363299601</c:v>
                </c:pt>
                <c:pt idx="326">
                  <c:v>110.65352501726395</c:v>
                </c:pt>
                <c:pt idx="327">
                  <c:v>111.29386653273895</c:v>
                </c:pt>
                <c:pt idx="328">
                  <c:v>111.62659300646582</c:v>
                </c:pt>
                <c:pt idx="329">
                  <c:v>112.273212379936</c:v>
                </c:pt>
                <c:pt idx="330">
                  <c:v>111.71448301839402</c:v>
                </c:pt>
                <c:pt idx="331">
                  <c:v>111.909096616235</c:v>
                </c:pt>
                <c:pt idx="332">
                  <c:v>111.77098374034816</c:v>
                </c:pt>
                <c:pt idx="333">
                  <c:v>111.31270010672363</c:v>
                </c:pt>
                <c:pt idx="334">
                  <c:v>110.15757423567101</c:v>
                </c:pt>
                <c:pt idx="335">
                  <c:v>108.801556908783</c:v>
                </c:pt>
                <c:pt idx="336">
                  <c:v>108.16121539330815</c:v>
                </c:pt>
                <c:pt idx="337">
                  <c:v>109.08406051855084</c:v>
                </c:pt>
                <c:pt idx="338">
                  <c:v>108.28049469521027</c:v>
                </c:pt>
                <c:pt idx="339">
                  <c:v>109.39167556029902</c:v>
                </c:pt>
                <c:pt idx="340">
                  <c:v>109.39795341829399</c:v>
                </c:pt>
                <c:pt idx="341">
                  <c:v>109.83740347793299</c:v>
                </c:pt>
                <c:pt idx="342">
                  <c:v>109.10289409253573</c:v>
                </c:pt>
                <c:pt idx="343">
                  <c:v>108.826668340762</c:v>
                </c:pt>
                <c:pt idx="344">
                  <c:v>107.99799108544227</c:v>
                </c:pt>
                <c:pt idx="345">
                  <c:v>108.820390482767</c:v>
                </c:pt>
                <c:pt idx="346">
                  <c:v>109.04011551258675</c:v>
                </c:pt>
                <c:pt idx="347">
                  <c:v>109.20961767844815</c:v>
                </c:pt>
                <c:pt idx="348">
                  <c:v>110.41496641345998</c:v>
                </c:pt>
                <c:pt idx="349">
                  <c:v>110.45891141942384</c:v>
                </c:pt>
                <c:pt idx="350">
                  <c:v>110.47146713541298</c:v>
                </c:pt>
                <c:pt idx="351">
                  <c:v>110.6221357272897</c:v>
                </c:pt>
                <c:pt idx="352">
                  <c:v>109.881348483897</c:v>
                </c:pt>
                <c:pt idx="353">
                  <c:v>109.793458471969</c:v>
                </c:pt>
                <c:pt idx="354">
                  <c:v>108.95850335865384</c:v>
                </c:pt>
                <c:pt idx="355">
                  <c:v>108.34327327515902</c:v>
                </c:pt>
                <c:pt idx="356">
                  <c:v>108.575554020968</c:v>
                </c:pt>
                <c:pt idx="357">
                  <c:v>108.952225500659</c:v>
                </c:pt>
                <c:pt idx="358">
                  <c:v>109.98179421181516</c:v>
                </c:pt>
                <c:pt idx="359">
                  <c:v>110.584468579321</c:v>
                </c:pt>
                <c:pt idx="360">
                  <c:v>110.264297821583</c:v>
                </c:pt>
                <c:pt idx="361">
                  <c:v>110.910917195053</c:v>
                </c:pt>
                <c:pt idx="362">
                  <c:v>110.94858434302202</c:v>
                </c:pt>
                <c:pt idx="363">
                  <c:v>110.584468579321</c:v>
                </c:pt>
                <c:pt idx="364">
                  <c:v>110.98625149099099</c:v>
                </c:pt>
                <c:pt idx="365">
                  <c:v>111.24992152677515</c:v>
                </c:pt>
                <c:pt idx="366">
                  <c:v>111.36292297068201</c:v>
                </c:pt>
                <c:pt idx="367">
                  <c:v>110.65352501726395</c:v>
                </c:pt>
                <c:pt idx="368">
                  <c:v>111.43197940862602</c:v>
                </c:pt>
                <c:pt idx="369">
                  <c:v>111.61403729047601</c:v>
                </c:pt>
                <c:pt idx="370">
                  <c:v>111.20597652081101</c:v>
                </c:pt>
                <c:pt idx="371">
                  <c:v>111.29386653273895</c:v>
                </c:pt>
                <c:pt idx="372">
                  <c:v>111.6014815744867</c:v>
                </c:pt>
                <c:pt idx="373">
                  <c:v>111.63914872245569</c:v>
                </c:pt>
                <c:pt idx="374">
                  <c:v>111.406867976646</c:v>
                </c:pt>
                <c:pt idx="375">
                  <c:v>111.31270010672363</c:v>
                </c:pt>
                <c:pt idx="376">
                  <c:v>111.23736581078475</c:v>
                </c:pt>
                <c:pt idx="377">
                  <c:v>111.519869420554</c:v>
                </c:pt>
                <c:pt idx="378">
                  <c:v>111.84004017829101</c:v>
                </c:pt>
                <c:pt idx="379">
                  <c:v>112.29204595392098</c:v>
                </c:pt>
                <c:pt idx="380">
                  <c:v>113.20861322116917</c:v>
                </c:pt>
                <c:pt idx="381">
                  <c:v>112.85705317345673</c:v>
                </c:pt>
                <c:pt idx="382">
                  <c:v>112.9574989013752</c:v>
                </c:pt>
                <c:pt idx="383">
                  <c:v>113.0642224872873</c:v>
                </c:pt>
                <c:pt idx="384">
                  <c:v>112.31715738590019</c:v>
                </c:pt>
                <c:pt idx="385">
                  <c:v>111.62031514847077</c:v>
                </c:pt>
                <c:pt idx="386">
                  <c:v>111.36920082867698</c:v>
                </c:pt>
                <c:pt idx="387">
                  <c:v>112.022098060142</c:v>
                </c:pt>
                <c:pt idx="388">
                  <c:v>112.022098060142</c:v>
                </c:pt>
                <c:pt idx="389">
                  <c:v>111.570092284513</c:v>
                </c:pt>
                <c:pt idx="390">
                  <c:v>111.4822022725847</c:v>
                </c:pt>
                <c:pt idx="391">
                  <c:v>111.44453512461516</c:v>
                </c:pt>
                <c:pt idx="392">
                  <c:v>111.90281875824</c:v>
                </c:pt>
                <c:pt idx="393">
                  <c:v>111.70192730240385</c:v>
                </c:pt>
                <c:pt idx="394">
                  <c:v>111.24364366878027</c:v>
                </c:pt>
                <c:pt idx="395">
                  <c:v>112.35482453386901</c:v>
                </c:pt>
                <c:pt idx="396">
                  <c:v>113.459727540963</c:v>
                </c:pt>
                <c:pt idx="397">
                  <c:v>113.993345470525</c:v>
                </c:pt>
                <c:pt idx="398">
                  <c:v>113.79873187268454</c:v>
                </c:pt>
                <c:pt idx="399">
                  <c:v>114.18795906836615</c:v>
                </c:pt>
                <c:pt idx="400">
                  <c:v>114.0247347605</c:v>
                </c:pt>
                <c:pt idx="401">
                  <c:v>113.74223115073085</c:v>
                </c:pt>
                <c:pt idx="402">
                  <c:v>114.0247347605</c:v>
                </c:pt>
                <c:pt idx="403">
                  <c:v>115.054303471655</c:v>
                </c:pt>
                <c:pt idx="404">
                  <c:v>114.589741980036</c:v>
                </c:pt>
                <c:pt idx="405">
                  <c:v>114.89107916378885</c:v>
                </c:pt>
                <c:pt idx="406">
                  <c:v>114.57718626404716</c:v>
                </c:pt>
                <c:pt idx="407">
                  <c:v>114.47674053612869</c:v>
                </c:pt>
                <c:pt idx="408">
                  <c:v>115.00408060769702</c:v>
                </c:pt>
                <c:pt idx="409">
                  <c:v>115.67581141314575</c:v>
                </c:pt>
                <c:pt idx="410">
                  <c:v>115.47491995731116</c:v>
                </c:pt>
                <c:pt idx="411">
                  <c:v>115.851591437002</c:v>
                </c:pt>
                <c:pt idx="412">
                  <c:v>116.73049155628082</c:v>
                </c:pt>
                <c:pt idx="413">
                  <c:v>117.063218030008</c:v>
                </c:pt>
                <c:pt idx="414">
                  <c:v>116.42915437252798</c:v>
                </c:pt>
                <c:pt idx="415">
                  <c:v>115.4372528093412</c:v>
                </c:pt>
                <c:pt idx="416">
                  <c:v>115.64442212317202</c:v>
                </c:pt>
                <c:pt idx="417">
                  <c:v>116.27848578065201</c:v>
                </c:pt>
                <c:pt idx="418">
                  <c:v>116.98160587607498</c:v>
                </c:pt>
                <c:pt idx="419">
                  <c:v>117.785171699416</c:v>
                </c:pt>
                <c:pt idx="420">
                  <c:v>117.408500219725</c:v>
                </c:pt>
                <c:pt idx="421">
                  <c:v>117.32688806579201</c:v>
                </c:pt>
                <c:pt idx="422">
                  <c:v>116.43543223052274</c:v>
                </c:pt>
                <c:pt idx="423">
                  <c:v>116.2031514847132</c:v>
                </c:pt>
                <c:pt idx="424">
                  <c:v>115.4372528093412</c:v>
                </c:pt>
                <c:pt idx="425">
                  <c:v>115.744867851089</c:v>
                </c:pt>
                <c:pt idx="426">
                  <c:v>116.4730993784918</c:v>
                </c:pt>
                <c:pt idx="427">
                  <c:v>115.94575930692395</c:v>
                </c:pt>
                <c:pt idx="428">
                  <c:v>115.53142067926416</c:v>
                </c:pt>
                <c:pt idx="429">
                  <c:v>115.52514282126884</c:v>
                </c:pt>
                <c:pt idx="430">
                  <c:v>115.104526335614</c:v>
                </c:pt>
                <c:pt idx="431">
                  <c:v>115.12963776759374</c:v>
                </c:pt>
                <c:pt idx="432">
                  <c:v>114.79063343587227</c:v>
                </c:pt>
                <c:pt idx="433">
                  <c:v>116.077594324816</c:v>
                </c:pt>
                <c:pt idx="434">
                  <c:v>117.1950530479</c:v>
                </c:pt>
                <c:pt idx="435">
                  <c:v>117.27666520183315</c:v>
                </c:pt>
                <c:pt idx="436">
                  <c:v>117.51522380563816</c:v>
                </c:pt>
                <c:pt idx="437">
                  <c:v>118.38156820892702</c:v>
                </c:pt>
                <c:pt idx="438">
                  <c:v>118.55734823278269</c:v>
                </c:pt>
                <c:pt idx="439">
                  <c:v>118.080231025174</c:v>
                </c:pt>
                <c:pt idx="440">
                  <c:v>119.01563186640701</c:v>
                </c:pt>
                <c:pt idx="441">
                  <c:v>118.73312825663901</c:v>
                </c:pt>
                <c:pt idx="442">
                  <c:v>117.935840291293</c:v>
                </c:pt>
                <c:pt idx="443">
                  <c:v>118.02373030322069</c:v>
                </c:pt>
                <c:pt idx="444">
                  <c:v>117.87306171134398</c:v>
                </c:pt>
                <c:pt idx="445">
                  <c:v>118.51340322681899</c:v>
                </c:pt>
                <c:pt idx="446">
                  <c:v>118.12417603113801</c:v>
                </c:pt>
                <c:pt idx="447">
                  <c:v>117.99234101324598</c:v>
                </c:pt>
                <c:pt idx="448">
                  <c:v>117.295498775818</c:v>
                </c:pt>
                <c:pt idx="449">
                  <c:v>117.012995166049</c:v>
                </c:pt>
                <c:pt idx="450">
                  <c:v>116.89999372214216</c:v>
                </c:pt>
                <c:pt idx="451">
                  <c:v>117.58428024358101</c:v>
                </c:pt>
                <c:pt idx="452">
                  <c:v>117.22016447987917</c:v>
                </c:pt>
                <c:pt idx="453">
                  <c:v>117.797727415406</c:v>
                </c:pt>
                <c:pt idx="454">
                  <c:v>118.56362609077816</c:v>
                </c:pt>
                <c:pt idx="455">
                  <c:v>118.8084625525767</c:v>
                </c:pt>
                <c:pt idx="456">
                  <c:v>118.46318036286</c:v>
                </c:pt>
                <c:pt idx="457">
                  <c:v>118.055119593195</c:v>
                </c:pt>
                <c:pt idx="458">
                  <c:v>116.5233222424507</c:v>
                </c:pt>
                <c:pt idx="459">
                  <c:v>115.82648000502201</c:v>
                </c:pt>
                <c:pt idx="460">
                  <c:v>115.8641471529908</c:v>
                </c:pt>
                <c:pt idx="461">
                  <c:v>115.32425136543398</c:v>
                </c:pt>
                <c:pt idx="462">
                  <c:v>115.368196371398</c:v>
                </c:pt>
                <c:pt idx="463">
                  <c:v>114.765522003892</c:v>
                </c:pt>
                <c:pt idx="464">
                  <c:v>113.924289032582</c:v>
                </c:pt>
                <c:pt idx="465">
                  <c:v>114.89735702178398</c:v>
                </c:pt>
                <c:pt idx="466">
                  <c:v>114.89107916378885</c:v>
                </c:pt>
                <c:pt idx="467">
                  <c:v>113.73595329273698</c:v>
                </c:pt>
                <c:pt idx="468">
                  <c:v>115.23636135350584</c:v>
                </c:pt>
                <c:pt idx="469">
                  <c:v>113.31533680708068</c:v>
                </c:pt>
                <c:pt idx="470">
                  <c:v>113.41578253499884</c:v>
                </c:pt>
                <c:pt idx="471">
                  <c:v>114.65879841797963</c:v>
                </c:pt>
                <c:pt idx="472">
                  <c:v>115.04174775566598</c:v>
                </c:pt>
                <c:pt idx="473">
                  <c:v>114.872245589805</c:v>
                </c:pt>
                <c:pt idx="474">
                  <c:v>114.11262477242801</c:v>
                </c:pt>
                <c:pt idx="475">
                  <c:v>114.82830058384084</c:v>
                </c:pt>
                <c:pt idx="476">
                  <c:v>115.983426454894</c:v>
                </c:pt>
                <c:pt idx="477">
                  <c:v>116.10898361479084</c:v>
                </c:pt>
                <c:pt idx="478">
                  <c:v>117.125996609957</c:v>
                </c:pt>
                <c:pt idx="479">
                  <c:v>117.785171699416</c:v>
                </c:pt>
                <c:pt idx="480">
                  <c:v>117.23272019586901</c:v>
                </c:pt>
                <c:pt idx="481">
                  <c:v>117.45244522568898</c:v>
                </c:pt>
                <c:pt idx="482">
                  <c:v>117.20760876388998</c:v>
                </c:pt>
                <c:pt idx="483">
                  <c:v>117.119718751962</c:v>
                </c:pt>
                <c:pt idx="484">
                  <c:v>117.565446669596</c:v>
                </c:pt>
                <c:pt idx="485">
                  <c:v>118.14300960512315</c:v>
                </c:pt>
                <c:pt idx="486">
                  <c:v>117.879339569339</c:v>
                </c:pt>
                <c:pt idx="487">
                  <c:v>117.351999497771</c:v>
                </c:pt>
                <c:pt idx="488">
                  <c:v>117.314332349802</c:v>
                </c:pt>
                <c:pt idx="489">
                  <c:v>118.58873752275655</c:v>
                </c:pt>
                <c:pt idx="490">
                  <c:v>119.141189026304</c:v>
                </c:pt>
                <c:pt idx="491">
                  <c:v>119.80036411576384</c:v>
                </c:pt>
                <c:pt idx="492">
                  <c:v>120.01381128758898</c:v>
                </c:pt>
                <c:pt idx="493">
                  <c:v>120.735764956997</c:v>
                </c:pt>
                <c:pt idx="494">
                  <c:v>120.641597087074</c:v>
                </c:pt>
                <c:pt idx="495">
                  <c:v>120.69181995103312</c:v>
                </c:pt>
                <c:pt idx="496">
                  <c:v>120.227258459414</c:v>
                </c:pt>
                <c:pt idx="497">
                  <c:v>120.13309058949098</c:v>
                </c:pt>
                <c:pt idx="498">
                  <c:v>119.51158264800016</c:v>
                </c:pt>
                <c:pt idx="499">
                  <c:v>120.77970996296098</c:v>
                </c:pt>
                <c:pt idx="500">
                  <c:v>121.28193860254898</c:v>
                </c:pt>
                <c:pt idx="501">
                  <c:v>121.28193860254898</c:v>
                </c:pt>
                <c:pt idx="502">
                  <c:v>121.57072007031202</c:v>
                </c:pt>
                <c:pt idx="503">
                  <c:v>121.143825726662</c:v>
                </c:pt>
                <c:pt idx="504">
                  <c:v>121.19404859062078</c:v>
                </c:pt>
                <c:pt idx="505">
                  <c:v>121.564442212317</c:v>
                </c:pt>
                <c:pt idx="506">
                  <c:v>122.31150731370475</c:v>
                </c:pt>
                <c:pt idx="507">
                  <c:v>122.67562307740585</c:v>
                </c:pt>
                <c:pt idx="508">
                  <c:v>123.2657417289218</c:v>
                </c:pt>
                <c:pt idx="509">
                  <c:v>122.663067361416</c:v>
                </c:pt>
                <c:pt idx="510">
                  <c:v>122.96440454516919</c:v>
                </c:pt>
                <c:pt idx="511">
                  <c:v>122.55006591750895</c:v>
                </c:pt>
                <c:pt idx="512">
                  <c:v>122.424508757612</c:v>
                </c:pt>
                <c:pt idx="513">
                  <c:v>122.71329022537535</c:v>
                </c:pt>
                <c:pt idx="514">
                  <c:v>123.184129574989</c:v>
                </c:pt>
                <c:pt idx="515">
                  <c:v>123.27829744491216</c:v>
                </c:pt>
                <c:pt idx="516">
                  <c:v>123.35990959884498</c:v>
                </c:pt>
                <c:pt idx="517">
                  <c:v>123.35990959884498</c:v>
                </c:pt>
                <c:pt idx="518">
                  <c:v>123.00207169313801</c:v>
                </c:pt>
                <c:pt idx="519">
                  <c:v>122.82629166928216</c:v>
                </c:pt>
                <c:pt idx="520">
                  <c:v>121.97878083997701</c:v>
                </c:pt>
                <c:pt idx="521">
                  <c:v>121.97878083997701</c:v>
                </c:pt>
                <c:pt idx="522">
                  <c:v>124.23253186012884</c:v>
                </c:pt>
                <c:pt idx="523">
                  <c:v>125.563437755038</c:v>
                </c:pt>
                <c:pt idx="524">
                  <c:v>125.59482704501227</c:v>
                </c:pt>
                <c:pt idx="525">
                  <c:v>126.81273149601382</c:v>
                </c:pt>
                <c:pt idx="526">
                  <c:v>126.96340008788998</c:v>
                </c:pt>
                <c:pt idx="527">
                  <c:v>126.45489359030699</c:v>
                </c:pt>
                <c:pt idx="528">
                  <c:v>127.17684725971473</c:v>
                </c:pt>
                <c:pt idx="529">
                  <c:v>126.78762006403416</c:v>
                </c:pt>
                <c:pt idx="530">
                  <c:v>126.71228576809602</c:v>
                </c:pt>
                <c:pt idx="531">
                  <c:v>126.80645363801899</c:v>
                </c:pt>
                <c:pt idx="532">
                  <c:v>125.67643919894473</c:v>
                </c:pt>
                <c:pt idx="533">
                  <c:v>124.71592692573316</c:v>
                </c:pt>
                <c:pt idx="534">
                  <c:v>125.81455207483198</c:v>
                </c:pt>
                <c:pt idx="535">
                  <c:v>124.38320045200598</c:v>
                </c:pt>
                <c:pt idx="536">
                  <c:v>124.86031765961502</c:v>
                </c:pt>
                <c:pt idx="537">
                  <c:v>125.08632054742884</c:v>
                </c:pt>
                <c:pt idx="538">
                  <c:v>125.28093414527002</c:v>
                </c:pt>
                <c:pt idx="539">
                  <c:v>126.26655785046084</c:v>
                </c:pt>
                <c:pt idx="540">
                  <c:v>127.25218155565283</c:v>
                </c:pt>
                <c:pt idx="541">
                  <c:v>127.233347981669</c:v>
                </c:pt>
                <c:pt idx="542">
                  <c:v>127.37773871554967</c:v>
                </c:pt>
                <c:pt idx="543">
                  <c:v>127.515851591437</c:v>
                </c:pt>
                <c:pt idx="544">
                  <c:v>126.55533931822463</c:v>
                </c:pt>
                <c:pt idx="545">
                  <c:v>125.732939920899</c:v>
                </c:pt>
                <c:pt idx="546">
                  <c:v>125.90244208675973</c:v>
                </c:pt>
                <c:pt idx="547">
                  <c:v>125.11770983740284</c:v>
                </c:pt>
                <c:pt idx="548">
                  <c:v>125.03609768347</c:v>
                </c:pt>
                <c:pt idx="549">
                  <c:v>125.52577060706874</c:v>
                </c:pt>
                <c:pt idx="550">
                  <c:v>125.287212003264</c:v>
                </c:pt>
                <c:pt idx="551">
                  <c:v>124.8163726536507</c:v>
                </c:pt>
                <c:pt idx="552">
                  <c:v>125.51321489107916</c:v>
                </c:pt>
                <c:pt idx="553">
                  <c:v>125.74549563688898</c:v>
                </c:pt>
                <c:pt idx="554">
                  <c:v>126.4611714483023</c:v>
                </c:pt>
                <c:pt idx="555">
                  <c:v>126.36700357837915</c:v>
                </c:pt>
                <c:pt idx="556">
                  <c:v>126.41722644233839</c:v>
                </c:pt>
                <c:pt idx="557">
                  <c:v>126.42978215832782</c:v>
                </c:pt>
                <c:pt idx="558">
                  <c:v>127.02617866783901</c:v>
                </c:pt>
                <c:pt idx="559">
                  <c:v>127.3212379935968</c:v>
                </c:pt>
                <c:pt idx="560">
                  <c:v>127.47190658547299</c:v>
                </c:pt>
                <c:pt idx="561">
                  <c:v>128.049469520999</c:v>
                </c:pt>
                <c:pt idx="562">
                  <c:v>127.107790821772</c:v>
                </c:pt>
                <c:pt idx="563">
                  <c:v>127.78579948521619</c:v>
                </c:pt>
                <c:pt idx="564">
                  <c:v>127.59118588737522</c:v>
                </c:pt>
                <c:pt idx="565">
                  <c:v>127.36518299956084</c:v>
                </c:pt>
                <c:pt idx="566">
                  <c:v>127.07640153179673</c:v>
                </c:pt>
                <c:pt idx="567">
                  <c:v>126.05938853663062</c:v>
                </c:pt>
                <c:pt idx="568">
                  <c:v>125.801996358842</c:v>
                </c:pt>
                <c:pt idx="569">
                  <c:v>126.12844497457473</c:v>
                </c:pt>
                <c:pt idx="570">
                  <c:v>126.60556218218275</c:v>
                </c:pt>
                <c:pt idx="571">
                  <c:v>127.478184443468</c:v>
                </c:pt>
                <c:pt idx="572">
                  <c:v>128.689811036474</c:v>
                </c:pt>
                <c:pt idx="573">
                  <c:v>129.18576181806799</c:v>
                </c:pt>
                <c:pt idx="574">
                  <c:v>129.6063783037234</c:v>
                </c:pt>
                <c:pt idx="575">
                  <c:v>129.9893276414094</c:v>
                </c:pt>
                <c:pt idx="576">
                  <c:v>130.15255194927499</c:v>
                </c:pt>
                <c:pt idx="577">
                  <c:v>129.38665327390268</c:v>
                </c:pt>
                <c:pt idx="578">
                  <c:v>129.87004833950701</c:v>
                </c:pt>
                <c:pt idx="579">
                  <c:v>129.198317534057</c:v>
                </c:pt>
                <c:pt idx="580">
                  <c:v>129.713101889635</c:v>
                </c:pt>
                <c:pt idx="581">
                  <c:v>129.55615543976398</c:v>
                </c:pt>
                <c:pt idx="582">
                  <c:v>129.07903823215472</c:v>
                </c:pt>
                <c:pt idx="583">
                  <c:v>129.41804256387698</c:v>
                </c:pt>
                <c:pt idx="584">
                  <c:v>130.46016699102299</c:v>
                </c:pt>
                <c:pt idx="585">
                  <c:v>129.713101889635</c:v>
                </c:pt>
                <c:pt idx="586">
                  <c:v>130.53550128696068</c:v>
                </c:pt>
                <c:pt idx="587">
                  <c:v>131.23862138238431</c:v>
                </c:pt>
                <c:pt idx="588">
                  <c:v>131.79107288593104</c:v>
                </c:pt>
                <c:pt idx="589">
                  <c:v>131.99824219976099</c:v>
                </c:pt>
                <c:pt idx="590">
                  <c:v>130.78033774876027</c:v>
                </c:pt>
                <c:pt idx="591">
                  <c:v>130.874505618683</c:v>
                </c:pt>
                <c:pt idx="592">
                  <c:v>129.90143762948131</c:v>
                </c:pt>
                <c:pt idx="593">
                  <c:v>129.54359972377355</c:v>
                </c:pt>
                <c:pt idx="594">
                  <c:v>129.67543474166598</c:v>
                </c:pt>
                <c:pt idx="595">
                  <c:v>129.67543474166598</c:v>
                </c:pt>
                <c:pt idx="596">
                  <c:v>129.67543474166598</c:v>
                </c:pt>
                <c:pt idx="597">
                  <c:v>131.54623642413199</c:v>
                </c:pt>
                <c:pt idx="598">
                  <c:v>132.48163726536501</c:v>
                </c:pt>
                <c:pt idx="599">
                  <c:v>132.51302655533931</c:v>
                </c:pt>
                <c:pt idx="600">
                  <c:v>133.12825663883501</c:v>
                </c:pt>
                <c:pt idx="601">
                  <c:v>132.64486157323068</c:v>
                </c:pt>
                <c:pt idx="602">
                  <c:v>132.51302655533931</c:v>
                </c:pt>
                <c:pt idx="603">
                  <c:v>133.00269947893801</c:v>
                </c:pt>
                <c:pt idx="604">
                  <c:v>133.47981668654668</c:v>
                </c:pt>
                <c:pt idx="605">
                  <c:v>133.3605373846444</c:v>
                </c:pt>
                <c:pt idx="606">
                  <c:v>133.3605373846444</c:v>
                </c:pt>
                <c:pt idx="607">
                  <c:v>134.50310753970695</c:v>
                </c:pt>
                <c:pt idx="608">
                  <c:v>133.74976458032455</c:v>
                </c:pt>
                <c:pt idx="609">
                  <c:v>134.35871680582662</c:v>
                </c:pt>
                <c:pt idx="610">
                  <c:v>135.903069872559</c:v>
                </c:pt>
                <c:pt idx="611">
                  <c:v>136.16046205034795</c:v>
                </c:pt>
                <c:pt idx="612">
                  <c:v>136.53713353004002</c:v>
                </c:pt>
                <c:pt idx="613">
                  <c:v>136.19812919831799</c:v>
                </c:pt>
                <c:pt idx="614">
                  <c:v>135.10578190721299</c:v>
                </c:pt>
                <c:pt idx="615">
                  <c:v>133.3605373846444</c:v>
                </c:pt>
                <c:pt idx="616">
                  <c:v>132.43141440140604</c:v>
                </c:pt>
                <c:pt idx="617">
                  <c:v>132.15518864963337</c:v>
                </c:pt>
                <c:pt idx="618">
                  <c:v>129.76960261158837</c:v>
                </c:pt>
                <c:pt idx="619">
                  <c:v>128.74003390043299</c:v>
                </c:pt>
                <c:pt idx="620">
                  <c:v>128.45125243267037</c:v>
                </c:pt>
                <c:pt idx="621">
                  <c:v>127.095235105782</c:v>
                </c:pt>
                <c:pt idx="622">
                  <c:v>127.68535375729795</c:v>
                </c:pt>
                <c:pt idx="623">
                  <c:v>126.94456651390516</c:v>
                </c:pt>
                <c:pt idx="624">
                  <c:v>128.21897168685962</c:v>
                </c:pt>
                <c:pt idx="625">
                  <c:v>129.46198756984072</c:v>
                </c:pt>
                <c:pt idx="626">
                  <c:v>129.46198756984072</c:v>
                </c:pt>
                <c:pt idx="627">
                  <c:v>128.22524954485499</c:v>
                </c:pt>
                <c:pt idx="628">
                  <c:v>128.53286458660301</c:v>
                </c:pt>
                <c:pt idx="629">
                  <c:v>129.47454328583098</c:v>
                </c:pt>
                <c:pt idx="630">
                  <c:v>130.47900056500669</c:v>
                </c:pt>
                <c:pt idx="631">
                  <c:v>128.90325820829901</c:v>
                </c:pt>
                <c:pt idx="632">
                  <c:v>126.994789377864</c:v>
                </c:pt>
                <c:pt idx="633">
                  <c:v>126.30422499843102</c:v>
                </c:pt>
                <c:pt idx="634">
                  <c:v>124.21369828614519</c:v>
                </c:pt>
                <c:pt idx="635">
                  <c:v>124.96704124552716</c:v>
                </c:pt>
                <c:pt idx="636">
                  <c:v>123.60474606064398</c:v>
                </c:pt>
                <c:pt idx="637">
                  <c:v>121.15638144265165</c:v>
                </c:pt>
                <c:pt idx="638">
                  <c:v>121.790445100132</c:v>
                </c:pt>
                <c:pt idx="639">
                  <c:v>124.3204218720567</c:v>
                </c:pt>
                <c:pt idx="640">
                  <c:v>124.42714545797016</c:v>
                </c:pt>
                <c:pt idx="641">
                  <c:v>123.58591248666001</c:v>
                </c:pt>
                <c:pt idx="642">
                  <c:v>123.71774750455084</c:v>
                </c:pt>
                <c:pt idx="643">
                  <c:v>124.64687048779</c:v>
                </c:pt>
                <c:pt idx="644">
                  <c:v>124.59036976583616</c:v>
                </c:pt>
                <c:pt idx="645">
                  <c:v>124.345533304037</c:v>
                </c:pt>
                <c:pt idx="646">
                  <c:v>124.703371209743</c:v>
                </c:pt>
                <c:pt idx="647">
                  <c:v>124.037918262289</c:v>
                </c:pt>
                <c:pt idx="648">
                  <c:v>123.96886182434602</c:v>
                </c:pt>
                <c:pt idx="649">
                  <c:v>126.45489359030699</c:v>
                </c:pt>
                <c:pt idx="650">
                  <c:v>128.45125243267037</c:v>
                </c:pt>
                <c:pt idx="651">
                  <c:v>129.22342896603701</c:v>
                </c:pt>
                <c:pt idx="652">
                  <c:v>129.48709900182101</c:v>
                </c:pt>
                <c:pt idx="653">
                  <c:v>127.873689497144</c:v>
                </c:pt>
                <c:pt idx="654">
                  <c:v>128.48264172264427</c:v>
                </c:pt>
                <c:pt idx="655">
                  <c:v>128.40730742670601</c:v>
                </c:pt>
                <c:pt idx="656">
                  <c:v>128.51403101261801</c:v>
                </c:pt>
                <c:pt idx="657">
                  <c:v>128.33825098876343</c:v>
                </c:pt>
                <c:pt idx="658">
                  <c:v>127.18312511771001</c:v>
                </c:pt>
                <c:pt idx="659">
                  <c:v>125.62621633498701</c:v>
                </c:pt>
                <c:pt idx="660">
                  <c:v>124.15719756419098</c:v>
                </c:pt>
                <c:pt idx="661">
                  <c:v>123.347353882855</c:v>
                </c:pt>
                <c:pt idx="662">
                  <c:v>122.8827923912358</c:v>
                </c:pt>
                <c:pt idx="663">
                  <c:v>125.22443342331616</c:v>
                </c:pt>
                <c:pt idx="664">
                  <c:v>125.53204846506398</c:v>
                </c:pt>
                <c:pt idx="665">
                  <c:v>124.76614978969199</c:v>
                </c:pt>
                <c:pt idx="666">
                  <c:v>126.32305857241462</c:v>
                </c:pt>
                <c:pt idx="667">
                  <c:v>127.08895724778675</c:v>
                </c:pt>
                <c:pt idx="668">
                  <c:v>127.13290225375069</c:v>
                </c:pt>
                <c:pt idx="669">
                  <c:v>128.07458095297901</c:v>
                </c:pt>
                <c:pt idx="670">
                  <c:v>129.468265427836</c:v>
                </c:pt>
                <c:pt idx="671">
                  <c:v>129.3489861259344</c:v>
                </c:pt>
                <c:pt idx="672">
                  <c:v>128.48264172264427</c:v>
                </c:pt>
                <c:pt idx="673">
                  <c:v>129.64404545169199</c:v>
                </c:pt>
                <c:pt idx="674">
                  <c:v>129.31759683596007</c:v>
                </c:pt>
                <c:pt idx="675">
                  <c:v>130.15882980727062</c:v>
                </c:pt>
                <c:pt idx="676">
                  <c:v>129.05392680017601</c:v>
                </c:pt>
                <c:pt idx="677">
                  <c:v>129.04137108418598</c:v>
                </c:pt>
                <c:pt idx="678">
                  <c:v>129.32387469395368</c:v>
                </c:pt>
                <c:pt idx="679">
                  <c:v>128.8969803503044</c:v>
                </c:pt>
                <c:pt idx="680">
                  <c:v>128.53914244459799</c:v>
                </c:pt>
                <c:pt idx="681">
                  <c:v>129.00998179421137</c:v>
                </c:pt>
                <c:pt idx="682">
                  <c:v>130.51038985498101</c:v>
                </c:pt>
                <c:pt idx="683">
                  <c:v>131.747127879967</c:v>
                </c:pt>
                <c:pt idx="684">
                  <c:v>132.02335363174055</c:v>
                </c:pt>
                <c:pt idx="685">
                  <c:v>132.03590934773143</c:v>
                </c:pt>
                <c:pt idx="686">
                  <c:v>131.97313076778198</c:v>
                </c:pt>
                <c:pt idx="687">
                  <c:v>131.954297193797</c:v>
                </c:pt>
                <c:pt idx="688">
                  <c:v>131.389289974261</c:v>
                </c:pt>
                <c:pt idx="689">
                  <c:v>131.389289974261</c:v>
                </c:pt>
                <c:pt idx="690">
                  <c:v>131.056563500534</c:v>
                </c:pt>
                <c:pt idx="691">
                  <c:v>131.60273714608601</c:v>
                </c:pt>
                <c:pt idx="692">
                  <c:v>131.891518613849</c:v>
                </c:pt>
                <c:pt idx="693">
                  <c:v>132.406302969427</c:v>
                </c:pt>
                <c:pt idx="694">
                  <c:v>132.406302969427</c:v>
                </c:pt>
                <c:pt idx="695">
                  <c:v>133.00269947893801</c:v>
                </c:pt>
                <c:pt idx="696">
                  <c:v>133.75604243832001</c:v>
                </c:pt>
                <c:pt idx="697">
                  <c:v>133.51748383451599</c:v>
                </c:pt>
                <c:pt idx="698">
                  <c:v>132.06729863770531</c:v>
                </c:pt>
                <c:pt idx="699">
                  <c:v>130.83683847071444</c:v>
                </c:pt>
                <c:pt idx="700">
                  <c:v>130.99378492058472</c:v>
                </c:pt>
                <c:pt idx="701">
                  <c:v>130.40366626906837</c:v>
                </c:pt>
                <c:pt idx="702">
                  <c:v>131.54623642413199</c:v>
                </c:pt>
                <c:pt idx="703">
                  <c:v>131.94174147780799</c:v>
                </c:pt>
                <c:pt idx="704">
                  <c:v>132.24935651955565</c:v>
                </c:pt>
                <c:pt idx="705">
                  <c:v>132.11124364366901</c:v>
                </c:pt>
                <c:pt idx="706">
                  <c:v>132.34980224747301</c:v>
                </c:pt>
                <c:pt idx="707">
                  <c:v>132.0861322116894</c:v>
                </c:pt>
                <c:pt idx="708">
                  <c:v>132.60091656726701</c:v>
                </c:pt>
                <c:pt idx="709">
                  <c:v>132.66997300521098</c:v>
                </c:pt>
                <c:pt idx="710">
                  <c:v>132.12379935965799</c:v>
                </c:pt>
                <c:pt idx="711">
                  <c:v>132.42513654341144</c:v>
                </c:pt>
                <c:pt idx="712">
                  <c:v>133.13453449682959</c:v>
                </c:pt>
                <c:pt idx="713">
                  <c:v>134.01343461610861</c:v>
                </c:pt>
                <c:pt idx="714">
                  <c:v>134.19549249796</c:v>
                </c:pt>
                <c:pt idx="715">
                  <c:v>133.95693389415499</c:v>
                </c:pt>
                <c:pt idx="716">
                  <c:v>134.17665892397468</c:v>
                </c:pt>
                <c:pt idx="717">
                  <c:v>134.00715675811401</c:v>
                </c:pt>
                <c:pt idx="718">
                  <c:v>134.78561114947598</c:v>
                </c:pt>
                <c:pt idx="719">
                  <c:v>135.67706698474498</c:v>
                </c:pt>
                <c:pt idx="720">
                  <c:v>135.02416975328001</c:v>
                </c:pt>
                <c:pt idx="721">
                  <c:v>135.16856048716198</c:v>
                </c:pt>
                <c:pt idx="722">
                  <c:v>135.38828551698231</c:v>
                </c:pt>
                <c:pt idx="723">
                  <c:v>135.15600477117155</c:v>
                </c:pt>
                <c:pt idx="724">
                  <c:v>136.0976834704</c:v>
                </c:pt>
                <c:pt idx="725">
                  <c:v>136.37390922217261</c:v>
                </c:pt>
                <c:pt idx="726">
                  <c:v>137.03308431163299</c:v>
                </c:pt>
                <c:pt idx="727">
                  <c:v>136.31740850022044</c:v>
                </c:pt>
                <c:pt idx="728">
                  <c:v>136.71291355389499</c:v>
                </c:pt>
                <c:pt idx="729">
                  <c:v>137.13980789754498</c:v>
                </c:pt>
                <c:pt idx="730">
                  <c:v>137.45997865528344</c:v>
                </c:pt>
                <c:pt idx="731">
                  <c:v>137.93081800489699</c:v>
                </c:pt>
                <c:pt idx="732">
                  <c:v>137.955929436876</c:v>
                </c:pt>
                <c:pt idx="733">
                  <c:v>138.55232594638701</c:v>
                </c:pt>
                <c:pt idx="734">
                  <c:v>139.406114633687</c:v>
                </c:pt>
                <c:pt idx="735">
                  <c:v>138.94783100006299</c:v>
                </c:pt>
                <c:pt idx="736">
                  <c:v>138.527214514408</c:v>
                </c:pt>
                <c:pt idx="737">
                  <c:v>138.73438382823798</c:v>
                </c:pt>
                <c:pt idx="738">
                  <c:v>138.47071379245398</c:v>
                </c:pt>
                <c:pt idx="739">
                  <c:v>138.23843304664427</c:v>
                </c:pt>
                <c:pt idx="740">
                  <c:v>137.955929436876</c:v>
                </c:pt>
                <c:pt idx="741">
                  <c:v>139.25544604181101</c:v>
                </c:pt>
                <c:pt idx="742">
                  <c:v>140.10295687111599</c:v>
                </c:pt>
                <c:pt idx="743">
                  <c:v>139.84556469332637</c:v>
                </c:pt>
                <c:pt idx="744">
                  <c:v>139.36844748571872</c:v>
                </c:pt>
                <c:pt idx="745">
                  <c:v>139.70117395944499</c:v>
                </c:pt>
                <c:pt idx="746">
                  <c:v>139.550505367569</c:v>
                </c:pt>
                <c:pt idx="747">
                  <c:v>140.16573545106399</c:v>
                </c:pt>
                <c:pt idx="748">
                  <c:v>140.56751836273531</c:v>
                </c:pt>
                <c:pt idx="749">
                  <c:v>140.69307552263172</c:v>
                </c:pt>
                <c:pt idx="750">
                  <c:v>140.47335049281165</c:v>
                </c:pt>
                <c:pt idx="751">
                  <c:v>140.07784543913598</c:v>
                </c:pt>
                <c:pt idx="752">
                  <c:v>140.423127628853</c:v>
                </c:pt>
                <c:pt idx="753">
                  <c:v>141.38363990206531</c:v>
                </c:pt>
                <c:pt idx="754">
                  <c:v>141.44014062401868</c:v>
                </c:pt>
                <c:pt idx="755">
                  <c:v>141.25808274216772</c:v>
                </c:pt>
                <c:pt idx="756">
                  <c:v>139.77023039738799</c:v>
                </c:pt>
                <c:pt idx="757">
                  <c:v>139.83928683533227</c:v>
                </c:pt>
                <c:pt idx="758">
                  <c:v>141.42758490802899</c:v>
                </c:pt>
                <c:pt idx="759">
                  <c:v>141.87959068365868</c:v>
                </c:pt>
                <c:pt idx="760">
                  <c:v>141.65358779584355</c:v>
                </c:pt>
                <c:pt idx="761">
                  <c:v>142.54504363111255</c:v>
                </c:pt>
                <c:pt idx="762">
                  <c:v>143.0912172766653</c:v>
                </c:pt>
                <c:pt idx="763">
                  <c:v>143.26699730052101</c:v>
                </c:pt>
                <c:pt idx="764">
                  <c:v>143.21049657856699</c:v>
                </c:pt>
                <c:pt idx="765">
                  <c:v>143.28583087450599</c:v>
                </c:pt>
                <c:pt idx="766">
                  <c:v>143.26071944252601</c:v>
                </c:pt>
                <c:pt idx="767">
                  <c:v>143.51811162031498</c:v>
                </c:pt>
                <c:pt idx="768">
                  <c:v>143.8257266620634</c:v>
                </c:pt>
                <c:pt idx="769">
                  <c:v>144.71090463933652</c:v>
                </c:pt>
                <c:pt idx="770">
                  <c:v>144.73601607131599</c:v>
                </c:pt>
                <c:pt idx="771">
                  <c:v>144.37817816561031</c:v>
                </c:pt>
                <c:pt idx="772">
                  <c:v>144.35306673363004</c:v>
                </c:pt>
                <c:pt idx="773">
                  <c:v>144.71718249733198</c:v>
                </c:pt>
                <c:pt idx="774">
                  <c:v>144.28401029568698</c:v>
                </c:pt>
                <c:pt idx="775">
                  <c:v>143.64366878021156</c:v>
                </c:pt>
                <c:pt idx="776">
                  <c:v>143.58716805825944</c:v>
                </c:pt>
                <c:pt idx="777">
                  <c:v>143.8257266620634</c:v>
                </c:pt>
                <c:pt idx="778">
                  <c:v>144.955741101136</c:v>
                </c:pt>
                <c:pt idx="779">
                  <c:v>145.01224182309031</c:v>
                </c:pt>
                <c:pt idx="780">
                  <c:v>144.71090463933652</c:v>
                </c:pt>
                <c:pt idx="781">
                  <c:v>144.71090463933652</c:v>
                </c:pt>
                <c:pt idx="782">
                  <c:v>145.76558478247168</c:v>
                </c:pt>
                <c:pt idx="783">
                  <c:v>145.25080042689399</c:v>
                </c:pt>
                <c:pt idx="784">
                  <c:v>144.80507250925999</c:v>
                </c:pt>
                <c:pt idx="785">
                  <c:v>143.41766589239768</c:v>
                </c:pt>
                <c:pt idx="786">
                  <c:v>143.57461234226901</c:v>
                </c:pt>
                <c:pt idx="787">
                  <c:v>143.70016950216598</c:v>
                </c:pt>
                <c:pt idx="788">
                  <c:v>142.95938225877299</c:v>
                </c:pt>
                <c:pt idx="789">
                  <c:v>143.93872810597031</c:v>
                </c:pt>
                <c:pt idx="790">
                  <c:v>145.100131835018</c:v>
                </c:pt>
                <c:pt idx="791">
                  <c:v>145.65886119655968</c:v>
                </c:pt>
                <c:pt idx="792">
                  <c:v>145.33241258082731</c:v>
                </c:pt>
                <c:pt idx="793">
                  <c:v>145.357524012807</c:v>
                </c:pt>
                <c:pt idx="794">
                  <c:v>145.10640969301301</c:v>
                </c:pt>
                <c:pt idx="795">
                  <c:v>145.67141691254943</c:v>
                </c:pt>
                <c:pt idx="796">
                  <c:v>145.35124615481237</c:v>
                </c:pt>
                <c:pt idx="797">
                  <c:v>145.96019838031347</c:v>
                </c:pt>
                <c:pt idx="798">
                  <c:v>146.864209931571</c:v>
                </c:pt>
                <c:pt idx="799">
                  <c:v>145.83464122041599</c:v>
                </c:pt>
                <c:pt idx="800">
                  <c:v>145.01224182309031</c:v>
                </c:pt>
                <c:pt idx="801">
                  <c:v>145.18174398895101</c:v>
                </c:pt>
                <c:pt idx="802">
                  <c:v>145.95392052231799</c:v>
                </c:pt>
                <c:pt idx="803">
                  <c:v>146.28664699604499</c:v>
                </c:pt>
                <c:pt idx="804">
                  <c:v>147.62383074894768</c:v>
                </c:pt>
                <c:pt idx="805">
                  <c:v>147.774499340825</c:v>
                </c:pt>
                <c:pt idx="806">
                  <c:v>147.43549500910268</c:v>
                </c:pt>
                <c:pt idx="807">
                  <c:v>147.93144579069607</c:v>
                </c:pt>
                <c:pt idx="808">
                  <c:v>148.38972942432</c:v>
                </c:pt>
                <c:pt idx="809">
                  <c:v>147.86866721074799</c:v>
                </c:pt>
                <c:pt idx="810">
                  <c:v>147.58616360097901</c:v>
                </c:pt>
                <c:pt idx="811">
                  <c:v>146.85165421558199</c:v>
                </c:pt>
                <c:pt idx="812">
                  <c:v>147.887500784732</c:v>
                </c:pt>
                <c:pt idx="813">
                  <c:v>149.48207671542562</c:v>
                </c:pt>
                <c:pt idx="814">
                  <c:v>149.946638207044</c:v>
                </c:pt>
                <c:pt idx="815">
                  <c:v>149.752024609203</c:v>
                </c:pt>
                <c:pt idx="816">
                  <c:v>150.01569464498655</c:v>
                </c:pt>
                <c:pt idx="817">
                  <c:v>150.11614037290531</c:v>
                </c:pt>
                <c:pt idx="818">
                  <c:v>149.55741101136331</c:v>
                </c:pt>
                <c:pt idx="819">
                  <c:v>149.70180174524498</c:v>
                </c:pt>
                <c:pt idx="820">
                  <c:v>149.95919392303301</c:v>
                </c:pt>
                <c:pt idx="821">
                  <c:v>150.204030384833</c:v>
                </c:pt>
                <c:pt idx="822">
                  <c:v>146.50009416786995</c:v>
                </c:pt>
                <c:pt idx="823">
                  <c:v>145.22568899491498</c:v>
                </c:pt>
                <c:pt idx="824">
                  <c:v>144.3656224496203</c:v>
                </c:pt>
                <c:pt idx="825">
                  <c:v>143.27327515851562</c:v>
                </c:pt>
                <c:pt idx="826">
                  <c:v>141.09485843430156</c:v>
                </c:pt>
                <c:pt idx="827">
                  <c:v>143.02843869671707</c:v>
                </c:pt>
                <c:pt idx="828">
                  <c:v>143.25444158453101</c:v>
                </c:pt>
                <c:pt idx="829">
                  <c:v>144.54140247347601</c:v>
                </c:pt>
                <c:pt idx="830">
                  <c:v>144.72346035532701</c:v>
                </c:pt>
                <c:pt idx="831">
                  <c:v>145.22568899491498</c:v>
                </c:pt>
                <c:pt idx="832">
                  <c:v>143.179107288593</c:v>
                </c:pt>
                <c:pt idx="833">
                  <c:v>141.8858685416543</c:v>
                </c:pt>
                <c:pt idx="834">
                  <c:v>143.33605373846399</c:v>
                </c:pt>
                <c:pt idx="835">
                  <c:v>143.16027371460868</c:v>
                </c:pt>
                <c:pt idx="836">
                  <c:v>144.80507250925999</c:v>
                </c:pt>
                <c:pt idx="837">
                  <c:v>145.81580764643101</c:v>
                </c:pt>
                <c:pt idx="838">
                  <c:v>147.28482641722644</c:v>
                </c:pt>
                <c:pt idx="839">
                  <c:v>148.534120158202</c:v>
                </c:pt>
                <c:pt idx="840">
                  <c:v>148.76012304601699</c:v>
                </c:pt>
                <c:pt idx="841">
                  <c:v>148.57806516416537</c:v>
                </c:pt>
                <c:pt idx="842">
                  <c:v>147.94400150668599</c:v>
                </c:pt>
                <c:pt idx="843">
                  <c:v>147.127879967355</c:v>
                </c:pt>
                <c:pt idx="844">
                  <c:v>147.71172076087555</c:v>
                </c:pt>
                <c:pt idx="845">
                  <c:v>147.56105216899999</c:v>
                </c:pt>
                <c:pt idx="846">
                  <c:v>147.9377236486913</c:v>
                </c:pt>
                <c:pt idx="847">
                  <c:v>149.31885240755901</c:v>
                </c:pt>
                <c:pt idx="848">
                  <c:v>149.87758176909995</c:v>
                </c:pt>
                <c:pt idx="849">
                  <c:v>150.30447611275031</c:v>
                </c:pt>
                <c:pt idx="850">
                  <c:v>150.27308682277598</c:v>
                </c:pt>
                <c:pt idx="851">
                  <c:v>150.13497394688858</c:v>
                </c:pt>
                <c:pt idx="852">
                  <c:v>151.03270764015301</c:v>
                </c:pt>
                <c:pt idx="853">
                  <c:v>150.53047900056501</c:v>
                </c:pt>
                <c:pt idx="854">
                  <c:v>150.98876263418862</c:v>
                </c:pt>
                <c:pt idx="855">
                  <c:v>151.44704626781299</c:v>
                </c:pt>
                <c:pt idx="856">
                  <c:v>153.19229079038195</c:v>
                </c:pt>
                <c:pt idx="857">
                  <c:v>153.45596082616598</c:v>
                </c:pt>
                <c:pt idx="858">
                  <c:v>153.60035156004756</c:v>
                </c:pt>
                <c:pt idx="859">
                  <c:v>152.99767719254172</c:v>
                </c:pt>
                <c:pt idx="860">
                  <c:v>154.3474166614354</c:v>
                </c:pt>
                <c:pt idx="861">
                  <c:v>153.99585661372299</c:v>
                </c:pt>
                <c:pt idx="862">
                  <c:v>153.69451942996992</c:v>
                </c:pt>
                <c:pt idx="863">
                  <c:v>154.79314457906995</c:v>
                </c:pt>
                <c:pt idx="864">
                  <c:v>154.59853098122937</c:v>
                </c:pt>
                <c:pt idx="865">
                  <c:v>154.41647309937755</c:v>
                </c:pt>
                <c:pt idx="866">
                  <c:v>153.82007658986799</c:v>
                </c:pt>
                <c:pt idx="867">
                  <c:v>153.63174085002231</c:v>
                </c:pt>
                <c:pt idx="868">
                  <c:v>154.57341954924999</c:v>
                </c:pt>
                <c:pt idx="869">
                  <c:v>154.98148031891571</c:v>
                </c:pt>
                <c:pt idx="870">
                  <c:v>155.73482327829672</c:v>
                </c:pt>
                <c:pt idx="871">
                  <c:v>155.73482327829672</c:v>
                </c:pt>
                <c:pt idx="872">
                  <c:v>155.56532111243644</c:v>
                </c:pt>
                <c:pt idx="873">
                  <c:v>156.193106911922</c:v>
                </c:pt>
                <c:pt idx="874">
                  <c:v>154.460418105342</c:v>
                </c:pt>
                <c:pt idx="875">
                  <c:v>155.36442965660137</c:v>
                </c:pt>
                <c:pt idx="876">
                  <c:v>155.32676250863204</c:v>
                </c:pt>
                <c:pt idx="877">
                  <c:v>155.45231966852941</c:v>
                </c:pt>
                <c:pt idx="878">
                  <c:v>155.8541025802003</c:v>
                </c:pt>
                <c:pt idx="879">
                  <c:v>155.59043254441607</c:v>
                </c:pt>
                <c:pt idx="880">
                  <c:v>156.48188837968556</c:v>
                </c:pt>
                <c:pt idx="881">
                  <c:v>156.55094481762862</c:v>
                </c:pt>
                <c:pt idx="882">
                  <c:v>156.70789126749997</c:v>
                </c:pt>
                <c:pt idx="883">
                  <c:v>157.29173206102098</c:v>
                </c:pt>
                <c:pt idx="884">
                  <c:v>155.77876828426068</c:v>
                </c:pt>
                <c:pt idx="885">
                  <c:v>155.99849331408137</c:v>
                </c:pt>
                <c:pt idx="886">
                  <c:v>156.16799547994168</c:v>
                </c:pt>
                <c:pt idx="887">
                  <c:v>156.62000125557199</c:v>
                </c:pt>
                <c:pt idx="888">
                  <c:v>156.86483771737107</c:v>
                </c:pt>
                <c:pt idx="889">
                  <c:v>157.69351497269099</c:v>
                </c:pt>
                <c:pt idx="890">
                  <c:v>158.50963651202201</c:v>
                </c:pt>
                <c:pt idx="891">
                  <c:v>158.96792014564627</c:v>
                </c:pt>
                <c:pt idx="892">
                  <c:v>158.42802435808971</c:v>
                </c:pt>
                <c:pt idx="893">
                  <c:v>156.78950342143261</c:v>
                </c:pt>
                <c:pt idx="894">
                  <c:v>154.57969740724499</c:v>
                </c:pt>
                <c:pt idx="895">
                  <c:v>154.68014313516198</c:v>
                </c:pt>
                <c:pt idx="896">
                  <c:v>155.23887249670398</c:v>
                </c:pt>
                <c:pt idx="897">
                  <c:v>153.95818946575437</c:v>
                </c:pt>
                <c:pt idx="898">
                  <c:v>155.05681461485261</c:v>
                </c:pt>
                <c:pt idx="899">
                  <c:v>156.38144265176737</c:v>
                </c:pt>
                <c:pt idx="900">
                  <c:v>157.92579571850098</c:v>
                </c:pt>
                <c:pt idx="901">
                  <c:v>157.98229644045566</c:v>
                </c:pt>
                <c:pt idx="902">
                  <c:v>158.01368573042836</c:v>
                </c:pt>
                <c:pt idx="903">
                  <c:v>157.19756419109737</c:v>
                </c:pt>
                <c:pt idx="904">
                  <c:v>157.12222989516007</c:v>
                </c:pt>
                <c:pt idx="905">
                  <c:v>155.93571473413249</c:v>
                </c:pt>
                <c:pt idx="906">
                  <c:v>155.52765396446668</c:v>
                </c:pt>
                <c:pt idx="907">
                  <c:v>154.98775817691001</c:v>
                </c:pt>
                <c:pt idx="908">
                  <c:v>154.98775817691001</c:v>
                </c:pt>
                <c:pt idx="909">
                  <c:v>155.82271329022501</c:v>
                </c:pt>
                <c:pt idx="910">
                  <c:v>156.42538765773162</c:v>
                </c:pt>
                <c:pt idx="911">
                  <c:v>157.79396070060858</c:v>
                </c:pt>
                <c:pt idx="912">
                  <c:v>158.541025801996</c:v>
                </c:pt>
                <c:pt idx="913">
                  <c:v>158.84236298574899</c:v>
                </c:pt>
                <c:pt idx="914">
                  <c:v>158.51591437001699</c:v>
                </c:pt>
                <c:pt idx="915">
                  <c:v>159.20020089145598</c:v>
                </c:pt>
                <c:pt idx="916">
                  <c:v>159.64592880909001</c:v>
                </c:pt>
                <c:pt idx="917">
                  <c:v>158.38407935212544</c:v>
                </c:pt>
                <c:pt idx="918">
                  <c:v>158.61008223993966</c:v>
                </c:pt>
                <c:pt idx="919">
                  <c:v>160.70688681022031</c:v>
                </c:pt>
                <c:pt idx="920">
                  <c:v>161.55439763952501</c:v>
                </c:pt>
                <c:pt idx="921">
                  <c:v>161.46022976960299</c:v>
                </c:pt>
                <c:pt idx="922">
                  <c:v>161.22794902379334</c:v>
                </c:pt>
                <c:pt idx="923">
                  <c:v>160.42438320045198</c:v>
                </c:pt>
                <c:pt idx="924">
                  <c:v>161.51673049155568</c:v>
                </c:pt>
                <c:pt idx="925">
                  <c:v>160.27999246656955</c:v>
                </c:pt>
                <c:pt idx="926">
                  <c:v>160.67549752024598</c:v>
                </c:pt>
                <c:pt idx="927">
                  <c:v>158.484525080043</c:v>
                </c:pt>
                <c:pt idx="928">
                  <c:v>157.72490426266592</c:v>
                </c:pt>
                <c:pt idx="929">
                  <c:v>154.25324879151168</c:v>
                </c:pt>
                <c:pt idx="930">
                  <c:v>151.90532990143831</c:v>
                </c:pt>
                <c:pt idx="931">
                  <c:v>152.72145144076799</c:v>
                </c:pt>
                <c:pt idx="932">
                  <c:v>152.92234289660462</c:v>
                </c:pt>
                <c:pt idx="933">
                  <c:v>151.974386339381</c:v>
                </c:pt>
                <c:pt idx="934">
                  <c:v>152.79050787871199</c:v>
                </c:pt>
                <c:pt idx="935">
                  <c:v>150.55559043254399</c:v>
                </c:pt>
                <c:pt idx="936">
                  <c:v>151.71699416159137</c:v>
                </c:pt>
                <c:pt idx="937">
                  <c:v>152.65239500282507</c:v>
                </c:pt>
                <c:pt idx="938">
                  <c:v>155.18864963274501</c:v>
                </c:pt>
                <c:pt idx="939">
                  <c:v>151.80488417351998</c:v>
                </c:pt>
                <c:pt idx="940">
                  <c:v>149.48207671542562</c:v>
                </c:pt>
                <c:pt idx="941">
                  <c:v>150.30447611275031</c:v>
                </c:pt>
                <c:pt idx="942">
                  <c:v>148.14489296252069</c:v>
                </c:pt>
                <c:pt idx="943">
                  <c:v>145.94136480632798</c:v>
                </c:pt>
                <c:pt idx="944">
                  <c:v>143.90106095800101</c:v>
                </c:pt>
                <c:pt idx="945">
                  <c:v>146.39337058195699</c:v>
                </c:pt>
                <c:pt idx="946">
                  <c:v>147.32877142319001</c:v>
                </c:pt>
                <c:pt idx="947">
                  <c:v>147.887500784732</c:v>
                </c:pt>
                <c:pt idx="948">
                  <c:v>149.676690313265</c:v>
                </c:pt>
                <c:pt idx="949">
                  <c:v>150.53047900056501</c:v>
                </c:pt>
                <c:pt idx="950">
                  <c:v>151.76721702555099</c:v>
                </c:pt>
                <c:pt idx="951">
                  <c:v>151.42193483583443</c:v>
                </c:pt>
                <c:pt idx="952">
                  <c:v>148.74756733002698</c:v>
                </c:pt>
                <c:pt idx="953">
                  <c:v>150.27308682277598</c:v>
                </c:pt>
                <c:pt idx="954">
                  <c:v>150.61836901249356</c:v>
                </c:pt>
                <c:pt idx="955">
                  <c:v>152.62100571285092</c:v>
                </c:pt>
                <c:pt idx="956">
                  <c:v>152.72772929876268</c:v>
                </c:pt>
                <c:pt idx="957">
                  <c:v>153.71335300395455</c:v>
                </c:pt>
                <c:pt idx="958">
                  <c:v>152.08110992529359</c:v>
                </c:pt>
                <c:pt idx="959">
                  <c:v>152.74656287274743</c:v>
                </c:pt>
                <c:pt idx="960">
                  <c:v>150.74392617238999</c:v>
                </c:pt>
                <c:pt idx="961">
                  <c:v>149.90897105907501</c:v>
                </c:pt>
                <c:pt idx="962">
                  <c:v>151.993219913366</c:v>
                </c:pt>
                <c:pt idx="963">
                  <c:v>152.41383639902099</c:v>
                </c:pt>
                <c:pt idx="964">
                  <c:v>153.33040366626901</c:v>
                </c:pt>
                <c:pt idx="965">
                  <c:v>153.135790068429</c:v>
                </c:pt>
                <c:pt idx="966">
                  <c:v>151.89905204344268</c:v>
                </c:pt>
                <c:pt idx="967">
                  <c:v>154.40391738338931</c:v>
                </c:pt>
                <c:pt idx="968">
                  <c:v>157.3858999309443</c:v>
                </c:pt>
                <c:pt idx="969">
                  <c:v>157.34823278297443</c:v>
                </c:pt>
                <c:pt idx="970">
                  <c:v>157.71234854667631</c:v>
                </c:pt>
                <c:pt idx="971">
                  <c:v>157.54284638081543</c:v>
                </c:pt>
                <c:pt idx="972">
                  <c:v>157.32312135099562</c:v>
                </c:pt>
                <c:pt idx="973">
                  <c:v>158.03251930441331</c:v>
                </c:pt>
                <c:pt idx="974">
                  <c:v>159.46387092723998</c:v>
                </c:pt>
                <c:pt idx="975">
                  <c:v>159.69615167304852</c:v>
                </c:pt>
                <c:pt idx="976">
                  <c:v>161.20911544980837</c:v>
                </c:pt>
                <c:pt idx="977">
                  <c:v>161.37233975767572</c:v>
                </c:pt>
                <c:pt idx="978">
                  <c:v>161.08983614790631</c:v>
                </c:pt>
                <c:pt idx="979">
                  <c:v>161.14633686985999</c:v>
                </c:pt>
                <c:pt idx="980">
                  <c:v>162.63418921463997</c:v>
                </c:pt>
                <c:pt idx="981">
                  <c:v>161.81806767530901</c:v>
                </c:pt>
                <c:pt idx="982">
                  <c:v>163.01086069433043</c:v>
                </c:pt>
                <c:pt idx="983">
                  <c:v>163.33730931006372</c:v>
                </c:pt>
                <c:pt idx="984">
                  <c:v>163.84581580764601</c:v>
                </c:pt>
                <c:pt idx="985">
                  <c:v>163.8207043756673</c:v>
                </c:pt>
                <c:pt idx="986">
                  <c:v>162.84763638646544</c:v>
                </c:pt>
                <c:pt idx="987">
                  <c:v>161.22794902379334</c:v>
                </c:pt>
                <c:pt idx="988">
                  <c:v>161.77412266934437</c:v>
                </c:pt>
                <c:pt idx="989">
                  <c:v>161.99384769916495</c:v>
                </c:pt>
                <c:pt idx="990">
                  <c:v>159.29436876137837</c:v>
                </c:pt>
                <c:pt idx="991">
                  <c:v>157.95090715048062</c:v>
                </c:pt>
                <c:pt idx="992">
                  <c:v>159.82170883294631</c:v>
                </c:pt>
                <c:pt idx="993">
                  <c:v>159.25670161340901</c:v>
                </c:pt>
                <c:pt idx="994">
                  <c:v>160.05398957875599</c:v>
                </c:pt>
                <c:pt idx="995">
                  <c:v>162.32029631489743</c:v>
                </c:pt>
                <c:pt idx="996">
                  <c:v>163.69514721577031</c:v>
                </c:pt>
                <c:pt idx="997">
                  <c:v>162.92924854039831</c:v>
                </c:pt>
                <c:pt idx="998">
                  <c:v>164.72471592692568</c:v>
                </c:pt>
                <c:pt idx="999">
                  <c:v>161.88712411325344</c:v>
                </c:pt>
                <c:pt idx="1000">
                  <c:v>161.24050473978227</c:v>
                </c:pt>
                <c:pt idx="1001">
                  <c:v>159.97237742482301</c:v>
                </c:pt>
                <c:pt idx="1002">
                  <c:v>161.62973193546401</c:v>
                </c:pt>
                <c:pt idx="1003">
                  <c:v>159.61453951911568</c:v>
                </c:pt>
                <c:pt idx="1004">
                  <c:v>158.69797225186755</c:v>
                </c:pt>
                <c:pt idx="1005">
                  <c:v>156.48816623768062</c:v>
                </c:pt>
                <c:pt idx="1006">
                  <c:v>154.37880595140899</c:v>
                </c:pt>
                <c:pt idx="1007">
                  <c:v>156.83344842739734</c:v>
                </c:pt>
                <c:pt idx="1008">
                  <c:v>157.49262351685599</c:v>
                </c:pt>
                <c:pt idx="1009">
                  <c:v>155.36442965660137</c:v>
                </c:pt>
                <c:pt idx="1010">
                  <c:v>154.91242388097231</c:v>
                </c:pt>
                <c:pt idx="1011">
                  <c:v>152.47033712097431</c:v>
                </c:pt>
                <c:pt idx="1012">
                  <c:v>153.94563374976468</c:v>
                </c:pt>
                <c:pt idx="1013">
                  <c:v>151.13315336807068</c:v>
                </c:pt>
                <c:pt idx="1014">
                  <c:v>151.52238056375199</c:v>
                </c:pt>
                <c:pt idx="1015">
                  <c:v>153.48107225814599</c:v>
                </c:pt>
                <c:pt idx="1016">
                  <c:v>152.28200138112899</c:v>
                </c:pt>
                <c:pt idx="1017">
                  <c:v>153.14206792642301</c:v>
                </c:pt>
                <c:pt idx="1018">
                  <c:v>156.11149475798899</c:v>
                </c:pt>
                <c:pt idx="1019">
                  <c:v>157.078284889196</c:v>
                </c:pt>
                <c:pt idx="1020">
                  <c:v>158.08902002636668</c:v>
                </c:pt>
                <c:pt idx="1021">
                  <c:v>157.43612279490168</c:v>
                </c:pt>
                <c:pt idx="1022">
                  <c:v>156.42538765773162</c:v>
                </c:pt>
                <c:pt idx="1023">
                  <c:v>158.07646431037699</c:v>
                </c:pt>
                <c:pt idx="1024">
                  <c:v>159.42620377927099</c:v>
                </c:pt>
                <c:pt idx="1025">
                  <c:v>159.96609956682798</c:v>
                </c:pt>
                <c:pt idx="1026">
                  <c:v>161.03961328394655</c:v>
                </c:pt>
                <c:pt idx="1027">
                  <c:v>159.00558729361498</c:v>
                </c:pt>
                <c:pt idx="1028">
                  <c:v>159.21275660744598</c:v>
                </c:pt>
                <c:pt idx="1029">
                  <c:v>157.072007031201</c:v>
                </c:pt>
                <c:pt idx="1030">
                  <c:v>155.18864963274501</c:v>
                </c:pt>
                <c:pt idx="1031">
                  <c:v>152.28200138112899</c:v>
                </c:pt>
                <c:pt idx="1032">
                  <c:v>152.65867286081999</c:v>
                </c:pt>
                <c:pt idx="1033">
                  <c:v>152.21922280117968</c:v>
                </c:pt>
                <c:pt idx="1034">
                  <c:v>152.608449996861</c:v>
                </c:pt>
                <c:pt idx="1035">
                  <c:v>154.91242388097231</c:v>
                </c:pt>
                <c:pt idx="1036">
                  <c:v>155.82899114822044</c:v>
                </c:pt>
                <c:pt idx="1037">
                  <c:v>156.09266118400399</c:v>
                </c:pt>
                <c:pt idx="1038">
                  <c:v>156.65766840354098</c:v>
                </c:pt>
                <c:pt idx="1039">
                  <c:v>155.87921401217901</c:v>
                </c:pt>
                <c:pt idx="1040">
                  <c:v>156.31238621382431</c:v>
                </c:pt>
                <c:pt idx="1041">
                  <c:v>155.75993471027698</c:v>
                </c:pt>
                <c:pt idx="1042">
                  <c:v>155.64065540837456</c:v>
                </c:pt>
                <c:pt idx="1043">
                  <c:v>154.66130956117792</c:v>
                </c:pt>
                <c:pt idx="1044">
                  <c:v>154.44158453135736</c:v>
                </c:pt>
                <c:pt idx="1045">
                  <c:v>151.26498838596299</c:v>
                </c:pt>
                <c:pt idx="1046">
                  <c:v>150.66859187645198</c:v>
                </c:pt>
                <c:pt idx="1047">
                  <c:v>149.676690313265</c:v>
                </c:pt>
                <c:pt idx="1048">
                  <c:v>149.95919392303301</c:v>
                </c:pt>
                <c:pt idx="1049">
                  <c:v>150.04080607696699</c:v>
                </c:pt>
                <c:pt idx="1050">
                  <c:v>148.70990018205768</c:v>
                </c:pt>
                <c:pt idx="1051">
                  <c:v>150.02197250298201</c:v>
                </c:pt>
                <c:pt idx="1052">
                  <c:v>146.481260593885</c:v>
                </c:pt>
                <c:pt idx="1053">
                  <c:v>144.08311883985198</c:v>
                </c:pt>
                <c:pt idx="1054">
                  <c:v>142.11187142946756</c:v>
                </c:pt>
                <c:pt idx="1055">
                  <c:v>141.01952413836355</c:v>
                </c:pt>
                <c:pt idx="1056">
                  <c:v>136.800803565823</c:v>
                </c:pt>
                <c:pt idx="1057">
                  <c:v>136.37390922217261</c:v>
                </c:pt>
                <c:pt idx="1058">
                  <c:v>137.00797287965301</c:v>
                </c:pt>
                <c:pt idx="1059">
                  <c:v>141.14508129826055</c:v>
                </c:pt>
                <c:pt idx="1060">
                  <c:v>141.09485843430156</c:v>
                </c:pt>
                <c:pt idx="1061">
                  <c:v>141.47152991399344</c:v>
                </c:pt>
                <c:pt idx="1062">
                  <c:v>142.94682654278444</c:v>
                </c:pt>
                <c:pt idx="1063">
                  <c:v>142.05537070751501</c:v>
                </c:pt>
                <c:pt idx="1064">
                  <c:v>143.68761378617592</c:v>
                </c:pt>
                <c:pt idx="1065">
                  <c:v>145.75930692447699</c:v>
                </c:pt>
                <c:pt idx="1066">
                  <c:v>145.483081172704</c:v>
                </c:pt>
                <c:pt idx="1067">
                  <c:v>140.812354824534</c:v>
                </c:pt>
                <c:pt idx="1068">
                  <c:v>139.72000753343031</c:v>
                </c:pt>
                <c:pt idx="1069">
                  <c:v>138.85366313013995</c:v>
                </c:pt>
                <c:pt idx="1070">
                  <c:v>138.65277167430492</c:v>
                </c:pt>
                <c:pt idx="1071">
                  <c:v>138.55232594638701</c:v>
                </c:pt>
                <c:pt idx="1072">
                  <c:v>140.91907841044599</c:v>
                </c:pt>
                <c:pt idx="1073">
                  <c:v>141.62219850587007</c:v>
                </c:pt>
                <c:pt idx="1074">
                  <c:v>141.71636637579331</c:v>
                </c:pt>
                <c:pt idx="1075">
                  <c:v>141.10113629229701</c:v>
                </c:pt>
                <c:pt idx="1076">
                  <c:v>141.71636637579331</c:v>
                </c:pt>
                <c:pt idx="1077">
                  <c:v>142.43204218720643</c:v>
                </c:pt>
                <c:pt idx="1078">
                  <c:v>141.40247347605001</c:v>
                </c:pt>
                <c:pt idx="1079">
                  <c:v>141.80425638772144</c:v>
                </c:pt>
                <c:pt idx="1080">
                  <c:v>141.92981354761801</c:v>
                </c:pt>
                <c:pt idx="1081">
                  <c:v>144.10823027183099</c:v>
                </c:pt>
                <c:pt idx="1082">
                  <c:v>145.64002762257499</c:v>
                </c:pt>
                <c:pt idx="1083">
                  <c:v>146.74493062966843</c:v>
                </c:pt>
                <c:pt idx="1084">
                  <c:v>145.46424759871931</c:v>
                </c:pt>
                <c:pt idx="1085">
                  <c:v>142.601544353067</c:v>
                </c:pt>
                <c:pt idx="1086">
                  <c:v>141.20158202021472</c:v>
                </c:pt>
                <c:pt idx="1087">
                  <c:v>140.310126184946</c:v>
                </c:pt>
                <c:pt idx="1088">
                  <c:v>141.47152991399344</c:v>
                </c:pt>
                <c:pt idx="1089">
                  <c:v>140.00251114319798</c:v>
                </c:pt>
                <c:pt idx="1090">
                  <c:v>138.19448804068131</c:v>
                </c:pt>
                <c:pt idx="1091">
                  <c:v>136.25462992027099</c:v>
                </c:pt>
                <c:pt idx="1092">
                  <c:v>139.13616673990768</c:v>
                </c:pt>
                <c:pt idx="1093">
                  <c:v>140.14062401908498</c:v>
                </c:pt>
                <c:pt idx="1094">
                  <c:v>139.82045326134656</c:v>
                </c:pt>
                <c:pt idx="1095">
                  <c:v>137.82409441898437</c:v>
                </c:pt>
                <c:pt idx="1096">
                  <c:v>134.91116830937301</c:v>
                </c:pt>
                <c:pt idx="1097">
                  <c:v>139.412392491682</c:v>
                </c:pt>
                <c:pt idx="1098">
                  <c:v>137.15864147153007</c:v>
                </c:pt>
                <c:pt idx="1099">
                  <c:v>137.51647937723644</c:v>
                </c:pt>
                <c:pt idx="1100">
                  <c:v>137.76759369703095</c:v>
                </c:pt>
                <c:pt idx="1101">
                  <c:v>138.71555025425226</c:v>
                </c:pt>
                <c:pt idx="1102">
                  <c:v>141.81053424571499</c:v>
                </c:pt>
                <c:pt idx="1103">
                  <c:v>141.62847636386527</c:v>
                </c:pt>
                <c:pt idx="1104">
                  <c:v>141.38363990206531</c:v>
                </c:pt>
                <c:pt idx="1105">
                  <c:v>140.64913051666798</c:v>
                </c:pt>
                <c:pt idx="1106">
                  <c:v>140.79979910854368</c:v>
                </c:pt>
                <c:pt idx="1107">
                  <c:v>143.750392366125</c:v>
                </c:pt>
                <c:pt idx="1108">
                  <c:v>145.06246468704899</c:v>
                </c:pt>
                <c:pt idx="1109">
                  <c:v>145.470525456714</c:v>
                </c:pt>
                <c:pt idx="1110">
                  <c:v>146.14225626216265</c:v>
                </c:pt>
                <c:pt idx="1111">
                  <c:v>146.77004206164861</c:v>
                </c:pt>
                <c:pt idx="1112">
                  <c:v>145.596082616611</c:v>
                </c:pt>
                <c:pt idx="1113">
                  <c:v>144.62301462740868</c:v>
                </c:pt>
                <c:pt idx="1114">
                  <c:v>144.85529537321943</c:v>
                </c:pt>
                <c:pt idx="1115">
                  <c:v>143.14771799861899</c:v>
                </c:pt>
                <c:pt idx="1116">
                  <c:v>142.07420428149868</c:v>
                </c:pt>
                <c:pt idx="1117">
                  <c:v>142.6517672170263</c:v>
                </c:pt>
                <c:pt idx="1118">
                  <c:v>145.966476238307</c:v>
                </c:pt>
                <c:pt idx="1119">
                  <c:v>145.70280620252404</c:v>
                </c:pt>
                <c:pt idx="1120">
                  <c:v>147.30365999121068</c:v>
                </c:pt>
                <c:pt idx="1121">
                  <c:v>148.06328080858799</c:v>
                </c:pt>
                <c:pt idx="1122">
                  <c:v>147.18438068930868</c:v>
                </c:pt>
                <c:pt idx="1123">
                  <c:v>147.36643857116007</c:v>
                </c:pt>
                <c:pt idx="1124">
                  <c:v>147.05254567141699</c:v>
                </c:pt>
                <c:pt idx="1125">
                  <c:v>148.30811727038704</c:v>
                </c:pt>
                <c:pt idx="1126">
                  <c:v>148.69106660807299</c:v>
                </c:pt>
                <c:pt idx="1127">
                  <c:v>147.98166865465501</c:v>
                </c:pt>
                <c:pt idx="1128">
                  <c:v>147.86238935275372</c:v>
                </c:pt>
                <c:pt idx="1129">
                  <c:v>148.56550944817599</c:v>
                </c:pt>
                <c:pt idx="1130">
                  <c:v>149.95919392303301</c:v>
                </c:pt>
                <c:pt idx="1131">
                  <c:v>149.87758176909995</c:v>
                </c:pt>
                <c:pt idx="1132">
                  <c:v>150.59325758051401</c:v>
                </c:pt>
                <c:pt idx="1133">
                  <c:v>149.155628099692</c:v>
                </c:pt>
                <c:pt idx="1134">
                  <c:v>149.52602172138862</c:v>
                </c:pt>
                <c:pt idx="1135">
                  <c:v>148.151170820516</c:v>
                </c:pt>
                <c:pt idx="1136">
                  <c:v>149.39418670349701</c:v>
                </c:pt>
                <c:pt idx="1137">
                  <c:v>149.37535312951155</c:v>
                </c:pt>
                <c:pt idx="1138">
                  <c:v>149.86502605311131</c:v>
                </c:pt>
                <c:pt idx="1139">
                  <c:v>151.24615481197765</c:v>
                </c:pt>
                <c:pt idx="1140">
                  <c:v>152.18155565321098</c:v>
                </c:pt>
                <c:pt idx="1141">
                  <c:v>152.69006215079401</c:v>
                </c:pt>
                <c:pt idx="1142">
                  <c:v>151.3842676878653</c:v>
                </c:pt>
                <c:pt idx="1143">
                  <c:v>149.940360349049</c:v>
                </c:pt>
                <c:pt idx="1144">
                  <c:v>150.08475108293001</c:v>
                </c:pt>
                <c:pt idx="1145">
                  <c:v>148.44623014627427</c:v>
                </c:pt>
                <c:pt idx="1146">
                  <c:v>147.86238935275372</c:v>
                </c:pt>
                <c:pt idx="1147">
                  <c:v>148.06328080858799</c:v>
                </c:pt>
                <c:pt idx="1148">
                  <c:v>148.24533869043901</c:v>
                </c:pt>
                <c:pt idx="1149">
                  <c:v>148.77267876200568</c:v>
                </c:pt>
                <c:pt idx="1150">
                  <c:v>149.32513026555301</c:v>
                </c:pt>
                <c:pt idx="1151">
                  <c:v>148.36461799234098</c:v>
                </c:pt>
                <c:pt idx="1152">
                  <c:v>147.71172076087555</c:v>
                </c:pt>
                <c:pt idx="1153">
                  <c:v>147.24715926925637</c:v>
                </c:pt>
                <c:pt idx="1154">
                  <c:v>148.540398016197</c:v>
                </c:pt>
                <c:pt idx="1155">
                  <c:v>146.361981291983</c:v>
                </c:pt>
                <c:pt idx="1156">
                  <c:v>145.63374976457965</c:v>
                </c:pt>
                <c:pt idx="1157">
                  <c:v>143.66878021219199</c:v>
                </c:pt>
                <c:pt idx="1158">
                  <c:v>142.06164856550899</c:v>
                </c:pt>
                <c:pt idx="1159">
                  <c:v>141.53430849394198</c:v>
                </c:pt>
                <c:pt idx="1160">
                  <c:v>142.720823654969</c:v>
                </c:pt>
                <c:pt idx="1161">
                  <c:v>143.436499466382</c:v>
                </c:pt>
                <c:pt idx="1162">
                  <c:v>143.493000188336</c:v>
                </c:pt>
                <c:pt idx="1163">
                  <c:v>142.31904074329799</c:v>
                </c:pt>
                <c:pt idx="1164">
                  <c:v>141.67869922782268</c:v>
                </c:pt>
                <c:pt idx="1165">
                  <c:v>139.78278611337799</c:v>
                </c:pt>
                <c:pt idx="1166">
                  <c:v>139.11105530792901</c:v>
                </c:pt>
                <c:pt idx="1167">
                  <c:v>138.80344026618098</c:v>
                </c:pt>
                <c:pt idx="1168">
                  <c:v>139.550505367569</c:v>
                </c:pt>
                <c:pt idx="1169">
                  <c:v>137.10214074957599</c:v>
                </c:pt>
                <c:pt idx="1170">
                  <c:v>136.46179923410068</c:v>
                </c:pt>
                <c:pt idx="1171">
                  <c:v>136.86986000376695</c:v>
                </c:pt>
                <c:pt idx="1172">
                  <c:v>135.903069872559</c:v>
                </c:pt>
                <c:pt idx="1173">
                  <c:v>134.3273275158524</c:v>
                </c:pt>
                <c:pt idx="1174">
                  <c:v>134.08249105405201</c:v>
                </c:pt>
                <c:pt idx="1175">
                  <c:v>133.51120597652098</c:v>
                </c:pt>
                <c:pt idx="1176">
                  <c:v>133.38564881662472</c:v>
                </c:pt>
                <c:pt idx="1177">
                  <c:v>133.47981668654668</c:v>
                </c:pt>
                <c:pt idx="1178">
                  <c:v>133.12825663883501</c:v>
                </c:pt>
                <c:pt idx="1179">
                  <c:v>132.87086446104556</c:v>
                </c:pt>
                <c:pt idx="1180">
                  <c:v>131.43323498022531</c:v>
                </c:pt>
                <c:pt idx="1181">
                  <c:v>131.02517421055862</c:v>
                </c:pt>
                <c:pt idx="1182">
                  <c:v>129.31131897796544</c:v>
                </c:pt>
                <c:pt idx="1183">
                  <c:v>130.69244773683201</c:v>
                </c:pt>
                <c:pt idx="1184">
                  <c:v>132.99642162094301</c:v>
                </c:pt>
                <c:pt idx="1185">
                  <c:v>133.27264737271631</c:v>
                </c:pt>
                <c:pt idx="1186">
                  <c:v>133.88787745621244</c:v>
                </c:pt>
                <c:pt idx="1187">
                  <c:v>134.754221859502</c:v>
                </c:pt>
                <c:pt idx="1188">
                  <c:v>135.64567769477037</c:v>
                </c:pt>
                <c:pt idx="1189">
                  <c:v>133.56142884048072</c:v>
                </c:pt>
                <c:pt idx="1190">
                  <c:v>133.14709021281868</c:v>
                </c:pt>
                <c:pt idx="1191">
                  <c:v>131.6780714420243</c:v>
                </c:pt>
                <c:pt idx="1192">
                  <c:v>132.400025111432</c:v>
                </c:pt>
                <c:pt idx="1193">
                  <c:v>134.46544039173801</c:v>
                </c:pt>
                <c:pt idx="1194">
                  <c:v>133.74976458032455</c:v>
                </c:pt>
                <c:pt idx="1195">
                  <c:v>132.32469081549462</c:v>
                </c:pt>
                <c:pt idx="1196">
                  <c:v>131.09423064850299</c:v>
                </c:pt>
                <c:pt idx="1197">
                  <c:v>133.27892523071068</c:v>
                </c:pt>
                <c:pt idx="1198">
                  <c:v>134.08249105405201</c:v>
                </c:pt>
                <c:pt idx="1199">
                  <c:v>132.41885868541701</c:v>
                </c:pt>
                <c:pt idx="1200">
                  <c:v>132.98386590495258</c:v>
                </c:pt>
                <c:pt idx="1201">
                  <c:v>134.14526963400056</c:v>
                </c:pt>
                <c:pt idx="1202">
                  <c:v>132.87714231904101</c:v>
                </c:pt>
                <c:pt idx="1203">
                  <c:v>131.23862138238431</c:v>
                </c:pt>
                <c:pt idx="1204">
                  <c:v>131.82874003390037</c:v>
                </c:pt>
                <c:pt idx="1205">
                  <c:v>131.45206855420943</c:v>
                </c:pt>
                <c:pt idx="1206">
                  <c:v>130.67989202084127</c:v>
                </c:pt>
                <c:pt idx="1207">
                  <c:v>128.56425387657669</c:v>
                </c:pt>
                <c:pt idx="1208">
                  <c:v>129.3489861259344</c:v>
                </c:pt>
                <c:pt idx="1209">
                  <c:v>129.7570468955995</c:v>
                </c:pt>
                <c:pt idx="1210">
                  <c:v>130.79289346474968</c:v>
                </c:pt>
                <c:pt idx="1211">
                  <c:v>129.51848829179499</c:v>
                </c:pt>
                <c:pt idx="1212">
                  <c:v>129.24854039801599</c:v>
                </c:pt>
                <c:pt idx="1213">
                  <c:v>130.10232908531631</c:v>
                </c:pt>
                <c:pt idx="1214">
                  <c:v>131.772239311947</c:v>
                </c:pt>
                <c:pt idx="1215">
                  <c:v>131.53995856613665</c:v>
                </c:pt>
                <c:pt idx="1216">
                  <c:v>130.62339129888858</c:v>
                </c:pt>
                <c:pt idx="1217">
                  <c:v>130.11488480130555</c:v>
                </c:pt>
                <c:pt idx="1218">
                  <c:v>129.12926109611368</c:v>
                </c:pt>
                <c:pt idx="1219">
                  <c:v>125.60110490300715</c:v>
                </c:pt>
                <c:pt idx="1220">
                  <c:v>124.270199008098</c:v>
                </c:pt>
                <c:pt idx="1221">
                  <c:v>127.19568083369968</c:v>
                </c:pt>
                <c:pt idx="1222">
                  <c:v>124.100696842237</c:v>
                </c:pt>
                <c:pt idx="1223">
                  <c:v>123.91863896038716</c:v>
                </c:pt>
                <c:pt idx="1224">
                  <c:v>123.730303220541</c:v>
                </c:pt>
                <c:pt idx="1225">
                  <c:v>125.65760562496099</c:v>
                </c:pt>
                <c:pt idx="1226">
                  <c:v>121.21288216460501</c:v>
                </c:pt>
                <c:pt idx="1227">
                  <c:v>120.31514847134216</c:v>
                </c:pt>
                <c:pt idx="1228">
                  <c:v>116.743047272271</c:v>
                </c:pt>
                <c:pt idx="1229">
                  <c:v>119.26674618620098</c:v>
                </c:pt>
                <c:pt idx="1230">
                  <c:v>126.09705568459999</c:v>
                </c:pt>
                <c:pt idx="1231">
                  <c:v>123.937472534371</c:v>
                </c:pt>
                <c:pt idx="1232">
                  <c:v>122.39311946763816</c:v>
                </c:pt>
                <c:pt idx="1233">
                  <c:v>121.8720572540647</c:v>
                </c:pt>
                <c:pt idx="1234">
                  <c:v>123.58591248666001</c:v>
                </c:pt>
                <c:pt idx="1235">
                  <c:v>122.55634377550398</c:v>
                </c:pt>
                <c:pt idx="1236">
                  <c:v>114.21307050034515</c:v>
                </c:pt>
                <c:pt idx="1237">
                  <c:v>115.8641471529908</c:v>
                </c:pt>
                <c:pt idx="1238">
                  <c:v>116.18431791072875</c:v>
                </c:pt>
                <c:pt idx="1239">
                  <c:v>112.15393307803384</c:v>
                </c:pt>
                <c:pt idx="1240">
                  <c:v>111.93420804821419</c:v>
                </c:pt>
                <c:pt idx="1241">
                  <c:v>105.367568585599</c:v>
                </c:pt>
                <c:pt idx="1242">
                  <c:v>102.20980601418798</c:v>
                </c:pt>
                <c:pt idx="1243">
                  <c:v>98.499591939230427</c:v>
                </c:pt>
                <c:pt idx="1244">
                  <c:v>94.136480632808059</c:v>
                </c:pt>
                <c:pt idx="1245">
                  <c:v>89.459476426643178</c:v>
                </c:pt>
                <c:pt idx="1246">
                  <c:v>97.965974009667903</c:v>
                </c:pt>
                <c:pt idx="1247">
                  <c:v>100.46456149161926</c:v>
                </c:pt>
                <c:pt idx="1248">
                  <c:v>93.464749827358901</c:v>
                </c:pt>
                <c:pt idx="1249">
                  <c:v>92.058509636511843</c:v>
                </c:pt>
                <c:pt idx="1250">
                  <c:v>93.370581957435817</c:v>
                </c:pt>
                <c:pt idx="1251">
                  <c:v>97.105907464373203</c:v>
                </c:pt>
                <c:pt idx="1252">
                  <c:v>95.398330089773381</c:v>
                </c:pt>
                <c:pt idx="1253">
                  <c:v>89.402975704689339</c:v>
                </c:pt>
                <c:pt idx="1254">
                  <c:v>89.396697846694437</c:v>
                </c:pt>
                <c:pt idx="1255">
                  <c:v>85.529537321865789</c:v>
                </c:pt>
                <c:pt idx="1256">
                  <c:v>81.800489672923518</c:v>
                </c:pt>
                <c:pt idx="1257">
                  <c:v>87.412894720321404</c:v>
                </c:pt>
                <c:pt idx="1258">
                  <c:v>90.545545859752579</c:v>
                </c:pt>
                <c:pt idx="1259">
                  <c:v>93.232469081549397</c:v>
                </c:pt>
                <c:pt idx="1260">
                  <c:v>93.791198443091204</c:v>
                </c:pt>
                <c:pt idx="1261">
                  <c:v>94.305982798668836</c:v>
                </c:pt>
                <c:pt idx="1262">
                  <c:v>98.725594827045001</c:v>
                </c:pt>
                <c:pt idx="1263">
                  <c:v>96.377675936970249</c:v>
                </c:pt>
                <c:pt idx="1264">
                  <c:v>90.696214451629103</c:v>
                </c:pt>
                <c:pt idx="1265">
                  <c:v>92.089898926485986</c:v>
                </c:pt>
                <c:pt idx="1266">
                  <c:v>92.284512524326701</c:v>
                </c:pt>
                <c:pt idx="1267">
                  <c:v>88.869357775127099</c:v>
                </c:pt>
                <c:pt idx="1268">
                  <c:v>85.38514658798394</c:v>
                </c:pt>
                <c:pt idx="1269">
                  <c:v>87.620064034151284</c:v>
                </c:pt>
                <c:pt idx="1270">
                  <c:v>86.270324565258306</c:v>
                </c:pt>
                <c:pt idx="1271">
                  <c:v>84.248854290916071</c:v>
                </c:pt>
                <c:pt idx="1272">
                  <c:v>84.487412894720279</c:v>
                </c:pt>
                <c:pt idx="1273">
                  <c:v>80.620252369891389</c:v>
                </c:pt>
                <c:pt idx="1274">
                  <c:v>75.786301713854883</c:v>
                </c:pt>
                <c:pt idx="1275">
                  <c:v>78.040052734007205</c:v>
                </c:pt>
                <c:pt idx="1276">
                  <c:v>83.294619875698586</c:v>
                </c:pt>
                <c:pt idx="1277">
                  <c:v>84.700860066545303</c:v>
                </c:pt>
                <c:pt idx="1278">
                  <c:v>85.981543097495106</c:v>
                </c:pt>
                <c:pt idx="1279">
                  <c:v>86.778831062841036</c:v>
                </c:pt>
                <c:pt idx="1280">
                  <c:v>87.55100759620818</c:v>
                </c:pt>
                <c:pt idx="1281">
                  <c:v>81.543097495134603</c:v>
                </c:pt>
                <c:pt idx="1282">
                  <c:v>83.143951283822005</c:v>
                </c:pt>
                <c:pt idx="1283">
                  <c:v>84.474857178730588</c:v>
                </c:pt>
                <c:pt idx="1284">
                  <c:v>83.037227697909657</c:v>
                </c:pt>
                <c:pt idx="1285">
                  <c:v>83.420177035595358</c:v>
                </c:pt>
                <c:pt idx="1286">
                  <c:v>88.009291229832527</c:v>
                </c:pt>
                <c:pt idx="1287">
                  <c:v>87.306171134408586</c:v>
                </c:pt>
                <c:pt idx="1288">
                  <c:v>88.404796283508105</c:v>
                </c:pt>
                <c:pt idx="1289">
                  <c:v>87.720509762069199</c:v>
                </c:pt>
                <c:pt idx="1290">
                  <c:v>86.979722518676354</c:v>
                </c:pt>
                <c:pt idx="1291">
                  <c:v>87.557285454202997</c:v>
                </c:pt>
                <c:pt idx="1292">
                  <c:v>90.106095800112982</c:v>
                </c:pt>
                <c:pt idx="1293">
                  <c:v>91.229832381191358</c:v>
                </c:pt>
                <c:pt idx="1294">
                  <c:v>90.470211563814402</c:v>
                </c:pt>
                <c:pt idx="1295">
                  <c:v>89.170694958879949</c:v>
                </c:pt>
                <c:pt idx="1296">
                  <c:v>87.745621194048596</c:v>
                </c:pt>
                <c:pt idx="1297">
                  <c:v>87.287337560424135</c:v>
                </c:pt>
                <c:pt idx="1298">
                  <c:v>87.243392554460243</c:v>
                </c:pt>
                <c:pt idx="1299">
                  <c:v>87.350116140372904</c:v>
                </c:pt>
                <c:pt idx="1300">
                  <c:v>87.758176910038259</c:v>
                </c:pt>
                <c:pt idx="1301">
                  <c:v>88.498964153430748</c:v>
                </c:pt>
                <c:pt idx="1302">
                  <c:v>89.936593634252191</c:v>
                </c:pt>
                <c:pt idx="1303">
                  <c:v>90.369765835896658</c:v>
                </c:pt>
                <c:pt idx="1304">
                  <c:v>90.369765835896658</c:v>
                </c:pt>
                <c:pt idx="1305">
                  <c:v>92.906020465817448</c:v>
                </c:pt>
                <c:pt idx="1306">
                  <c:v>92.843241885868494</c:v>
                </c:pt>
                <c:pt idx="1307">
                  <c:v>93.245024797539102</c:v>
                </c:pt>
                <c:pt idx="1308">
                  <c:v>92.246845376357598</c:v>
                </c:pt>
                <c:pt idx="1309">
                  <c:v>92.089898926485986</c:v>
                </c:pt>
                <c:pt idx="1310">
                  <c:v>90.532990143762888</c:v>
                </c:pt>
                <c:pt idx="1311">
                  <c:v>88.574298449369095</c:v>
                </c:pt>
                <c:pt idx="1312">
                  <c:v>87.274781844434386</c:v>
                </c:pt>
                <c:pt idx="1313">
                  <c:v>84.619247912612181</c:v>
                </c:pt>
                <c:pt idx="1314">
                  <c:v>83.708958503358659</c:v>
                </c:pt>
                <c:pt idx="1315">
                  <c:v>84.914307238370327</c:v>
                </c:pt>
                <c:pt idx="1316">
                  <c:v>84.292799296879878</c:v>
                </c:pt>
                <c:pt idx="1317">
                  <c:v>80.689308807834422</c:v>
                </c:pt>
                <c:pt idx="1318">
                  <c:v>82.170883294619728</c:v>
                </c:pt>
                <c:pt idx="1319">
                  <c:v>81.404984619248168</c:v>
                </c:pt>
                <c:pt idx="1320">
                  <c:v>80.852533115700624</c:v>
                </c:pt>
                <c:pt idx="1321">
                  <c:v>82.484776194362482</c:v>
                </c:pt>
                <c:pt idx="1322">
                  <c:v>83.665013497394682</c:v>
                </c:pt>
                <c:pt idx="1323">
                  <c:v>86.081988825412779</c:v>
                </c:pt>
                <c:pt idx="1324">
                  <c:v>84.029129261096301</c:v>
                </c:pt>
                <c:pt idx="1325">
                  <c:v>82.195994726599039</c:v>
                </c:pt>
              </c:numCache>
            </c:numRef>
          </c:val>
        </c:ser>
        <c:marker val="1"/>
        <c:axId val="99546240"/>
        <c:axId val="99547776"/>
      </c:lineChart>
      <c:dateAx>
        <c:axId val="99546240"/>
        <c:scaling>
          <c:orientation val="minMax"/>
          <c:max val="39845"/>
        </c:scaling>
        <c:axPos val="b"/>
        <c:numFmt formatCode="yyyy" sourceLinked="0"/>
        <c:majorTickMark val="in"/>
        <c:tickLblPos val="nextTo"/>
        <c:spPr>
          <a:ln>
            <a:solidFill>
              <a:schemeClr val="tx2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nb-NO"/>
          </a:p>
        </c:txPr>
        <c:crossAx val="99547776"/>
        <c:crossesAt val="0"/>
        <c:auto val="1"/>
        <c:lblOffset val="100"/>
        <c:majorUnit val="2"/>
        <c:majorTimeUnit val="years"/>
      </c:dateAx>
      <c:valAx>
        <c:axId val="99547776"/>
        <c:scaling>
          <c:orientation val="minMax"/>
          <c:max val="300"/>
          <c:min val="0"/>
        </c:scaling>
        <c:axPos val="l"/>
        <c:numFmt formatCode="General" sourceLinked="1"/>
        <c:majorTickMark val="in"/>
        <c:tickLblPos val="nextTo"/>
        <c:spPr>
          <a:ln>
            <a:solidFill>
              <a:schemeClr val="tx2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nb-NO"/>
          </a:p>
        </c:txPr>
        <c:crossAx val="99546240"/>
        <c:crosses val="autoZero"/>
        <c:crossBetween val="between"/>
        <c:majorUnit val="50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 anchor="ctr"/>
    <a:lstStyle/>
    <a:p>
      <a:pPr>
        <a:defRPr sz="1800" b="0"/>
      </a:pPr>
      <a:endParaRPr lang="nb-NO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3398559670985608"/>
          <c:y val="3.9102607709750582E-2"/>
          <c:w val="0.85986821684053538"/>
          <c:h val="0.8691754827424407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Inflasjon, venstre akse</c:v>
                </c:pt>
              </c:strCache>
            </c:strRef>
          </c:tx>
          <c:marker>
            <c:symbol val="none"/>
          </c:marker>
          <c:cat>
            <c:numRef>
              <c:f>Sheet1!$A$2:$A$74</c:f>
              <c:numCache>
                <c:formatCode>dd/mm/yyyy</c:formatCode>
                <c:ptCount val="73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</c:numCache>
            </c:numRef>
          </c:cat>
          <c:val>
            <c:numRef>
              <c:f>Sheet1!$B$2:$B$74</c:f>
              <c:numCache>
                <c:formatCode>0.0</c:formatCode>
                <c:ptCount val="73"/>
                <c:pt idx="0">
                  <c:v>1.4</c:v>
                </c:pt>
                <c:pt idx="1">
                  <c:v>1.5</c:v>
                </c:pt>
                <c:pt idx="2">
                  <c:v>2.2000000000000002</c:v>
                </c:pt>
                <c:pt idx="3">
                  <c:v>2.2999999999999998</c:v>
                </c:pt>
                <c:pt idx="4">
                  <c:v>2.2000000000000002</c:v>
                </c:pt>
                <c:pt idx="5">
                  <c:v>1.8</c:v>
                </c:pt>
                <c:pt idx="6">
                  <c:v>1.6</c:v>
                </c:pt>
                <c:pt idx="7">
                  <c:v>2</c:v>
                </c:pt>
                <c:pt idx="8">
                  <c:v>2.2000000000000002</c:v>
                </c:pt>
                <c:pt idx="9">
                  <c:v>2.2000000000000002</c:v>
                </c:pt>
                <c:pt idx="10">
                  <c:v>2.5</c:v>
                </c:pt>
                <c:pt idx="11">
                  <c:v>2.7</c:v>
                </c:pt>
                <c:pt idx="12">
                  <c:v>2.4</c:v>
                </c:pt>
                <c:pt idx="13">
                  <c:v>2.2999999999999998</c:v>
                </c:pt>
                <c:pt idx="14">
                  <c:v>1.8</c:v>
                </c:pt>
                <c:pt idx="15">
                  <c:v>2.2000000000000002</c:v>
                </c:pt>
                <c:pt idx="16">
                  <c:v>3.2</c:v>
                </c:pt>
                <c:pt idx="17">
                  <c:v>3.9</c:v>
                </c:pt>
                <c:pt idx="18">
                  <c:v>3.6</c:v>
                </c:pt>
                <c:pt idx="19">
                  <c:v>3.7</c:v>
                </c:pt>
                <c:pt idx="20">
                  <c:v>3.4</c:v>
                </c:pt>
                <c:pt idx="21">
                  <c:v>3.7</c:v>
                </c:pt>
                <c:pt idx="22">
                  <c:v>3.8</c:v>
                </c:pt>
                <c:pt idx="23">
                  <c:v>3.9</c:v>
                </c:pt>
                <c:pt idx="24">
                  <c:v>4</c:v>
                </c:pt>
                <c:pt idx="25">
                  <c:v>4.5</c:v>
                </c:pt>
                <c:pt idx="26">
                  <c:v>4.7</c:v>
                </c:pt>
                <c:pt idx="27">
                  <c:v>4.3</c:v>
                </c:pt>
                <c:pt idx="28">
                  <c:v>2.9</c:v>
                </c:pt>
                <c:pt idx="29">
                  <c:v>2.8</c:v>
                </c:pt>
                <c:pt idx="30">
                  <c:v>3.5</c:v>
                </c:pt>
                <c:pt idx="31">
                  <c:v>3.7</c:v>
                </c:pt>
                <c:pt idx="32">
                  <c:v>4.8</c:v>
                </c:pt>
                <c:pt idx="33">
                  <c:v>4.5999999999999996</c:v>
                </c:pt>
                <c:pt idx="34">
                  <c:v>4.2</c:v>
                </c:pt>
                <c:pt idx="35">
                  <c:v>4.0999999999999996</c:v>
                </c:pt>
                <c:pt idx="36">
                  <c:v>4.4000000000000004</c:v>
                </c:pt>
                <c:pt idx="37">
                  <c:v>4.0999999999999996</c:v>
                </c:pt>
                <c:pt idx="38">
                  <c:v>4.5</c:v>
                </c:pt>
                <c:pt idx="39">
                  <c:v>5.5</c:v>
                </c:pt>
                <c:pt idx="40">
                  <c:v>7.6</c:v>
                </c:pt>
                <c:pt idx="41">
                  <c:v>8</c:v>
                </c:pt>
                <c:pt idx="42">
                  <c:v>8.4</c:v>
                </c:pt>
                <c:pt idx="43">
                  <c:v>8.6</c:v>
                </c:pt>
                <c:pt idx="44">
                  <c:v>7.6</c:v>
                </c:pt>
                <c:pt idx="45">
                  <c:v>7.2</c:v>
                </c:pt>
                <c:pt idx="46">
                  <c:v>7.3</c:v>
                </c:pt>
                <c:pt idx="47">
                  <c:v>7</c:v>
                </c:pt>
                <c:pt idx="48">
                  <c:v>6.9</c:v>
                </c:pt>
                <c:pt idx="49">
                  <c:v>7.4</c:v>
                </c:pt>
                <c:pt idx="50">
                  <c:v>5.9</c:v>
                </c:pt>
                <c:pt idx="51">
                  <c:v>5.3</c:v>
                </c:pt>
                <c:pt idx="52">
                  <c:v>4.7</c:v>
                </c:pt>
                <c:pt idx="53">
                  <c:v>4</c:v>
                </c:pt>
                <c:pt idx="54">
                  <c:v>3.8</c:v>
                </c:pt>
                <c:pt idx="55">
                  <c:v>3.4</c:v>
                </c:pt>
                <c:pt idx="56">
                  <c:v>4.2</c:v>
                </c:pt>
                <c:pt idx="57">
                  <c:v>4.5</c:v>
                </c:pt>
                <c:pt idx="58">
                  <c:v>5.2</c:v>
                </c:pt>
                <c:pt idx="59">
                  <c:v>5.9</c:v>
                </c:pt>
                <c:pt idx="60">
                  <c:v>5.8</c:v>
                </c:pt>
                <c:pt idx="61">
                  <c:v>6.8</c:v>
                </c:pt>
                <c:pt idx="62">
                  <c:v>8.7000000000000011</c:v>
                </c:pt>
                <c:pt idx="63">
                  <c:v>11.8</c:v>
                </c:pt>
                <c:pt idx="64">
                  <c:v>12.3</c:v>
                </c:pt>
                <c:pt idx="65">
                  <c:v>12.7</c:v>
                </c:pt>
                <c:pt idx="66">
                  <c:v>13.6</c:v>
                </c:pt>
                <c:pt idx="67">
                  <c:v>14.5</c:v>
                </c:pt>
                <c:pt idx="68">
                  <c:v>14</c:v>
                </c:pt>
                <c:pt idx="69" formatCode="General">
                  <c:v>15.9</c:v>
                </c:pt>
                <c:pt idx="70">
                  <c:v>17.100000000000001</c:v>
                </c:pt>
                <c:pt idx="71">
                  <c:v>18.100000000000001</c:v>
                </c:pt>
              </c:numCache>
            </c:numRef>
          </c:val>
        </c:ser>
        <c:marker val="1"/>
        <c:axId val="100093952"/>
        <c:axId val="100095488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Valuta, høyre akse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Sheet1!$A$2:$A$74</c:f>
              <c:numCache>
                <c:formatCode>dd/mm/yyyy</c:formatCode>
                <c:ptCount val="73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</c:numCache>
            </c:numRef>
          </c:cat>
          <c:val>
            <c:numRef>
              <c:f>Sheet1!$C$2:$C$74</c:f>
              <c:numCache>
                <c:formatCode>General</c:formatCode>
                <c:ptCount val="7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  <c:pt idx="38">
                  <c:v>5</c:v>
                </c:pt>
                <c:pt idx="39">
                  <c:v>5</c:v>
                </c:pt>
                <c:pt idx="40">
                  <c:v>5</c:v>
                </c:pt>
                <c:pt idx="41">
                  <c:v>5</c:v>
                </c:pt>
                <c:pt idx="42">
                  <c:v>5</c:v>
                </c:pt>
                <c:pt idx="43">
                  <c:v>5</c:v>
                </c:pt>
                <c:pt idx="44">
                  <c:v>5</c:v>
                </c:pt>
                <c:pt idx="45">
                  <c:v>5</c:v>
                </c:pt>
                <c:pt idx="46">
                  <c:v>5</c:v>
                </c:pt>
                <c:pt idx="47">
                  <c:v>5</c:v>
                </c:pt>
                <c:pt idx="48">
                  <c:v>5</c:v>
                </c:pt>
                <c:pt idx="49">
                  <c:v>5</c:v>
                </c:pt>
                <c:pt idx="50">
                  <c:v>5</c:v>
                </c:pt>
                <c:pt idx="51">
                  <c:v>5</c:v>
                </c:pt>
                <c:pt idx="52">
                  <c:v>5</c:v>
                </c:pt>
                <c:pt idx="53">
                  <c:v>5</c:v>
                </c:pt>
                <c:pt idx="54">
                  <c:v>5</c:v>
                </c:pt>
                <c:pt idx="55">
                  <c:v>5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7">
                  <c:v>5</c:v>
                </c:pt>
                <c:pt idx="68">
                  <c:v>5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</c:numCache>
            </c:numRef>
          </c:val>
        </c:ser>
        <c:marker val="1"/>
        <c:axId val="100107008"/>
        <c:axId val="100097024"/>
      </c:lineChart>
      <c:dateAx>
        <c:axId val="100093952"/>
        <c:scaling>
          <c:orientation val="minMax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0095488"/>
        <c:crosses val="autoZero"/>
        <c:auto val="1"/>
        <c:lblOffset val="100"/>
        <c:majorUnit val="20"/>
        <c:majorTimeUnit val="months"/>
      </c:dateAx>
      <c:valAx>
        <c:axId val="100095488"/>
        <c:scaling>
          <c:orientation val="minMax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100093952"/>
        <c:crosses val="autoZero"/>
        <c:crossBetween val="between"/>
      </c:valAx>
      <c:valAx>
        <c:axId val="100097024"/>
        <c:scaling>
          <c:orientation val="minMax"/>
          <c:max val="20"/>
          <c:min val="0"/>
        </c:scaling>
        <c:axPos val="r"/>
        <c:numFmt formatCode="General" sourceLinked="1"/>
        <c:majorTickMark val="none"/>
        <c:tickLblPos val="none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100107008"/>
        <c:crosses val="max"/>
        <c:crossBetween val="between"/>
        <c:majorUnit val="2"/>
      </c:valAx>
      <c:dateAx>
        <c:axId val="100107008"/>
        <c:scaling>
          <c:orientation val="minMax"/>
        </c:scaling>
        <c:delete val="1"/>
        <c:axPos val="t"/>
        <c:numFmt formatCode="dd/mm/yyyy" sourceLinked="1"/>
        <c:tickLblPos val="nextTo"/>
        <c:crossAx val="100097024"/>
        <c:crosses val="max"/>
        <c:auto val="1"/>
        <c:lblOffset val="100"/>
        <c:majorUnit val="1"/>
        <c:minorUnit val="1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2874547667602532"/>
          <c:y val="4.0752676744523784E-2"/>
          <c:w val="0.84021395550155742"/>
          <c:h val="0.8485360078272070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NOKISK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Sheet1!$A$2:$A$1592</c:f>
              <c:numCache>
                <c:formatCode>dd/mm/yyyy</c:formatCode>
                <c:ptCount val="1591"/>
                <c:pt idx="0">
                  <c:v>37622</c:v>
                </c:pt>
                <c:pt idx="1">
                  <c:v>37623</c:v>
                </c:pt>
                <c:pt idx="2">
                  <c:v>37624</c:v>
                </c:pt>
                <c:pt idx="3">
                  <c:v>37627</c:v>
                </c:pt>
                <c:pt idx="4">
                  <c:v>37628</c:v>
                </c:pt>
                <c:pt idx="5">
                  <c:v>37629</c:v>
                </c:pt>
                <c:pt idx="6">
                  <c:v>37630</c:v>
                </c:pt>
                <c:pt idx="7">
                  <c:v>37631</c:v>
                </c:pt>
                <c:pt idx="8" formatCode="dd/mmm/yy">
                  <c:v>37634</c:v>
                </c:pt>
                <c:pt idx="9" formatCode="dd/mmm/yy">
                  <c:v>37635</c:v>
                </c:pt>
                <c:pt idx="10" formatCode="dd/mmm/yy">
                  <c:v>37636</c:v>
                </c:pt>
                <c:pt idx="11" formatCode="dd/mmm/yy">
                  <c:v>37637</c:v>
                </c:pt>
                <c:pt idx="12" formatCode="dd/mmm/yy">
                  <c:v>37638</c:v>
                </c:pt>
                <c:pt idx="13" formatCode="dd/mmm/yy">
                  <c:v>37641</c:v>
                </c:pt>
                <c:pt idx="14" formatCode="dd/mmm/yy">
                  <c:v>37642</c:v>
                </c:pt>
                <c:pt idx="15" formatCode="dd/mmm/yy">
                  <c:v>37643</c:v>
                </c:pt>
                <c:pt idx="16" formatCode="dd/mmm/yy">
                  <c:v>37644</c:v>
                </c:pt>
                <c:pt idx="17" formatCode="dd/mmm/yy">
                  <c:v>37645</c:v>
                </c:pt>
                <c:pt idx="18" formatCode="dd/mmm/yy">
                  <c:v>37648</c:v>
                </c:pt>
                <c:pt idx="19" formatCode="dd/mmm/yy">
                  <c:v>37649</c:v>
                </c:pt>
                <c:pt idx="20" formatCode="dd/mmm/yy">
                  <c:v>37650</c:v>
                </c:pt>
                <c:pt idx="21">
                  <c:v>37651</c:v>
                </c:pt>
                <c:pt idx="22">
                  <c:v>37652</c:v>
                </c:pt>
                <c:pt idx="23">
                  <c:v>37655</c:v>
                </c:pt>
                <c:pt idx="24">
                  <c:v>37656</c:v>
                </c:pt>
                <c:pt idx="25">
                  <c:v>37657</c:v>
                </c:pt>
                <c:pt idx="26">
                  <c:v>37658</c:v>
                </c:pt>
                <c:pt idx="27">
                  <c:v>37659</c:v>
                </c:pt>
                <c:pt idx="28">
                  <c:v>37662</c:v>
                </c:pt>
                <c:pt idx="29" formatCode="dd/mmm/yy">
                  <c:v>37663</c:v>
                </c:pt>
                <c:pt idx="30" formatCode="dd/mmm/yy">
                  <c:v>37664</c:v>
                </c:pt>
                <c:pt idx="31" formatCode="dd/mmm/yy">
                  <c:v>37665</c:v>
                </c:pt>
                <c:pt idx="32" formatCode="dd/mmm/yy">
                  <c:v>37666</c:v>
                </c:pt>
                <c:pt idx="33" formatCode="dd/mmm/yy">
                  <c:v>37669</c:v>
                </c:pt>
                <c:pt idx="34" formatCode="dd/mmm/yy">
                  <c:v>37670</c:v>
                </c:pt>
                <c:pt idx="35" formatCode="dd/mmm/yy">
                  <c:v>37671</c:v>
                </c:pt>
                <c:pt idx="36" formatCode="dd/mmm/yy">
                  <c:v>37672</c:v>
                </c:pt>
                <c:pt idx="37" formatCode="dd/mmm/yy">
                  <c:v>37673</c:v>
                </c:pt>
                <c:pt idx="38" formatCode="dd/mmm/yy">
                  <c:v>37676</c:v>
                </c:pt>
                <c:pt idx="39" formatCode="dd/mmm/yy">
                  <c:v>37677</c:v>
                </c:pt>
                <c:pt idx="40" formatCode="dd/mmm/yy">
                  <c:v>37678</c:v>
                </c:pt>
                <c:pt idx="41">
                  <c:v>37679</c:v>
                </c:pt>
                <c:pt idx="42">
                  <c:v>37680</c:v>
                </c:pt>
                <c:pt idx="43">
                  <c:v>37683</c:v>
                </c:pt>
                <c:pt idx="44">
                  <c:v>37684</c:v>
                </c:pt>
                <c:pt idx="45">
                  <c:v>37685</c:v>
                </c:pt>
                <c:pt idx="46">
                  <c:v>37686</c:v>
                </c:pt>
                <c:pt idx="47">
                  <c:v>37687</c:v>
                </c:pt>
                <c:pt idx="48">
                  <c:v>37690</c:v>
                </c:pt>
                <c:pt idx="49" formatCode="dd/mmm/yy">
                  <c:v>37691</c:v>
                </c:pt>
                <c:pt idx="50" formatCode="dd/mmm/yy">
                  <c:v>37692</c:v>
                </c:pt>
                <c:pt idx="51" formatCode="dd/mmm/yy">
                  <c:v>37693</c:v>
                </c:pt>
                <c:pt idx="52" formatCode="dd/mmm/yy">
                  <c:v>37694</c:v>
                </c:pt>
                <c:pt idx="53" formatCode="dd/mmm/yy">
                  <c:v>37697</c:v>
                </c:pt>
                <c:pt idx="54" formatCode="dd/mmm/yy">
                  <c:v>37698</c:v>
                </c:pt>
                <c:pt idx="55" formatCode="dd/mmm/yy">
                  <c:v>37699</c:v>
                </c:pt>
                <c:pt idx="56" formatCode="dd/mmm/yy">
                  <c:v>37700</c:v>
                </c:pt>
                <c:pt idx="57" formatCode="dd/mmm/yy">
                  <c:v>37701</c:v>
                </c:pt>
                <c:pt idx="58" formatCode="dd/mmm/yy">
                  <c:v>37704</c:v>
                </c:pt>
                <c:pt idx="59" formatCode="dd/mmm/yy">
                  <c:v>37705</c:v>
                </c:pt>
                <c:pt idx="60" formatCode="dd/mmm/yy">
                  <c:v>37706</c:v>
                </c:pt>
                <c:pt idx="61" formatCode="dd/mmm/yy">
                  <c:v>37707</c:v>
                </c:pt>
                <c:pt idx="62" formatCode="dd/mmm/yy">
                  <c:v>37708</c:v>
                </c:pt>
                <c:pt idx="63">
                  <c:v>37711</c:v>
                </c:pt>
                <c:pt idx="64">
                  <c:v>37712</c:v>
                </c:pt>
                <c:pt idx="65">
                  <c:v>37713</c:v>
                </c:pt>
                <c:pt idx="66">
                  <c:v>37714</c:v>
                </c:pt>
                <c:pt idx="67">
                  <c:v>37715</c:v>
                </c:pt>
                <c:pt idx="68">
                  <c:v>37718</c:v>
                </c:pt>
                <c:pt idx="69" formatCode="dd/mmm/yy">
                  <c:v>37719</c:v>
                </c:pt>
                <c:pt idx="70" formatCode="dd/mmm/yy">
                  <c:v>37720</c:v>
                </c:pt>
                <c:pt idx="71" formatCode="dd/mmm/yy">
                  <c:v>37721</c:v>
                </c:pt>
                <c:pt idx="72" formatCode="dd/mmm/yy">
                  <c:v>37722</c:v>
                </c:pt>
                <c:pt idx="73" formatCode="dd/mmm/yy">
                  <c:v>37725</c:v>
                </c:pt>
                <c:pt idx="74" formatCode="dd/mmm/yy">
                  <c:v>37726</c:v>
                </c:pt>
                <c:pt idx="75" formatCode="dd/mmm/yy">
                  <c:v>37727</c:v>
                </c:pt>
                <c:pt idx="76" formatCode="dd/mmm/yy">
                  <c:v>37728</c:v>
                </c:pt>
                <c:pt idx="77" formatCode="dd/mmm/yy">
                  <c:v>37729</c:v>
                </c:pt>
                <c:pt idx="78" formatCode="dd/mmm/yy">
                  <c:v>37732</c:v>
                </c:pt>
                <c:pt idx="79" formatCode="dd/mmm/yy">
                  <c:v>37733</c:v>
                </c:pt>
                <c:pt idx="80">
                  <c:v>37734</c:v>
                </c:pt>
                <c:pt idx="81">
                  <c:v>37735</c:v>
                </c:pt>
                <c:pt idx="82">
                  <c:v>37736</c:v>
                </c:pt>
                <c:pt idx="83">
                  <c:v>37739</c:v>
                </c:pt>
                <c:pt idx="84">
                  <c:v>37740</c:v>
                </c:pt>
                <c:pt idx="85">
                  <c:v>37741</c:v>
                </c:pt>
                <c:pt idx="86">
                  <c:v>37742</c:v>
                </c:pt>
                <c:pt idx="87">
                  <c:v>37743</c:v>
                </c:pt>
                <c:pt idx="88" formatCode="dd/mmm/yy">
                  <c:v>37746</c:v>
                </c:pt>
                <c:pt idx="89" formatCode="dd/mmm/yy">
                  <c:v>37747</c:v>
                </c:pt>
                <c:pt idx="90" formatCode="dd/mmm/yy">
                  <c:v>37748</c:v>
                </c:pt>
                <c:pt idx="91" formatCode="dd/mmm/yy">
                  <c:v>37749</c:v>
                </c:pt>
                <c:pt idx="92" formatCode="dd/mmm/yy">
                  <c:v>37750</c:v>
                </c:pt>
                <c:pt idx="93" formatCode="dd/mmm/yy">
                  <c:v>37753</c:v>
                </c:pt>
                <c:pt idx="94" formatCode="dd/mmm/yy">
                  <c:v>37754</c:v>
                </c:pt>
                <c:pt idx="95" formatCode="dd/mmm/yy">
                  <c:v>37755</c:v>
                </c:pt>
                <c:pt idx="96" formatCode="dd/mmm/yy">
                  <c:v>37756</c:v>
                </c:pt>
                <c:pt idx="97" formatCode="dd/mmm/yy">
                  <c:v>37757</c:v>
                </c:pt>
                <c:pt idx="98" formatCode="dd/mmm/yy">
                  <c:v>37760</c:v>
                </c:pt>
                <c:pt idx="99" formatCode="dd/mmm/yy">
                  <c:v>37761</c:v>
                </c:pt>
                <c:pt idx="100">
                  <c:v>37762</c:v>
                </c:pt>
                <c:pt idx="101">
                  <c:v>37763</c:v>
                </c:pt>
                <c:pt idx="102">
                  <c:v>37764</c:v>
                </c:pt>
                <c:pt idx="103">
                  <c:v>37767</c:v>
                </c:pt>
                <c:pt idx="104">
                  <c:v>37768</c:v>
                </c:pt>
                <c:pt idx="105">
                  <c:v>37769</c:v>
                </c:pt>
                <c:pt idx="106">
                  <c:v>37770</c:v>
                </c:pt>
                <c:pt idx="107">
                  <c:v>37771</c:v>
                </c:pt>
                <c:pt idx="108" formatCode="dd/mmm/yy">
                  <c:v>37774</c:v>
                </c:pt>
                <c:pt idx="109" formatCode="dd/mmm/yy">
                  <c:v>37775</c:v>
                </c:pt>
                <c:pt idx="110" formatCode="dd/mmm/yy">
                  <c:v>37776</c:v>
                </c:pt>
                <c:pt idx="111" formatCode="dd/mmm/yy">
                  <c:v>37777</c:v>
                </c:pt>
                <c:pt idx="112" formatCode="dd/mmm/yy">
                  <c:v>37778</c:v>
                </c:pt>
                <c:pt idx="113" formatCode="dd/mmm/yy">
                  <c:v>37781</c:v>
                </c:pt>
                <c:pt idx="114" formatCode="dd/mmm/yy">
                  <c:v>37782</c:v>
                </c:pt>
                <c:pt idx="115" formatCode="dd/mmm/yy">
                  <c:v>37783</c:v>
                </c:pt>
                <c:pt idx="116" formatCode="dd/mmm/yy">
                  <c:v>37784</c:v>
                </c:pt>
                <c:pt idx="117" formatCode="dd/mmm/yy">
                  <c:v>37785</c:v>
                </c:pt>
                <c:pt idx="118" formatCode="dd/mmm/yy">
                  <c:v>37788</c:v>
                </c:pt>
                <c:pt idx="119" formatCode="dd/mmm/yy">
                  <c:v>37789</c:v>
                </c:pt>
                <c:pt idx="120" formatCode="dd/mmm/yy">
                  <c:v>37790</c:v>
                </c:pt>
                <c:pt idx="121">
                  <c:v>37791</c:v>
                </c:pt>
                <c:pt idx="122">
                  <c:v>37792</c:v>
                </c:pt>
                <c:pt idx="123">
                  <c:v>37795</c:v>
                </c:pt>
                <c:pt idx="124">
                  <c:v>37796</c:v>
                </c:pt>
                <c:pt idx="125">
                  <c:v>37797</c:v>
                </c:pt>
                <c:pt idx="126">
                  <c:v>37798</c:v>
                </c:pt>
                <c:pt idx="127">
                  <c:v>37799</c:v>
                </c:pt>
                <c:pt idx="128">
                  <c:v>37802</c:v>
                </c:pt>
                <c:pt idx="129">
                  <c:v>37803</c:v>
                </c:pt>
                <c:pt idx="130" formatCode="dd/mmm/yy">
                  <c:v>37804</c:v>
                </c:pt>
                <c:pt idx="131" formatCode="dd/mmm/yy">
                  <c:v>37805</c:v>
                </c:pt>
                <c:pt idx="132" formatCode="dd/mmm/yy">
                  <c:v>37806</c:v>
                </c:pt>
                <c:pt idx="133" formatCode="dd/mmm/yy">
                  <c:v>37809</c:v>
                </c:pt>
                <c:pt idx="134" formatCode="dd/mmm/yy">
                  <c:v>37810</c:v>
                </c:pt>
                <c:pt idx="135" formatCode="dd/mmm/yy">
                  <c:v>37811</c:v>
                </c:pt>
                <c:pt idx="136" formatCode="dd/mmm/yy">
                  <c:v>37812</c:v>
                </c:pt>
                <c:pt idx="137" formatCode="dd/mmm/yy">
                  <c:v>37813</c:v>
                </c:pt>
                <c:pt idx="138" formatCode="dd/mmm/yy">
                  <c:v>37816</c:v>
                </c:pt>
                <c:pt idx="139" formatCode="dd/mmm/yy">
                  <c:v>37817</c:v>
                </c:pt>
                <c:pt idx="140" formatCode="dd/mmm/yy">
                  <c:v>37818</c:v>
                </c:pt>
                <c:pt idx="141" formatCode="dd/mmm/yy">
                  <c:v>37819</c:v>
                </c:pt>
                <c:pt idx="142" formatCode="dd/mmm/yy">
                  <c:v>37820</c:v>
                </c:pt>
                <c:pt idx="143">
                  <c:v>37823</c:v>
                </c:pt>
                <c:pt idx="144">
                  <c:v>37824</c:v>
                </c:pt>
                <c:pt idx="145">
                  <c:v>37825</c:v>
                </c:pt>
                <c:pt idx="146">
                  <c:v>37826</c:v>
                </c:pt>
                <c:pt idx="147">
                  <c:v>37827</c:v>
                </c:pt>
                <c:pt idx="148">
                  <c:v>37830</c:v>
                </c:pt>
                <c:pt idx="149">
                  <c:v>37831</c:v>
                </c:pt>
                <c:pt idx="150" formatCode="dd/mmm/yy">
                  <c:v>37832</c:v>
                </c:pt>
                <c:pt idx="151" formatCode="dd/mmm/yy">
                  <c:v>37833</c:v>
                </c:pt>
                <c:pt idx="152" formatCode="dd/mmm/yy">
                  <c:v>37834</c:v>
                </c:pt>
                <c:pt idx="153" formatCode="dd/mmm/yy">
                  <c:v>37837</c:v>
                </c:pt>
                <c:pt idx="154" formatCode="dd/mmm/yy">
                  <c:v>37838</c:v>
                </c:pt>
                <c:pt idx="155" formatCode="dd/mmm/yy">
                  <c:v>37839</c:v>
                </c:pt>
                <c:pt idx="156" formatCode="dd/mmm/yy">
                  <c:v>37840</c:v>
                </c:pt>
                <c:pt idx="157" formatCode="dd/mmm/yy">
                  <c:v>37841</c:v>
                </c:pt>
                <c:pt idx="158" formatCode="dd/mmm/yy">
                  <c:v>37844</c:v>
                </c:pt>
                <c:pt idx="159" formatCode="dd/mmm/yy">
                  <c:v>37845</c:v>
                </c:pt>
                <c:pt idx="160" formatCode="dd/mmm/yy">
                  <c:v>37846</c:v>
                </c:pt>
                <c:pt idx="161" formatCode="dd/mmm/yy">
                  <c:v>37847</c:v>
                </c:pt>
                <c:pt idx="162" formatCode="dd/mmm/yy">
                  <c:v>37848</c:v>
                </c:pt>
                <c:pt idx="163" formatCode="dd/mmm/yy">
                  <c:v>37851</c:v>
                </c:pt>
                <c:pt idx="164" formatCode="dd/mmm/yy">
                  <c:v>37852</c:v>
                </c:pt>
                <c:pt idx="165">
                  <c:v>37853</c:v>
                </c:pt>
                <c:pt idx="166">
                  <c:v>37854</c:v>
                </c:pt>
                <c:pt idx="167">
                  <c:v>37855</c:v>
                </c:pt>
                <c:pt idx="168">
                  <c:v>37858</c:v>
                </c:pt>
                <c:pt idx="169">
                  <c:v>37859</c:v>
                </c:pt>
                <c:pt idx="170">
                  <c:v>37860</c:v>
                </c:pt>
                <c:pt idx="171">
                  <c:v>37861</c:v>
                </c:pt>
                <c:pt idx="172">
                  <c:v>37862</c:v>
                </c:pt>
                <c:pt idx="173" formatCode="dd/mmm/yy">
                  <c:v>37865</c:v>
                </c:pt>
                <c:pt idx="174" formatCode="dd/mmm/yy">
                  <c:v>37866</c:v>
                </c:pt>
                <c:pt idx="175" formatCode="dd/mmm/yy">
                  <c:v>37867</c:v>
                </c:pt>
                <c:pt idx="176" formatCode="dd/mmm/yy">
                  <c:v>37868</c:v>
                </c:pt>
                <c:pt idx="177" formatCode="dd/mmm/yy">
                  <c:v>37869</c:v>
                </c:pt>
                <c:pt idx="178" formatCode="dd/mmm/yy">
                  <c:v>37872</c:v>
                </c:pt>
                <c:pt idx="179" formatCode="dd/mmm/yy">
                  <c:v>37873</c:v>
                </c:pt>
                <c:pt idx="180" formatCode="dd/mmm/yy">
                  <c:v>37874</c:v>
                </c:pt>
                <c:pt idx="181" formatCode="dd/mmm/yy">
                  <c:v>37875</c:v>
                </c:pt>
                <c:pt idx="182" formatCode="dd/mmm/yy">
                  <c:v>37876</c:v>
                </c:pt>
                <c:pt idx="183" formatCode="dd/mmm/yy">
                  <c:v>37879</c:v>
                </c:pt>
                <c:pt idx="184" formatCode="dd/mmm/yy">
                  <c:v>37880</c:v>
                </c:pt>
                <c:pt idx="185">
                  <c:v>37881</c:v>
                </c:pt>
                <c:pt idx="186">
                  <c:v>37882</c:v>
                </c:pt>
                <c:pt idx="187">
                  <c:v>37883</c:v>
                </c:pt>
                <c:pt idx="188">
                  <c:v>37886</c:v>
                </c:pt>
                <c:pt idx="189">
                  <c:v>37887</c:v>
                </c:pt>
                <c:pt idx="190">
                  <c:v>37888</c:v>
                </c:pt>
                <c:pt idx="191">
                  <c:v>37889</c:v>
                </c:pt>
                <c:pt idx="192">
                  <c:v>37890</c:v>
                </c:pt>
                <c:pt idx="193">
                  <c:v>37893</c:v>
                </c:pt>
                <c:pt idx="194">
                  <c:v>37894</c:v>
                </c:pt>
                <c:pt idx="195" formatCode="dd/mmm/yy">
                  <c:v>37895</c:v>
                </c:pt>
                <c:pt idx="196" formatCode="dd/mmm/yy">
                  <c:v>37896</c:v>
                </c:pt>
                <c:pt idx="197" formatCode="dd/mmm/yy">
                  <c:v>37897</c:v>
                </c:pt>
                <c:pt idx="198" formatCode="dd/mmm/yy">
                  <c:v>37900</c:v>
                </c:pt>
                <c:pt idx="199" formatCode="dd/mmm/yy">
                  <c:v>37901</c:v>
                </c:pt>
                <c:pt idx="200" formatCode="dd/mmm/yy">
                  <c:v>37902</c:v>
                </c:pt>
                <c:pt idx="201" formatCode="dd/mmm/yy">
                  <c:v>37903</c:v>
                </c:pt>
                <c:pt idx="202" formatCode="dd/mmm/yy">
                  <c:v>37904</c:v>
                </c:pt>
                <c:pt idx="203" formatCode="dd/mmm/yy">
                  <c:v>37907</c:v>
                </c:pt>
                <c:pt idx="204" formatCode="dd/mmm/yy">
                  <c:v>37908</c:v>
                </c:pt>
                <c:pt idx="205" formatCode="dd/mmm/yy">
                  <c:v>37909</c:v>
                </c:pt>
                <c:pt idx="206" formatCode="dd/mmm/yy">
                  <c:v>37910</c:v>
                </c:pt>
                <c:pt idx="207" formatCode="dd/mmm/yy">
                  <c:v>37911</c:v>
                </c:pt>
                <c:pt idx="208">
                  <c:v>37914</c:v>
                </c:pt>
                <c:pt idx="209">
                  <c:v>37915</c:v>
                </c:pt>
                <c:pt idx="210">
                  <c:v>37916</c:v>
                </c:pt>
                <c:pt idx="211">
                  <c:v>37917</c:v>
                </c:pt>
                <c:pt idx="212">
                  <c:v>37918</c:v>
                </c:pt>
                <c:pt idx="213">
                  <c:v>37921</c:v>
                </c:pt>
                <c:pt idx="214">
                  <c:v>37922</c:v>
                </c:pt>
                <c:pt idx="215">
                  <c:v>37923</c:v>
                </c:pt>
                <c:pt idx="216" formatCode="dd/mmm/yy">
                  <c:v>37924</c:v>
                </c:pt>
                <c:pt idx="217" formatCode="dd/mmm/yy">
                  <c:v>37925</c:v>
                </c:pt>
                <c:pt idx="218" formatCode="dd/mmm/yy">
                  <c:v>37928</c:v>
                </c:pt>
                <c:pt idx="219" formatCode="dd/mmm/yy">
                  <c:v>37929</c:v>
                </c:pt>
                <c:pt idx="220" formatCode="dd/mmm/yy">
                  <c:v>37930</c:v>
                </c:pt>
                <c:pt idx="221" formatCode="dd/mmm/yy">
                  <c:v>37931</c:v>
                </c:pt>
                <c:pt idx="222" formatCode="dd/mmm/yy">
                  <c:v>37932</c:v>
                </c:pt>
                <c:pt idx="223" formatCode="dd/mmm/yy">
                  <c:v>37935</c:v>
                </c:pt>
                <c:pt idx="224" formatCode="dd/mmm/yy">
                  <c:v>37936</c:v>
                </c:pt>
                <c:pt idx="225" formatCode="dd/mmm/yy">
                  <c:v>37937</c:v>
                </c:pt>
                <c:pt idx="226" formatCode="dd/mmm/yy">
                  <c:v>37938</c:v>
                </c:pt>
                <c:pt idx="227" formatCode="dd/mmm/yy">
                  <c:v>37939</c:v>
                </c:pt>
                <c:pt idx="228" formatCode="dd/mmm/yy">
                  <c:v>37942</c:v>
                </c:pt>
                <c:pt idx="229" formatCode="dd/mmm/yy">
                  <c:v>37943</c:v>
                </c:pt>
                <c:pt idx="230">
                  <c:v>37944</c:v>
                </c:pt>
                <c:pt idx="231">
                  <c:v>37945</c:v>
                </c:pt>
                <c:pt idx="232">
                  <c:v>37946</c:v>
                </c:pt>
                <c:pt idx="233">
                  <c:v>37949</c:v>
                </c:pt>
                <c:pt idx="234">
                  <c:v>37950</c:v>
                </c:pt>
                <c:pt idx="235">
                  <c:v>37951</c:v>
                </c:pt>
                <c:pt idx="236">
                  <c:v>37952</c:v>
                </c:pt>
                <c:pt idx="237">
                  <c:v>37953</c:v>
                </c:pt>
                <c:pt idx="238" formatCode="dd/mmm/yy">
                  <c:v>37956</c:v>
                </c:pt>
                <c:pt idx="239" formatCode="dd/mmm/yy">
                  <c:v>37957</c:v>
                </c:pt>
                <c:pt idx="240" formatCode="dd/mmm/yy">
                  <c:v>37958</c:v>
                </c:pt>
                <c:pt idx="241" formatCode="dd/mmm/yy">
                  <c:v>37959</c:v>
                </c:pt>
                <c:pt idx="242" formatCode="dd/mmm/yy">
                  <c:v>37960</c:v>
                </c:pt>
                <c:pt idx="243" formatCode="dd/mmm/yy">
                  <c:v>37963</c:v>
                </c:pt>
                <c:pt idx="244" formatCode="dd/mmm/yy">
                  <c:v>37964</c:v>
                </c:pt>
                <c:pt idx="245" formatCode="dd/mmm/yy">
                  <c:v>37965</c:v>
                </c:pt>
                <c:pt idx="246" formatCode="dd/mmm/yy">
                  <c:v>37966</c:v>
                </c:pt>
                <c:pt idx="247" formatCode="dd/mmm/yy">
                  <c:v>37967</c:v>
                </c:pt>
                <c:pt idx="248">
                  <c:v>37970</c:v>
                </c:pt>
                <c:pt idx="249">
                  <c:v>37971</c:v>
                </c:pt>
                <c:pt idx="250">
                  <c:v>37972</c:v>
                </c:pt>
                <c:pt idx="251">
                  <c:v>37973</c:v>
                </c:pt>
                <c:pt idx="252">
                  <c:v>37974</c:v>
                </c:pt>
                <c:pt idx="253">
                  <c:v>37977</c:v>
                </c:pt>
                <c:pt idx="254">
                  <c:v>37978</c:v>
                </c:pt>
                <c:pt idx="255" formatCode="dd/mmm/yy">
                  <c:v>37979</c:v>
                </c:pt>
                <c:pt idx="256" formatCode="dd/mmm/yy">
                  <c:v>37980</c:v>
                </c:pt>
                <c:pt idx="257" formatCode="dd/mmm/yy">
                  <c:v>37981</c:v>
                </c:pt>
                <c:pt idx="258" formatCode="dd/mmm/yy">
                  <c:v>37984</c:v>
                </c:pt>
                <c:pt idx="259" formatCode="dd/mmm/yy">
                  <c:v>37985</c:v>
                </c:pt>
                <c:pt idx="260" formatCode="dd/mmm/yy">
                  <c:v>37986</c:v>
                </c:pt>
                <c:pt idx="261" formatCode="dd/mmm/yy">
                  <c:v>37987</c:v>
                </c:pt>
                <c:pt idx="262" formatCode="dd/mmm/yy">
                  <c:v>37988</c:v>
                </c:pt>
                <c:pt idx="263" formatCode="dd/mmm/yy">
                  <c:v>37991</c:v>
                </c:pt>
                <c:pt idx="264" formatCode="dd/mmm/yy">
                  <c:v>37992</c:v>
                </c:pt>
                <c:pt idx="265" formatCode="dd/mmm/yy">
                  <c:v>37993</c:v>
                </c:pt>
                <c:pt idx="266" formatCode="dd/mmm/yy">
                  <c:v>37994</c:v>
                </c:pt>
                <c:pt idx="267" formatCode="dd/mmm/yy">
                  <c:v>37995</c:v>
                </c:pt>
                <c:pt idx="268" formatCode="dd/mmm/yy">
                  <c:v>37998</c:v>
                </c:pt>
                <c:pt idx="269">
                  <c:v>37999</c:v>
                </c:pt>
                <c:pt idx="270">
                  <c:v>38000</c:v>
                </c:pt>
                <c:pt idx="271">
                  <c:v>38001</c:v>
                </c:pt>
                <c:pt idx="272">
                  <c:v>38002</c:v>
                </c:pt>
                <c:pt idx="273">
                  <c:v>38005</c:v>
                </c:pt>
                <c:pt idx="274">
                  <c:v>38006</c:v>
                </c:pt>
                <c:pt idx="275">
                  <c:v>38007</c:v>
                </c:pt>
                <c:pt idx="276">
                  <c:v>38008</c:v>
                </c:pt>
                <c:pt idx="277" formatCode="dd/mmm/yy">
                  <c:v>38009</c:v>
                </c:pt>
                <c:pt idx="278" formatCode="dd/mmm/yy">
                  <c:v>38012</c:v>
                </c:pt>
                <c:pt idx="279" formatCode="dd/mmm/yy">
                  <c:v>38013</c:v>
                </c:pt>
                <c:pt idx="280" formatCode="dd/mmm/yy">
                  <c:v>38014</c:v>
                </c:pt>
                <c:pt idx="281" formatCode="dd/mmm/yy">
                  <c:v>38015</c:v>
                </c:pt>
                <c:pt idx="282" formatCode="dd/mmm/yy">
                  <c:v>38016</c:v>
                </c:pt>
                <c:pt idx="283" formatCode="dd/mmm/yy">
                  <c:v>38019</c:v>
                </c:pt>
                <c:pt idx="284" formatCode="dd/mmm/yy">
                  <c:v>38020</c:v>
                </c:pt>
                <c:pt idx="285" formatCode="dd/mmm/yy">
                  <c:v>38021</c:v>
                </c:pt>
                <c:pt idx="286" formatCode="dd/mmm/yy">
                  <c:v>38022</c:v>
                </c:pt>
                <c:pt idx="287" formatCode="dd/mmm/yy">
                  <c:v>38023</c:v>
                </c:pt>
                <c:pt idx="288" formatCode="dd/mmm/yy">
                  <c:v>38026</c:v>
                </c:pt>
                <c:pt idx="289" formatCode="dd/mmm/yy">
                  <c:v>38027</c:v>
                </c:pt>
                <c:pt idx="290">
                  <c:v>38028</c:v>
                </c:pt>
                <c:pt idx="291">
                  <c:v>38029</c:v>
                </c:pt>
                <c:pt idx="292">
                  <c:v>38030</c:v>
                </c:pt>
                <c:pt idx="293">
                  <c:v>38033</c:v>
                </c:pt>
                <c:pt idx="294">
                  <c:v>38034</c:v>
                </c:pt>
                <c:pt idx="295">
                  <c:v>38035</c:v>
                </c:pt>
                <c:pt idx="296">
                  <c:v>38036</c:v>
                </c:pt>
                <c:pt idx="297">
                  <c:v>38037</c:v>
                </c:pt>
                <c:pt idx="298" formatCode="dd/mmm/yy">
                  <c:v>38040</c:v>
                </c:pt>
                <c:pt idx="299" formatCode="dd/mmm/yy">
                  <c:v>38041</c:v>
                </c:pt>
                <c:pt idx="300" formatCode="dd/mmm/yy">
                  <c:v>38042</c:v>
                </c:pt>
                <c:pt idx="301" formatCode="dd/mmm/yy">
                  <c:v>38043</c:v>
                </c:pt>
                <c:pt idx="302" formatCode="dd/mmm/yy">
                  <c:v>38044</c:v>
                </c:pt>
                <c:pt idx="303" formatCode="dd/mmm/yy">
                  <c:v>38047</c:v>
                </c:pt>
                <c:pt idx="304" formatCode="dd/mmm/yy">
                  <c:v>38048</c:v>
                </c:pt>
                <c:pt idx="305" formatCode="dd/mmm/yy">
                  <c:v>38049</c:v>
                </c:pt>
                <c:pt idx="306" formatCode="dd/mmm/yy">
                  <c:v>38050</c:v>
                </c:pt>
                <c:pt idx="307" formatCode="dd/mmm/yy">
                  <c:v>38051</c:v>
                </c:pt>
                <c:pt idx="308">
                  <c:v>38054</c:v>
                </c:pt>
                <c:pt idx="309">
                  <c:v>38055</c:v>
                </c:pt>
                <c:pt idx="310">
                  <c:v>38056</c:v>
                </c:pt>
                <c:pt idx="311">
                  <c:v>38057</c:v>
                </c:pt>
                <c:pt idx="312">
                  <c:v>38058</c:v>
                </c:pt>
                <c:pt idx="313">
                  <c:v>38061</c:v>
                </c:pt>
                <c:pt idx="314">
                  <c:v>38062</c:v>
                </c:pt>
                <c:pt idx="315">
                  <c:v>38063</c:v>
                </c:pt>
                <c:pt idx="316">
                  <c:v>38064</c:v>
                </c:pt>
                <c:pt idx="317" formatCode="dd/mmm/yy">
                  <c:v>38065</c:v>
                </c:pt>
                <c:pt idx="318" formatCode="dd/mmm/yy">
                  <c:v>38068</c:v>
                </c:pt>
                <c:pt idx="319" formatCode="dd/mmm/yy">
                  <c:v>38069</c:v>
                </c:pt>
                <c:pt idx="320" formatCode="dd/mmm/yy">
                  <c:v>38070</c:v>
                </c:pt>
                <c:pt idx="321" formatCode="dd/mmm/yy">
                  <c:v>38071</c:v>
                </c:pt>
                <c:pt idx="322" formatCode="dd/mmm/yy">
                  <c:v>38072</c:v>
                </c:pt>
                <c:pt idx="323" formatCode="dd/mmm/yy">
                  <c:v>38075</c:v>
                </c:pt>
                <c:pt idx="324" formatCode="dd/mmm/yy">
                  <c:v>38076</c:v>
                </c:pt>
                <c:pt idx="325" formatCode="dd/mmm/yy">
                  <c:v>38077</c:v>
                </c:pt>
                <c:pt idx="326" formatCode="dd/mmm/yy">
                  <c:v>38078</c:v>
                </c:pt>
                <c:pt idx="327" formatCode="dd/mmm/yy">
                  <c:v>38079</c:v>
                </c:pt>
                <c:pt idx="328" formatCode="dd/mmm/yy">
                  <c:v>38082</c:v>
                </c:pt>
                <c:pt idx="329">
                  <c:v>38083</c:v>
                </c:pt>
                <c:pt idx="330">
                  <c:v>38084</c:v>
                </c:pt>
                <c:pt idx="331">
                  <c:v>38085</c:v>
                </c:pt>
                <c:pt idx="332">
                  <c:v>38086</c:v>
                </c:pt>
                <c:pt idx="333">
                  <c:v>38089</c:v>
                </c:pt>
                <c:pt idx="334">
                  <c:v>38090</c:v>
                </c:pt>
                <c:pt idx="335" formatCode="dd/mmm/yy">
                  <c:v>38091</c:v>
                </c:pt>
                <c:pt idx="336" formatCode="dd/mmm/yy">
                  <c:v>38092</c:v>
                </c:pt>
                <c:pt idx="337" formatCode="dd/mmm/yy">
                  <c:v>38093</c:v>
                </c:pt>
                <c:pt idx="338" formatCode="dd/mmm/yy">
                  <c:v>38096</c:v>
                </c:pt>
                <c:pt idx="339" formatCode="dd/mmm/yy">
                  <c:v>38097</c:v>
                </c:pt>
                <c:pt idx="340" formatCode="dd/mmm/yy">
                  <c:v>38098</c:v>
                </c:pt>
                <c:pt idx="341" formatCode="dd/mmm/yy">
                  <c:v>38099</c:v>
                </c:pt>
                <c:pt idx="342" formatCode="dd/mmm/yy">
                  <c:v>38100</c:v>
                </c:pt>
                <c:pt idx="343" formatCode="dd/mmm/yy">
                  <c:v>38103</c:v>
                </c:pt>
                <c:pt idx="344" formatCode="dd/mmm/yy">
                  <c:v>38104</c:v>
                </c:pt>
                <c:pt idx="345" formatCode="dd/mmm/yy">
                  <c:v>38105</c:v>
                </c:pt>
                <c:pt idx="346" formatCode="dd/mmm/yy">
                  <c:v>38106</c:v>
                </c:pt>
                <c:pt idx="347" formatCode="dd/mmm/yy">
                  <c:v>38107</c:v>
                </c:pt>
                <c:pt idx="348" formatCode="dd/mmm/yy">
                  <c:v>38110</c:v>
                </c:pt>
                <c:pt idx="349">
                  <c:v>38111</c:v>
                </c:pt>
                <c:pt idx="350">
                  <c:v>38112</c:v>
                </c:pt>
                <c:pt idx="351">
                  <c:v>38113</c:v>
                </c:pt>
                <c:pt idx="352">
                  <c:v>38114</c:v>
                </c:pt>
                <c:pt idx="353">
                  <c:v>38117</c:v>
                </c:pt>
                <c:pt idx="354">
                  <c:v>38118</c:v>
                </c:pt>
                <c:pt idx="355">
                  <c:v>38119</c:v>
                </c:pt>
                <c:pt idx="356">
                  <c:v>38120</c:v>
                </c:pt>
                <c:pt idx="357">
                  <c:v>38121</c:v>
                </c:pt>
                <c:pt idx="358" formatCode="dd/mmm/yy">
                  <c:v>38124</c:v>
                </c:pt>
                <c:pt idx="359" formatCode="dd/mmm/yy">
                  <c:v>38125</c:v>
                </c:pt>
                <c:pt idx="360" formatCode="dd/mmm/yy">
                  <c:v>38126</c:v>
                </c:pt>
                <c:pt idx="361" formatCode="dd/mmm/yy">
                  <c:v>38127</c:v>
                </c:pt>
                <c:pt idx="362" formatCode="dd/mmm/yy">
                  <c:v>38128</c:v>
                </c:pt>
                <c:pt idx="363" formatCode="dd/mmm/yy">
                  <c:v>38131</c:v>
                </c:pt>
                <c:pt idx="364" formatCode="dd/mmm/yy">
                  <c:v>38132</c:v>
                </c:pt>
                <c:pt idx="365" formatCode="dd/mmm/yy">
                  <c:v>38133</c:v>
                </c:pt>
                <c:pt idx="366" formatCode="dd/mmm/yy">
                  <c:v>38134</c:v>
                </c:pt>
                <c:pt idx="367" formatCode="dd/mmm/yy">
                  <c:v>38135</c:v>
                </c:pt>
                <c:pt idx="368" formatCode="dd/mmm/yy">
                  <c:v>38138</c:v>
                </c:pt>
                <c:pt idx="369">
                  <c:v>38139</c:v>
                </c:pt>
                <c:pt idx="370">
                  <c:v>38140</c:v>
                </c:pt>
                <c:pt idx="371">
                  <c:v>38141</c:v>
                </c:pt>
                <c:pt idx="372">
                  <c:v>38142</c:v>
                </c:pt>
                <c:pt idx="373">
                  <c:v>38145</c:v>
                </c:pt>
                <c:pt idx="374">
                  <c:v>38146</c:v>
                </c:pt>
                <c:pt idx="375">
                  <c:v>38147</c:v>
                </c:pt>
                <c:pt idx="376">
                  <c:v>38148</c:v>
                </c:pt>
                <c:pt idx="377">
                  <c:v>38149</c:v>
                </c:pt>
                <c:pt idx="378" formatCode="dd/mmm/yy">
                  <c:v>38152</c:v>
                </c:pt>
                <c:pt idx="379" formatCode="dd/mmm/yy">
                  <c:v>38153</c:v>
                </c:pt>
                <c:pt idx="380" formatCode="dd/mmm/yy">
                  <c:v>38154</c:v>
                </c:pt>
                <c:pt idx="381" formatCode="dd/mmm/yy">
                  <c:v>38155</c:v>
                </c:pt>
                <c:pt idx="382" formatCode="dd/mmm/yy">
                  <c:v>38156</c:v>
                </c:pt>
                <c:pt idx="383" formatCode="dd/mmm/yy">
                  <c:v>38159</c:v>
                </c:pt>
                <c:pt idx="384" formatCode="dd/mmm/yy">
                  <c:v>38160</c:v>
                </c:pt>
                <c:pt idx="385" formatCode="dd/mmm/yy">
                  <c:v>38161</c:v>
                </c:pt>
                <c:pt idx="386" formatCode="dd/mmm/yy">
                  <c:v>38162</c:v>
                </c:pt>
                <c:pt idx="387" formatCode="dd/mmm/yy">
                  <c:v>38163</c:v>
                </c:pt>
                <c:pt idx="388" formatCode="dd/mmm/yy">
                  <c:v>38166</c:v>
                </c:pt>
                <c:pt idx="389" formatCode="dd/mmm/yy">
                  <c:v>38167</c:v>
                </c:pt>
                <c:pt idx="390" formatCode="dd/mmm/yy">
                  <c:v>38168</c:v>
                </c:pt>
                <c:pt idx="391" formatCode="dd/mmm/yy">
                  <c:v>38169</c:v>
                </c:pt>
                <c:pt idx="392">
                  <c:v>38170</c:v>
                </c:pt>
                <c:pt idx="393">
                  <c:v>38173</c:v>
                </c:pt>
                <c:pt idx="394">
                  <c:v>38174</c:v>
                </c:pt>
                <c:pt idx="395">
                  <c:v>38175</c:v>
                </c:pt>
                <c:pt idx="396">
                  <c:v>38176</c:v>
                </c:pt>
                <c:pt idx="397">
                  <c:v>38177</c:v>
                </c:pt>
                <c:pt idx="398">
                  <c:v>38180</c:v>
                </c:pt>
                <c:pt idx="399" formatCode="dd/mmm/yy">
                  <c:v>38181</c:v>
                </c:pt>
                <c:pt idx="400" formatCode="dd/mmm/yy">
                  <c:v>38182</c:v>
                </c:pt>
                <c:pt idx="401" formatCode="dd/mmm/yy">
                  <c:v>38183</c:v>
                </c:pt>
                <c:pt idx="402" formatCode="dd/mmm/yy">
                  <c:v>38184</c:v>
                </c:pt>
                <c:pt idx="403" formatCode="dd/mmm/yy">
                  <c:v>38187</c:v>
                </c:pt>
                <c:pt idx="404" formatCode="dd/mmm/yy">
                  <c:v>38188</c:v>
                </c:pt>
                <c:pt idx="405" formatCode="dd/mmm/yy">
                  <c:v>38189</c:v>
                </c:pt>
                <c:pt idx="406" formatCode="dd/mmm/yy">
                  <c:v>38190</c:v>
                </c:pt>
                <c:pt idx="407" formatCode="dd/mmm/yy">
                  <c:v>38191</c:v>
                </c:pt>
                <c:pt idx="408" formatCode="dd/mmm/yy">
                  <c:v>38194</c:v>
                </c:pt>
                <c:pt idx="409" formatCode="dd/mmm/yy">
                  <c:v>38195</c:v>
                </c:pt>
                <c:pt idx="410" formatCode="dd/mmm/yy">
                  <c:v>38196</c:v>
                </c:pt>
                <c:pt idx="411" formatCode="dd/mmm/yy">
                  <c:v>38197</c:v>
                </c:pt>
                <c:pt idx="412">
                  <c:v>38198</c:v>
                </c:pt>
                <c:pt idx="413">
                  <c:v>38201</c:v>
                </c:pt>
                <c:pt idx="414">
                  <c:v>38202</c:v>
                </c:pt>
                <c:pt idx="415">
                  <c:v>38203</c:v>
                </c:pt>
                <c:pt idx="416">
                  <c:v>38204</c:v>
                </c:pt>
                <c:pt idx="417">
                  <c:v>38205</c:v>
                </c:pt>
                <c:pt idx="418">
                  <c:v>38208</c:v>
                </c:pt>
                <c:pt idx="419">
                  <c:v>38209</c:v>
                </c:pt>
                <c:pt idx="420">
                  <c:v>38210</c:v>
                </c:pt>
                <c:pt idx="421">
                  <c:v>38211</c:v>
                </c:pt>
                <c:pt idx="422" formatCode="dd/mmm/yy">
                  <c:v>38212</c:v>
                </c:pt>
                <c:pt idx="423" formatCode="dd/mmm/yy">
                  <c:v>38215</c:v>
                </c:pt>
                <c:pt idx="424" formatCode="dd/mmm/yy">
                  <c:v>38216</c:v>
                </c:pt>
                <c:pt idx="425" formatCode="dd/mmm/yy">
                  <c:v>38217</c:v>
                </c:pt>
                <c:pt idx="426" formatCode="dd/mmm/yy">
                  <c:v>38218</c:v>
                </c:pt>
                <c:pt idx="427" formatCode="dd/mmm/yy">
                  <c:v>38219</c:v>
                </c:pt>
                <c:pt idx="428" formatCode="dd/mmm/yy">
                  <c:v>38222</c:v>
                </c:pt>
                <c:pt idx="429" formatCode="dd/mmm/yy">
                  <c:v>38223</c:v>
                </c:pt>
                <c:pt idx="430" formatCode="dd/mmm/yy">
                  <c:v>38224</c:v>
                </c:pt>
                <c:pt idx="431" formatCode="dd/mmm/yy">
                  <c:v>38225</c:v>
                </c:pt>
                <c:pt idx="432" formatCode="dd/mmm/yy">
                  <c:v>38226</c:v>
                </c:pt>
                <c:pt idx="433" formatCode="dd/mmm/yy">
                  <c:v>38229</c:v>
                </c:pt>
                <c:pt idx="434">
                  <c:v>38230</c:v>
                </c:pt>
                <c:pt idx="435">
                  <c:v>38231</c:v>
                </c:pt>
                <c:pt idx="436">
                  <c:v>38232</c:v>
                </c:pt>
                <c:pt idx="437">
                  <c:v>38233</c:v>
                </c:pt>
                <c:pt idx="438">
                  <c:v>38236</c:v>
                </c:pt>
                <c:pt idx="439">
                  <c:v>38237</c:v>
                </c:pt>
                <c:pt idx="440">
                  <c:v>38238</c:v>
                </c:pt>
                <c:pt idx="441">
                  <c:v>38239</c:v>
                </c:pt>
                <c:pt idx="442" formatCode="dd/mmm/yy">
                  <c:v>38240</c:v>
                </c:pt>
                <c:pt idx="443" formatCode="dd/mmm/yy">
                  <c:v>38243</c:v>
                </c:pt>
                <c:pt idx="444" formatCode="dd/mmm/yy">
                  <c:v>38244</c:v>
                </c:pt>
                <c:pt idx="445" formatCode="dd/mmm/yy">
                  <c:v>38245</c:v>
                </c:pt>
                <c:pt idx="446" formatCode="dd/mmm/yy">
                  <c:v>38246</c:v>
                </c:pt>
                <c:pt idx="447" formatCode="dd/mmm/yy">
                  <c:v>38247</c:v>
                </c:pt>
                <c:pt idx="448" formatCode="dd/mmm/yy">
                  <c:v>38250</c:v>
                </c:pt>
                <c:pt idx="449" formatCode="dd/mmm/yy">
                  <c:v>38251</c:v>
                </c:pt>
                <c:pt idx="450" formatCode="dd/mmm/yy">
                  <c:v>38252</c:v>
                </c:pt>
                <c:pt idx="451" formatCode="dd/mmm/yy">
                  <c:v>38253</c:v>
                </c:pt>
                <c:pt idx="452" formatCode="dd/mmm/yy">
                  <c:v>38254</c:v>
                </c:pt>
                <c:pt idx="453" formatCode="dd/mmm/yy">
                  <c:v>38257</c:v>
                </c:pt>
                <c:pt idx="454" formatCode="dd/mmm/yy">
                  <c:v>38258</c:v>
                </c:pt>
                <c:pt idx="455" formatCode="dd/mmm/yy">
                  <c:v>38259</c:v>
                </c:pt>
                <c:pt idx="456" formatCode="dd/mmm/yy">
                  <c:v>38260</c:v>
                </c:pt>
                <c:pt idx="457">
                  <c:v>38261</c:v>
                </c:pt>
                <c:pt idx="458">
                  <c:v>38264</c:v>
                </c:pt>
                <c:pt idx="459">
                  <c:v>38265</c:v>
                </c:pt>
                <c:pt idx="460">
                  <c:v>38266</c:v>
                </c:pt>
                <c:pt idx="461">
                  <c:v>38267</c:v>
                </c:pt>
                <c:pt idx="462">
                  <c:v>38268</c:v>
                </c:pt>
                <c:pt idx="463">
                  <c:v>38271</c:v>
                </c:pt>
                <c:pt idx="464">
                  <c:v>38272</c:v>
                </c:pt>
                <c:pt idx="465" formatCode="dd/mmm/yy">
                  <c:v>38273</c:v>
                </c:pt>
                <c:pt idx="466" formatCode="dd/mmm/yy">
                  <c:v>38274</c:v>
                </c:pt>
                <c:pt idx="467" formatCode="dd/mmm/yy">
                  <c:v>38275</c:v>
                </c:pt>
                <c:pt idx="468" formatCode="dd/mmm/yy">
                  <c:v>38278</c:v>
                </c:pt>
                <c:pt idx="469" formatCode="dd/mmm/yy">
                  <c:v>38279</c:v>
                </c:pt>
                <c:pt idx="470" formatCode="dd/mmm/yy">
                  <c:v>38280</c:v>
                </c:pt>
                <c:pt idx="471" formatCode="dd/mmm/yy">
                  <c:v>38281</c:v>
                </c:pt>
                <c:pt idx="472" formatCode="dd/mmm/yy">
                  <c:v>38282</c:v>
                </c:pt>
                <c:pt idx="473" formatCode="dd/mmm/yy">
                  <c:v>38285</c:v>
                </c:pt>
                <c:pt idx="474" formatCode="dd/mmm/yy">
                  <c:v>38286</c:v>
                </c:pt>
                <c:pt idx="475" formatCode="dd/mmm/yy">
                  <c:v>38287</c:v>
                </c:pt>
                <c:pt idx="476" formatCode="dd/mmm/yy">
                  <c:v>38288</c:v>
                </c:pt>
                <c:pt idx="477">
                  <c:v>38289</c:v>
                </c:pt>
                <c:pt idx="478">
                  <c:v>38292</c:v>
                </c:pt>
                <c:pt idx="479">
                  <c:v>38293</c:v>
                </c:pt>
                <c:pt idx="480">
                  <c:v>38294</c:v>
                </c:pt>
                <c:pt idx="481">
                  <c:v>38295</c:v>
                </c:pt>
                <c:pt idx="482">
                  <c:v>38296</c:v>
                </c:pt>
                <c:pt idx="483">
                  <c:v>38299</c:v>
                </c:pt>
                <c:pt idx="484">
                  <c:v>38300</c:v>
                </c:pt>
                <c:pt idx="485">
                  <c:v>38301</c:v>
                </c:pt>
                <c:pt idx="486">
                  <c:v>38302</c:v>
                </c:pt>
                <c:pt idx="487" formatCode="dd/mmm/yy">
                  <c:v>38303</c:v>
                </c:pt>
                <c:pt idx="488" formatCode="dd/mmm/yy">
                  <c:v>38306</c:v>
                </c:pt>
                <c:pt idx="489" formatCode="dd/mmm/yy">
                  <c:v>38307</c:v>
                </c:pt>
                <c:pt idx="490" formatCode="dd/mmm/yy">
                  <c:v>38308</c:v>
                </c:pt>
                <c:pt idx="491" formatCode="dd/mmm/yy">
                  <c:v>38309</c:v>
                </c:pt>
                <c:pt idx="492" formatCode="dd/mmm/yy">
                  <c:v>38310</c:v>
                </c:pt>
                <c:pt idx="493" formatCode="dd/mmm/yy">
                  <c:v>38313</c:v>
                </c:pt>
                <c:pt idx="494" formatCode="dd/mmm/yy">
                  <c:v>38314</c:v>
                </c:pt>
                <c:pt idx="495" formatCode="dd/mmm/yy">
                  <c:v>38315</c:v>
                </c:pt>
                <c:pt idx="496" formatCode="dd/mmm/yy">
                  <c:v>38316</c:v>
                </c:pt>
                <c:pt idx="497">
                  <c:v>38317</c:v>
                </c:pt>
                <c:pt idx="498">
                  <c:v>38320</c:v>
                </c:pt>
                <c:pt idx="499">
                  <c:v>38321</c:v>
                </c:pt>
                <c:pt idx="500">
                  <c:v>38322</c:v>
                </c:pt>
                <c:pt idx="501">
                  <c:v>38323</c:v>
                </c:pt>
                <c:pt idx="502">
                  <c:v>38324</c:v>
                </c:pt>
                <c:pt idx="503">
                  <c:v>38327</c:v>
                </c:pt>
                <c:pt idx="504" formatCode="dd/mmm/yy">
                  <c:v>38328</c:v>
                </c:pt>
                <c:pt idx="505" formatCode="dd/mmm/yy">
                  <c:v>38329</c:v>
                </c:pt>
                <c:pt idx="506" formatCode="dd/mmm/yy">
                  <c:v>38330</c:v>
                </c:pt>
                <c:pt idx="507" formatCode="dd/mmm/yy">
                  <c:v>38331</c:v>
                </c:pt>
                <c:pt idx="508" formatCode="dd/mmm/yy">
                  <c:v>38334</c:v>
                </c:pt>
                <c:pt idx="509" formatCode="dd/mmm/yy">
                  <c:v>38335</c:v>
                </c:pt>
                <c:pt idx="510" formatCode="dd/mmm/yy">
                  <c:v>38336</c:v>
                </c:pt>
                <c:pt idx="511" formatCode="dd/mmm/yy">
                  <c:v>38337</c:v>
                </c:pt>
                <c:pt idx="512" formatCode="dd/mmm/yy">
                  <c:v>38338</c:v>
                </c:pt>
                <c:pt idx="513" formatCode="dd/mmm/yy">
                  <c:v>38341</c:v>
                </c:pt>
                <c:pt idx="514" formatCode="dd/mmm/yy">
                  <c:v>38342</c:v>
                </c:pt>
                <c:pt idx="515" formatCode="dd/mmm/yy">
                  <c:v>38343</c:v>
                </c:pt>
                <c:pt idx="516" formatCode="dd/mmm/yy">
                  <c:v>38344</c:v>
                </c:pt>
                <c:pt idx="517" formatCode="dd/mmm/yy">
                  <c:v>38345</c:v>
                </c:pt>
                <c:pt idx="518">
                  <c:v>38348</c:v>
                </c:pt>
                <c:pt idx="519">
                  <c:v>38349</c:v>
                </c:pt>
                <c:pt idx="520">
                  <c:v>38350</c:v>
                </c:pt>
                <c:pt idx="521">
                  <c:v>38351</c:v>
                </c:pt>
                <c:pt idx="522">
                  <c:v>38352</c:v>
                </c:pt>
                <c:pt idx="523">
                  <c:v>38355</c:v>
                </c:pt>
                <c:pt idx="524">
                  <c:v>38356</c:v>
                </c:pt>
                <c:pt idx="525">
                  <c:v>38357</c:v>
                </c:pt>
                <c:pt idx="526">
                  <c:v>38358</c:v>
                </c:pt>
                <c:pt idx="527">
                  <c:v>38359</c:v>
                </c:pt>
                <c:pt idx="528">
                  <c:v>38362</c:v>
                </c:pt>
                <c:pt idx="529">
                  <c:v>38363</c:v>
                </c:pt>
                <c:pt idx="530">
                  <c:v>38364</c:v>
                </c:pt>
                <c:pt idx="531">
                  <c:v>38365</c:v>
                </c:pt>
                <c:pt idx="532">
                  <c:v>38366</c:v>
                </c:pt>
                <c:pt idx="533">
                  <c:v>38369</c:v>
                </c:pt>
                <c:pt idx="534">
                  <c:v>38370</c:v>
                </c:pt>
                <c:pt idx="535">
                  <c:v>38371</c:v>
                </c:pt>
                <c:pt idx="536">
                  <c:v>38372</c:v>
                </c:pt>
                <c:pt idx="537">
                  <c:v>38373</c:v>
                </c:pt>
                <c:pt idx="538">
                  <c:v>38376</c:v>
                </c:pt>
                <c:pt idx="539">
                  <c:v>38377</c:v>
                </c:pt>
                <c:pt idx="540">
                  <c:v>38378</c:v>
                </c:pt>
                <c:pt idx="541">
                  <c:v>38379</c:v>
                </c:pt>
                <c:pt idx="542">
                  <c:v>38380</c:v>
                </c:pt>
                <c:pt idx="543">
                  <c:v>38383</c:v>
                </c:pt>
                <c:pt idx="544">
                  <c:v>38384</c:v>
                </c:pt>
                <c:pt idx="545">
                  <c:v>38385</c:v>
                </c:pt>
                <c:pt idx="546">
                  <c:v>38386</c:v>
                </c:pt>
                <c:pt idx="547">
                  <c:v>38387</c:v>
                </c:pt>
                <c:pt idx="548">
                  <c:v>38390</c:v>
                </c:pt>
                <c:pt idx="549">
                  <c:v>38391</c:v>
                </c:pt>
                <c:pt idx="550">
                  <c:v>38392</c:v>
                </c:pt>
                <c:pt idx="551">
                  <c:v>38393</c:v>
                </c:pt>
                <c:pt idx="552">
                  <c:v>38394</c:v>
                </c:pt>
                <c:pt idx="553">
                  <c:v>38397</c:v>
                </c:pt>
                <c:pt idx="554">
                  <c:v>38398</c:v>
                </c:pt>
                <c:pt idx="555">
                  <c:v>38399</c:v>
                </c:pt>
                <c:pt idx="556">
                  <c:v>38400</c:v>
                </c:pt>
                <c:pt idx="557">
                  <c:v>38401</c:v>
                </c:pt>
                <c:pt idx="558">
                  <c:v>38404</c:v>
                </c:pt>
                <c:pt idx="559">
                  <c:v>38405</c:v>
                </c:pt>
                <c:pt idx="560">
                  <c:v>38406</c:v>
                </c:pt>
                <c:pt idx="561">
                  <c:v>38407</c:v>
                </c:pt>
                <c:pt idx="562">
                  <c:v>38408</c:v>
                </c:pt>
                <c:pt idx="563">
                  <c:v>38411</c:v>
                </c:pt>
                <c:pt idx="564">
                  <c:v>38412</c:v>
                </c:pt>
                <c:pt idx="565">
                  <c:v>38413</c:v>
                </c:pt>
                <c:pt idx="566">
                  <c:v>38414</c:v>
                </c:pt>
                <c:pt idx="567">
                  <c:v>38415</c:v>
                </c:pt>
                <c:pt idx="568">
                  <c:v>38418</c:v>
                </c:pt>
                <c:pt idx="569">
                  <c:v>38419</c:v>
                </c:pt>
                <c:pt idx="570">
                  <c:v>38420</c:v>
                </c:pt>
                <c:pt idx="571">
                  <c:v>38421</c:v>
                </c:pt>
                <c:pt idx="572">
                  <c:v>38422</c:v>
                </c:pt>
                <c:pt idx="573">
                  <c:v>38425</c:v>
                </c:pt>
                <c:pt idx="574">
                  <c:v>38426</c:v>
                </c:pt>
                <c:pt idx="575">
                  <c:v>38427</c:v>
                </c:pt>
                <c:pt idx="576">
                  <c:v>38428</c:v>
                </c:pt>
                <c:pt idx="577">
                  <c:v>38429</c:v>
                </c:pt>
                <c:pt idx="578">
                  <c:v>38432</c:v>
                </c:pt>
                <c:pt idx="579">
                  <c:v>38433</c:v>
                </c:pt>
                <c:pt idx="580">
                  <c:v>38434</c:v>
                </c:pt>
                <c:pt idx="581">
                  <c:v>38435</c:v>
                </c:pt>
                <c:pt idx="582">
                  <c:v>38436</c:v>
                </c:pt>
                <c:pt idx="583">
                  <c:v>38439</c:v>
                </c:pt>
                <c:pt idx="584">
                  <c:v>38440</c:v>
                </c:pt>
                <c:pt idx="585">
                  <c:v>38441</c:v>
                </c:pt>
                <c:pt idx="586">
                  <c:v>38442</c:v>
                </c:pt>
                <c:pt idx="587">
                  <c:v>38443</c:v>
                </c:pt>
                <c:pt idx="588">
                  <c:v>38446</c:v>
                </c:pt>
                <c:pt idx="589">
                  <c:v>38447</c:v>
                </c:pt>
                <c:pt idx="590">
                  <c:v>38448</c:v>
                </c:pt>
                <c:pt idx="591">
                  <c:v>38449</c:v>
                </c:pt>
                <c:pt idx="592">
                  <c:v>38450</c:v>
                </c:pt>
                <c:pt idx="593">
                  <c:v>38453</c:v>
                </c:pt>
                <c:pt idx="594">
                  <c:v>38454</c:v>
                </c:pt>
                <c:pt idx="595">
                  <c:v>38455</c:v>
                </c:pt>
                <c:pt idx="596">
                  <c:v>38456</c:v>
                </c:pt>
                <c:pt idx="597">
                  <c:v>38457</c:v>
                </c:pt>
                <c:pt idx="598">
                  <c:v>38460</c:v>
                </c:pt>
                <c:pt idx="599">
                  <c:v>38461</c:v>
                </c:pt>
                <c:pt idx="600">
                  <c:v>38462</c:v>
                </c:pt>
                <c:pt idx="601">
                  <c:v>38463</c:v>
                </c:pt>
                <c:pt idx="602">
                  <c:v>38464</c:v>
                </c:pt>
                <c:pt idx="603">
                  <c:v>38467</c:v>
                </c:pt>
                <c:pt idx="604">
                  <c:v>38468</c:v>
                </c:pt>
                <c:pt idx="605">
                  <c:v>38469</c:v>
                </c:pt>
                <c:pt idx="606">
                  <c:v>38470</c:v>
                </c:pt>
                <c:pt idx="607">
                  <c:v>38471</c:v>
                </c:pt>
                <c:pt idx="608">
                  <c:v>38474</c:v>
                </c:pt>
                <c:pt idx="609">
                  <c:v>38475</c:v>
                </c:pt>
                <c:pt idx="610">
                  <c:v>38476</c:v>
                </c:pt>
                <c:pt idx="611">
                  <c:v>38477</c:v>
                </c:pt>
                <c:pt idx="612">
                  <c:v>38478</c:v>
                </c:pt>
                <c:pt idx="613">
                  <c:v>38481</c:v>
                </c:pt>
                <c:pt idx="614">
                  <c:v>38482</c:v>
                </c:pt>
                <c:pt idx="615">
                  <c:v>38483</c:v>
                </c:pt>
                <c:pt idx="616">
                  <c:v>38484</c:v>
                </c:pt>
                <c:pt idx="617">
                  <c:v>38485</c:v>
                </c:pt>
                <c:pt idx="618">
                  <c:v>38488</c:v>
                </c:pt>
                <c:pt idx="619">
                  <c:v>38489</c:v>
                </c:pt>
                <c:pt idx="620">
                  <c:v>38490</c:v>
                </c:pt>
                <c:pt idx="621">
                  <c:v>38491</c:v>
                </c:pt>
                <c:pt idx="622">
                  <c:v>38492</c:v>
                </c:pt>
                <c:pt idx="623">
                  <c:v>38495</c:v>
                </c:pt>
                <c:pt idx="624">
                  <c:v>38496</c:v>
                </c:pt>
                <c:pt idx="625">
                  <c:v>38497</c:v>
                </c:pt>
                <c:pt idx="626">
                  <c:v>38498</c:v>
                </c:pt>
                <c:pt idx="627">
                  <c:v>38499</c:v>
                </c:pt>
                <c:pt idx="628">
                  <c:v>38502</c:v>
                </c:pt>
                <c:pt idx="629">
                  <c:v>38503</c:v>
                </c:pt>
                <c:pt idx="630">
                  <c:v>38504</c:v>
                </c:pt>
                <c:pt idx="631">
                  <c:v>38505</c:v>
                </c:pt>
                <c:pt idx="632">
                  <c:v>38506</c:v>
                </c:pt>
                <c:pt idx="633">
                  <c:v>38509</c:v>
                </c:pt>
                <c:pt idx="634">
                  <c:v>38510</c:v>
                </c:pt>
                <c:pt idx="635">
                  <c:v>38511</c:v>
                </c:pt>
                <c:pt idx="636">
                  <c:v>38512</c:v>
                </c:pt>
                <c:pt idx="637">
                  <c:v>38513</c:v>
                </c:pt>
                <c:pt idx="638">
                  <c:v>38516</c:v>
                </c:pt>
                <c:pt idx="639">
                  <c:v>38517</c:v>
                </c:pt>
                <c:pt idx="640">
                  <c:v>38518</c:v>
                </c:pt>
                <c:pt idx="641">
                  <c:v>38519</c:v>
                </c:pt>
                <c:pt idx="642">
                  <c:v>38520</c:v>
                </c:pt>
                <c:pt idx="643">
                  <c:v>38523</c:v>
                </c:pt>
                <c:pt idx="644">
                  <c:v>38524</c:v>
                </c:pt>
                <c:pt idx="645">
                  <c:v>38525</c:v>
                </c:pt>
                <c:pt idx="646">
                  <c:v>38526</c:v>
                </c:pt>
                <c:pt idx="647">
                  <c:v>38527</c:v>
                </c:pt>
                <c:pt idx="648">
                  <c:v>38530</c:v>
                </c:pt>
                <c:pt idx="649">
                  <c:v>38531</c:v>
                </c:pt>
                <c:pt idx="650">
                  <c:v>38532</c:v>
                </c:pt>
                <c:pt idx="651">
                  <c:v>38533</c:v>
                </c:pt>
                <c:pt idx="652">
                  <c:v>38534</c:v>
                </c:pt>
                <c:pt idx="653">
                  <c:v>38537</c:v>
                </c:pt>
                <c:pt idx="654">
                  <c:v>38538</c:v>
                </c:pt>
                <c:pt idx="655">
                  <c:v>38539</c:v>
                </c:pt>
                <c:pt idx="656">
                  <c:v>38540</c:v>
                </c:pt>
                <c:pt idx="657">
                  <c:v>38541</c:v>
                </c:pt>
                <c:pt idx="658">
                  <c:v>38544</c:v>
                </c:pt>
                <c:pt idx="659">
                  <c:v>38545</c:v>
                </c:pt>
                <c:pt idx="660">
                  <c:v>38546</c:v>
                </c:pt>
                <c:pt idx="661">
                  <c:v>38547</c:v>
                </c:pt>
                <c:pt idx="662">
                  <c:v>38548</c:v>
                </c:pt>
                <c:pt idx="663">
                  <c:v>38551</c:v>
                </c:pt>
                <c:pt idx="664">
                  <c:v>38552</c:v>
                </c:pt>
                <c:pt idx="665">
                  <c:v>38553</c:v>
                </c:pt>
                <c:pt idx="666">
                  <c:v>38554</c:v>
                </c:pt>
                <c:pt idx="667">
                  <c:v>38555</c:v>
                </c:pt>
                <c:pt idx="668">
                  <c:v>38558</c:v>
                </c:pt>
                <c:pt idx="669">
                  <c:v>38559</c:v>
                </c:pt>
                <c:pt idx="670">
                  <c:v>38560</c:v>
                </c:pt>
                <c:pt idx="671">
                  <c:v>38561</c:v>
                </c:pt>
                <c:pt idx="672">
                  <c:v>38562</c:v>
                </c:pt>
                <c:pt idx="673">
                  <c:v>38565</c:v>
                </c:pt>
                <c:pt idx="674">
                  <c:v>38566</c:v>
                </c:pt>
                <c:pt idx="675">
                  <c:v>38567</c:v>
                </c:pt>
                <c:pt idx="676">
                  <c:v>38568</c:v>
                </c:pt>
                <c:pt idx="677">
                  <c:v>38569</c:v>
                </c:pt>
                <c:pt idx="678">
                  <c:v>38572</c:v>
                </c:pt>
                <c:pt idx="679">
                  <c:v>38573</c:v>
                </c:pt>
                <c:pt idx="680">
                  <c:v>38574</c:v>
                </c:pt>
                <c:pt idx="681">
                  <c:v>38575</c:v>
                </c:pt>
                <c:pt idx="682">
                  <c:v>38576</c:v>
                </c:pt>
                <c:pt idx="683">
                  <c:v>38579</c:v>
                </c:pt>
                <c:pt idx="684">
                  <c:v>38580</c:v>
                </c:pt>
                <c:pt idx="685">
                  <c:v>38581</c:v>
                </c:pt>
                <c:pt idx="686">
                  <c:v>38582</c:v>
                </c:pt>
                <c:pt idx="687">
                  <c:v>38583</c:v>
                </c:pt>
                <c:pt idx="688">
                  <c:v>38586</c:v>
                </c:pt>
                <c:pt idx="689">
                  <c:v>38587</c:v>
                </c:pt>
                <c:pt idx="690">
                  <c:v>38588</c:v>
                </c:pt>
                <c:pt idx="691">
                  <c:v>38589</c:v>
                </c:pt>
                <c:pt idx="692">
                  <c:v>38590</c:v>
                </c:pt>
                <c:pt idx="693">
                  <c:v>38593</c:v>
                </c:pt>
                <c:pt idx="694">
                  <c:v>38594</c:v>
                </c:pt>
                <c:pt idx="695">
                  <c:v>38595</c:v>
                </c:pt>
                <c:pt idx="696">
                  <c:v>38596</c:v>
                </c:pt>
                <c:pt idx="697">
                  <c:v>38597</c:v>
                </c:pt>
                <c:pt idx="698">
                  <c:v>38600</c:v>
                </c:pt>
                <c:pt idx="699">
                  <c:v>38601</c:v>
                </c:pt>
                <c:pt idx="700">
                  <c:v>38602</c:v>
                </c:pt>
                <c:pt idx="701">
                  <c:v>38603</c:v>
                </c:pt>
                <c:pt idx="702">
                  <c:v>38604</c:v>
                </c:pt>
                <c:pt idx="703">
                  <c:v>38607</c:v>
                </c:pt>
                <c:pt idx="704">
                  <c:v>38608</c:v>
                </c:pt>
                <c:pt idx="705">
                  <c:v>38609</c:v>
                </c:pt>
                <c:pt idx="706">
                  <c:v>38610</c:v>
                </c:pt>
                <c:pt idx="707">
                  <c:v>38611</c:v>
                </c:pt>
                <c:pt idx="708">
                  <c:v>38614</c:v>
                </c:pt>
                <c:pt idx="709">
                  <c:v>38615</c:v>
                </c:pt>
                <c:pt idx="710">
                  <c:v>38616</c:v>
                </c:pt>
                <c:pt idx="711">
                  <c:v>38617</c:v>
                </c:pt>
                <c:pt idx="712">
                  <c:v>38618</c:v>
                </c:pt>
                <c:pt idx="713">
                  <c:v>38621</c:v>
                </c:pt>
                <c:pt idx="714">
                  <c:v>38622</c:v>
                </c:pt>
                <c:pt idx="715">
                  <c:v>38623</c:v>
                </c:pt>
                <c:pt idx="716">
                  <c:v>38624</c:v>
                </c:pt>
                <c:pt idx="717">
                  <c:v>38625</c:v>
                </c:pt>
                <c:pt idx="718">
                  <c:v>38628</c:v>
                </c:pt>
                <c:pt idx="719">
                  <c:v>38629</c:v>
                </c:pt>
                <c:pt idx="720">
                  <c:v>38630</c:v>
                </c:pt>
                <c:pt idx="721">
                  <c:v>38631</c:v>
                </c:pt>
                <c:pt idx="722">
                  <c:v>38632</c:v>
                </c:pt>
                <c:pt idx="723">
                  <c:v>38635</c:v>
                </c:pt>
                <c:pt idx="724">
                  <c:v>38636</c:v>
                </c:pt>
                <c:pt idx="725">
                  <c:v>38637</c:v>
                </c:pt>
                <c:pt idx="726">
                  <c:v>38638</c:v>
                </c:pt>
                <c:pt idx="727">
                  <c:v>38639</c:v>
                </c:pt>
                <c:pt idx="728">
                  <c:v>38642</c:v>
                </c:pt>
                <c:pt idx="729">
                  <c:v>38643</c:v>
                </c:pt>
                <c:pt idx="730">
                  <c:v>38644</c:v>
                </c:pt>
                <c:pt idx="731">
                  <c:v>38645</c:v>
                </c:pt>
                <c:pt idx="732">
                  <c:v>38646</c:v>
                </c:pt>
                <c:pt idx="733">
                  <c:v>38649</c:v>
                </c:pt>
                <c:pt idx="734">
                  <c:v>38650</c:v>
                </c:pt>
                <c:pt idx="735">
                  <c:v>38651</c:v>
                </c:pt>
                <c:pt idx="736">
                  <c:v>38652</c:v>
                </c:pt>
                <c:pt idx="737">
                  <c:v>38653</c:v>
                </c:pt>
                <c:pt idx="738">
                  <c:v>38656</c:v>
                </c:pt>
                <c:pt idx="739">
                  <c:v>38657</c:v>
                </c:pt>
                <c:pt idx="740">
                  <c:v>38658</c:v>
                </c:pt>
                <c:pt idx="741">
                  <c:v>38659</c:v>
                </c:pt>
                <c:pt idx="742">
                  <c:v>38660</c:v>
                </c:pt>
                <c:pt idx="743">
                  <c:v>38663</c:v>
                </c:pt>
                <c:pt idx="744">
                  <c:v>38664</c:v>
                </c:pt>
                <c:pt idx="745">
                  <c:v>38665</c:v>
                </c:pt>
                <c:pt idx="746">
                  <c:v>38666</c:v>
                </c:pt>
                <c:pt idx="747">
                  <c:v>38667</c:v>
                </c:pt>
                <c:pt idx="748">
                  <c:v>38670</c:v>
                </c:pt>
                <c:pt idx="749">
                  <c:v>38671</c:v>
                </c:pt>
                <c:pt idx="750">
                  <c:v>38672</c:v>
                </c:pt>
                <c:pt idx="751">
                  <c:v>38673</c:v>
                </c:pt>
                <c:pt idx="752">
                  <c:v>38674</c:v>
                </c:pt>
                <c:pt idx="753">
                  <c:v>38677</c:v>
                </c:pt>
                <c:pt idx="754">
                  <c:v>38678</c:v>
                </c:pt>
                <c:pt idx="755">
                  <c:v>38679</c:v>
                </c:pt>
                <c:pt idx="756">
                  <c:v>38680</c:v>
                </c:pt>
                <c:pt idx="757">
                  <c:v>38681</c:v>
                </c:pt>
                <c:pt idx="758">
                  <c:v>38684</c:v>
                </c:pt>
                <c:pt idx="759">
                  <c:v>38685</c:v>
                </c:pt>
                <c:pt idx="760">
                  <c:v>38686</c:v>
                </c:pt>
                <c:pt idx="761">
                  <c:v>38687</c:v>
                </c:pt>
                <c:pt idx="762">
                  <c:v>38688</c:v>
                </c:pt>
                <c:pt idx="763">
                  <c:v>38691</c:v>
                </c:pt>
                <c:pt idx="764">
                  <c:v>38692</c:v>
                </c:pt>
                <c:pt idx="765">
                  <c:v>38693</c:v>
                </c:pt>
                <c:pt idx="766">
                  <c:v>38694</c:v>
                </c:pt>
                <c:pt idx="767">
                  <c:v>38695</c:v>
                </c:pt>
                <c:pt idx="768">
                  <c:v>38698</c:v>
                </c:pt>
                <c:pt idx="769">
                  <c:v>38699</c:v>
                </c:pt>
                <c:pt idx="770">
                  <c:v>38700</c:v>
                </c:pt>
                <c:pt idx="771">
                  <c:v>38701</c:v>
                </c:pt>
                <c:pt idx="772">
                  <c:v>38702</c:v>
                </c:pt>
                <c:pt idx="773">
                  <c:v>38705</c:v>
                </c:pt>
                <c:pt idx="774">
                  <c:v>38706</c:v>
                </c:pt>
                <c:pt idx="775">
                  <c:v>38707</c:v>
                </c:pt>
                <c:pt idx="776">
                  <c:v>38708</c:v>
                </c:pt>
                <c:pt idx="777">
                  <c:v>38709</c:v>
                </c:pt>
                <c:pt idx="778">
                  <c:v>38712</c:v>
                </c:pt>
                <c:pt idx="779">
                  <c:v>38713</c:v>
                </c:pt>
                <c:pt idx="780">
                  <c:v>38714</c:v>
                </c:pt>
                <c:pt idx="781">
                  <c:v>38715</c:v>
                </c:pt>
                <c:pt idx="782">
                  <c:v>38716</c:v>
                </c:pt>
                <c:pt idx="783">
                  <c:v>38719</c:v>
                </c:pt>
                <c:pt idx="784">
                  <c:v>38720</c:v>
                </c:pt>
                <c:pt idx="785">
                  <c:v>38721</c:v>
                </c:pt>
                <c:pt idx="786">
                  <c:v>38722</c:v>
                </c:pt>
                <c:pt idx="787">
                  <c:v>38723</c:v>
                </c:pt>
                <c:pt idx="788">
                  <c:v>38726</c:v>
                </c:pt>
                <c:pt idx="789">
                  <c:v>38727</c:v>
                </c:pt>
                <c:pt idx="790">
                  <c:v>38728</c:v>
                </c:pt>
                <c:pt idx="791">
                  <c:v>38729</c:v>
                </c:pt>
                <c:pt idx="792">
                  <c:v>38730</c:v>
                </c:pt>
                <c:pt idx="793">
                  <c:v>38733</c:v>
                </c:pt>
                <c:pt idx="794">
                  <c:v>38734</c:v>
                </c:pt>
                <c:pt idx="795">
                  <c:v>38735</c:v>
                </c:pt>
                <c:pt idx="796">
                  <c:v>38736</c:v>
                </c:pt>
                <c:pt idx="797">
                  <c:v>38737</c:v>
                </c:pt>
                <c:pt idx="798">
                  <c:v>38740</c:v>
                </c:pt>
                <c:pt idx="799">
                  <c:v>38741</c:v>
                </c:pt>
                <c:pt idx="800">
                  <c:v>38742</c:v>
                </c:pt>
                <c:pt idx="801">
                  <c:v>38743</c:v>
                </c:pt>
                <c:pt idx="802">
                  <c:v>38744</c:v>
                </c:pt>
                <c:pt idx="803">
                  <c:v>38747</c:v>
                </c:pt>
                <c:pt idx="804">
                  <c:v>38748</c:v>
                </c:pt>
                <c:pt idx="805">
                  <c:v>38749</c:v>
                </c:pt>
                <c:pt idx="806">
                  <c:v>38750</c:v>
                </c:pt>
                <c:pt idx="807">
                  <c:v>38751</c:v>
                </c:pt>
                <c:pt idx="808">
                  <c:v>38754</c:v>
                </c:pt>
                <c:pt idx="809">
                  <c:v>38755</c:v>
                </c:pt>
                <c:pt idx="810">
                  <c:v>38756</c:v>
                </c:pt>
                <c:pt idx="811">
                  <c:v>38757</c:v>
                </c:pt>
                <c:pt idx="812">
                  <c:v>38758</c:v>
                </c:pt>
                <c:pt idx="813">
                  <c:v>38761</c:v>
                </c:pt>
                <c:pt idx="814">
                  <c:v>38762</c:v>
                </c:pt>
                <c:pt idx="815">
                  <c:v>38763</c:v>
                </c:pt>
                <c:pt idx="816">
                  <c:v>38764</c:v>
                </c:pt>
                <c:pt idx="817">
                  <c:v>38765</c:v>
                </c:pt>
                <c:pt idx="818">
                  <c:v>38768</c:v>
                </c:pt>
                <c:pt idx="819">
                  <c:v>38769</c:v>
                </c:pt>
                <c:pt idx="820">
                  <c:v>38770</c:v>
                </c:pt>
                <c:pt idx="821">
                  <c:v>38771</c:v>
                </c:pt>
                <c:pt idx="822">
                  <c:v>38772</c:v>
                </c:pt>
                <c:pt idx="823">
                  <c:v>38775</c:v>
                </c:pt>
                <c:pt idx="824">
                  <c:v>38776</c:v>
                </c:pt>
                <c:pt idx="825">
                  <c:v>38777</c:v>
                </c:pt>
                <c:pt idx="826">
                  <c:v>38778</c:v>
                </c:pt>
                <c:pt idx="827">
                  <c:v>38779</c:v>
                </c:pt>
                <c:pt idx="828">
                  <c:v>38782</c:v>
                </c:pt>
                <c:pt idx="829">
                  <c:v>38783</c:v>
                </c:pt>
                <c:pt idx="830">
                  <c:v>38784</c:v>
                </c:pt>
                <c:pt idx="831">
                  <c:v>38785</c:v>
                </c:pt>
                <c:pt idx="832">
                  <c:v>38786</c:v>
                </c:pt>
                <c:pt idx="833">
                  <c:v>38789</c:v>
                </c:pt>
                <c:pt idx="834">
                  <c:v>38790</c:v>
                </c:pt>
                <c:pt idx="835">
                  <c:v>38791</c:v>
                </c:pt>
                <c:pt idx="836">
                  <c:v>38792</c:v>
                </c:pt>
                <c:pt idx="837">
                  <c:v>38793</c:v>
                </c:pt>
                <c:pt idx="838">
                  <c:v>38796</c:v>
                </c:pt>
                <c:pt idx="839">
                  <c:v>38797</c:v>
                </c:pt>
                <c:pt idx="840">
                  <c:v>38798</c:v>
                </c:pt>
                <c:pt idx="841">
                  <c:v>38799</c:v>
                </c:pt>
                <c:pt idx="842">
                  <c:v>38800</c:v>
                </c:pt>
                <c:pt idx="843">
                  <c:v>38803</c:v>
                </c:pt>
                <c:pt idx="844">
                  <c:v>38804</c:v>
                </c:pt>
                <c:pt idx="845">
                  <c:v>38805</c:v>
                </c:pt>
                <c:pt idx="846">
                  <c:v>38806</c:v>
                </c:pt>
                <c:pt idx="847">
                  <c:v>38807</c:v>
                </c:pt>
                <c:pt idx="848">
                  <c:v>38810</c:v>
                </c:pt>
                <c:pt idx="849">
                  <c:v>38811</c:v>
                </c:pt>
                <c:pt idx="850">
                  <c:v>38812</c:v>
                </c:pt>
                <c:pt idx="851">
                  <c:v>38813</c:v>
                </c:pt>
                <c:pt idx="852">
                  <c:v>38814</c:v>
                </c:pt>
                <c:pt idx="853">
                  <c:v>38817</c:v>
                </c:pt>
                <c:pt idx="854">
                  <c:v>38818</c:v>
                </c:pt>
                <c:pt idx="855">
                  <c:v>38819</c:v>
                </c:pt>
                <c:pt idx="856">
                  <c:v>38820</c:v>
                </c:pt>
                <c:pt idx="857">
                  <c:v>38821</c:v>
                </c:pt>
                <c:pt idx="858">
                  <c:v>38824</c:v>
                </c:pt>
                <c:pt idx="859">
                  <c:v>38825</c:v>
                </c:pt>
                <c:pt idx="860">
                  <c:v>38826</c:v>
                </c:pt>
                <c:pt idx="861">
                  <c:v>38827</c:v>
                </c:pt>
                <c:pt idx="862">
                  <c:v>38828</c:v>
                </c:pt>
                <c:pt idx="863">
                  <c:v>38831</c:v>
                </c:pt>
                <c:pt idx="864">
                  <c:v>38832</c:v>
                </c:pt>
                <c:pt idx="865">
                  <c:v>38833</c:v>
                </c:pt>
                <c:pt idx="866">
                  <c:v>38834</c:v>
                </c:pt>
                <c:pt idx="867">
                  <c:v>38835</c:v>
                </c:pt>
                <c:pt idx="868">
                  <c:v>38838</c:v>
                </c:pt>
                <c:pt idx="869">
                  <c:v>38839</c:v>
                </c:pt>
                <c:pt idx="870">
                  <c:v>38840</c:v>
                </c:pt>
                <c:pt idx="871">
                  <c:v>38841</c:v>
                </c:pt>
                <c:pt idx="872">
                  <c:v>38842</c:v>
                </c:pt>
                <c:pt idx="873">
                  <c:v>38845</c:v>
                </c:pt>
                <c:pt idx="874">
                  <c:v>38846</c:v>
                </c:pt>
                <c:pt idx="875">
                  <c:v>38847</c:v>
                </c:pt>
                <c:pt idx="876">
                  <c:v>38848</c:v>
                </c:pt>
                <c:pt idx="877">
                  <c:v>38849</c:v>
                </c:pt>
                <c:pt idx="878">
                  <c:v>38852</c:v>
                </c:pt>
                <c:pt idx="879">
                  <c:v>38853</c:v>
                </c:pt>
                <c:pt idx="880">
                  <c:v>38854</c:v>
                </c:pt>
                <c:pt idx="881">
                  <c:v>38855</c:v>
                </c:pt>
                <c:pt idx="882">
                  <c:v>38856</c:v>
                </c:pt>
                <c:pt idx="883">
                  <c:v>38859</c:v>
                </c:pt>
                <c:pt idx="884">
                  <c:v>38860</c:v>
                </c:pt>
                <c:pt idx="885">
                  <c:v>38861</c:v>
                </c:pt>
                <c:pt idx="886">
                  <c:v>38862</c:v>
                </c:pt>
                <c:pt idx="887">
                  <c:v>38863</c:v>
                </c:pt>
                <c:pt idx="888">
                  <c:v>38866</c:v>
                </c:pt>
                <c:pt idx="889">
                  <c:v>38867</c:v>
                </c:pt>
                <c:pt idx="890">
                  <c:v>38868</c:v>
                </c:pt>
                <c:pt idx="891">
                  <c:v>38869</c:v>
                </c:pt>
                <c:pt idx="892">
                  <c:v>38870</c:v>
                </c:pt>
                <c:pt idx="893">
                  <c:v>38873</c:v>
                </c:pt>
                <c:pt idx="894">
                  <c:v>38874</c:v>
                </c:pt>
                <c:pt idx="895">
                  <c:v>38875</c:v>
                </c:pt>
                <c:pt idx="896">
                  <c:v>38876</c:v>
                </c:pt>
                <c:pt idx="897">
                  <c:v>38877</c:v>
                </c:pt>
                <c:pt idx="898">
                  <c:v>38880</c:v>
                </c:pt>
                <c:pt idx="899">
                  <c:v>38881</c:v>
                </c:pt>
                <c:pt idx="900">
                  <c:v>38882</c:v>
                </c:pt>
                <c:pt idx="901">
                  <c:v>38883</c:v>
                </c:pt>
                <c:pt idx="902">
                  <c:v>38884</c:v>
                </c:pt>
                <c:pt idx="903">
                  <c:v>38887</c:v>
                </c:pt>
                <c:pt idx="904">
                  <c:v>38888</c:v>
                </c:pt>
                <c:pt idx="905">
                  <c:v>38889</c:v>
                </c:pt>
                <c:pt idx="906">
                  <c:v>38890</c:v>
                </c:pt>
                <c:pt idx="907">
                  <c:v>38891</c:v>
                </c:pt>
                <c:pt idx="908">
                  <c:v>38894</c:v>
                </c:pt>
                <c:pt idx="909">
                  <c:v>38895</c:v>
                </c:pt>
                <c:pt idx="910">
                  <c:v>38896</c:v>
                </c:pt>
                <c:pt idx="911">
                  <c:v>38897</c:v>
                </c:pt>
                <c:pt idx="912">
                  <c:v>38898</c:v>
                </c:pt>
                <c:pt idx="913">
                  <c:v>38901</c:v>
                </c:pt>
                <c:pt idx="914">
                  <c:v>38902</c:v>
                </c:pt>
                <c:pt idx="915">
                  <c:v>38903</c:v>
                </c:pt>
                <c:pt idx="916">
                  <c:v>38904</c:v>
                </c:pt>
                <c:pt idx="917">
                  <c:v>38905</c:v>
                </c:pt>
                <c:pt idx="918">
                  <c:v>38908</c:v>
                </c:pt>
                <c:pt idx="919">
                  <c:v>38909</c:v>
                </c:pt>
                <c:pt idx="920">
                  <c:v>38910</c:v>
                </c:pt>
                <c:pt idx="921">
                  <c:v>38911</c:v>
                </c:pt>
                <c:pt idx="922">
                  <c:v>38912</c:v>
                </c:pt>
                <c:pt idx="923">
                  <c:v>38915</c:v>
                </c:pt>
                <c:pt idx="924">
                  <c:v>38916</c:v>
                </c:pt>
                <c:pt idx="925">
                  <c:v>38917</c:v>
                </c:pt>
                <c:pt idx="926">
                  <c:v>38918</c:v>
                </c:pt>
                <c:pt idx="927">
                  <c:v>38919</c:v>
                </c:pt>
                <c:pt idx="928">
                  <c:v>38922</c:v>
                </c:pt>
                <c:pt idx="929">
                  <c:v>38923</c:v>
                </c:pt>
                <c:pt idx="930">
                  <c:v>38924</c:v>
                </c:pt>
                <c:pt idx="931">
                  <c:v>38925</c:v>
                </c:pt>
                <c:pt idx="932">
                  <c:v>38926</c:v>
                </c:pt>
                <c:pt idx="933">
                  <c:v>38929</c:v>
                </c:pt>
                <c:pt idx="934">
                  <c:v>38930</c:v>
                </c:pt>
                <c:pt idx="935">
                  <c:v>38931</c:v>
                </c:pt>
                <c:pt idx="936">
                  <c:v>38932</c:v>
                </c:pt>
                <c:pt idx="937">
                  <c:v>38933</c:v>
                </c:pt>
                <c:pt idx="938">
                  <c:v>38936</c:v>
                </c:pt>
                <c:pt idx="939">
                  <c:v>38937</c:v>
                </c:pt>
                <c:pt idx="940">
                  <c:v>38938</c:v>
                </c:pt>
                <c:pt idx="941">
                  <c:v>38939</c:v>
                </c:pt>
                <c:pt idx="942">
                  <c:v>38940</c:v>
                </c:pt>
                <c:pt idx="943">
                  <c:v>38943</c:v>
                </c:pt>
                <c:pt idx="944">
                  <c:v>38944</c:v>
                </c:pt>
                <c:pt idx="945">
                  <c:v>38945</c:v>
                </c:pt>
                <c:pt idx="946">
                  <c:v>38946</c:v>
                </c:pt>
                <c:pt idx="947">
                  <c:v>38947</c:v>
                </c:pt>
                <c:pt idx="948">
                  <c:v>38950</c:v>
                </c:pt>
                <c:pt idx="949">
                  <c:v>38951</c:v>
                </c:pt>
                <c:pt idx="950">
                  <c:v>38952</c:v>
                </c:pt>
                <c:pt idx="951">
                  <c:v>38953</c:v>
                </c:pt>
                <c:pt idx="952">
                  <c:v>38954</c:v>
                </c:pt>
                <c:pt idx="953">
                  <c:v>38957</c:v>
                </c:pt>
                <c:pt idx="954">
                  <c:v>38958</c:v>
                </c:pt>
                <c:pt idx="955">
                  <c:v>38959</c:v>
                </c:pt>
                <c:pt idx="956">
                  <c:v>38960</c:v>
                </c:pt>
                <c:pt idx="957">
                  <c:v>38961</c:v>
                </c:pt>
                <c:pt idx="958">
                  <c:v>38964</c:v>
                </c:pt>
                <c:pt idx="959">
                  <c:v>38965</c:v>
                </c:pt>
                <c:pt idx="960">
                  <c:v>38966</c:v>
                </c:pt>
                <c:pt idx="961">
                  <c:v>38967</c:v>
                </c:pt>
                <c:pt idx="962">
                  <c:v>38968</c:v>
                </c:pt>
                <c:pt idx="963">
                  <c:v>38971</c:v>
                </c:pt>
                <c:pt idx="964">
                  <c:v>38972</c:v>
                </c:pt>
                <c:pt idx="965">
                  <c:v>38973</c:v>
                </c:pt>
                <c:pt idx="966">
                  <c:v>38974</c:v>
                </c:pt>
                <c:pt idx="967">
                  <c:v>38975</c:v>
                </c:pt>
                <c:pt idx="968">
                  <c:v>38978</c:v>
                </c:pt>
                <c:pt idx="969">
                  <c:v>38979</c:v>
                </c:pt>
                <c:pt idx="970">
                  <c:v>38980</c:v>
                </c:pt>
                <c:pt idx="971">
                  <c:v>38981</c:v>
                </c:pt>
                <c:pt idx="972">
                  <c:v>38982</c:v>
                </c:pt>
                <c:pt idx="973">
                  <c:v>38985</c:v>
                </c:pt>
                <c:pt idx="974">
                  <c:v>38986</c:v>
                </c:pt>
                <c:pt idx="975">
                  <c:v>38987</c:v>
                </c:pt>
                <c:pt idx="976">
                  <c:v>38988</c:v>
                </c:pt>
                <c:pt idx="977">
                  <c:v>38989</c:v>
                </c:pt>
                <c:pt idx="978">
                  <c:v>38992</c:v>
                </c:pt>
                <c:pt idx="979">
                  <c:v>38993</c:v>
                </c:pt>
                <c:pt idx="980">
                  <c:v>38994</c:v>
                </c:pt>
                <c:pt idx="981">
                  <c:v>38995</c:v>
                </c:pt>
                <c:pt idx="982">
                  <c:v>38996</c:v>
                </c:pt>
                <c:pt idx="983">
                  <c:v>38999</c:v>
                </c:pt>
                <c:pt idx="984">
                  <c:v>39000</c:v>
                </c:pt>
                <c:pt idx="985">
                  <c:v>39001</c:v>
                </c:pt>
                <c:pt idx="986">
                  <c:v>39002</c:v>
                </c:pt>
                <c:pt idx="987">
                  <c:v>39003</c:v>
                </c:pt>
                <c:pt idx="988">
                  <c:v>39006</c:v>
                </c:pt>
                <c:pt idx="989">
                  <c:v>39007</c:v>
                </c:pt>
                <c:pt idx="990">
                  <c:v>39008</c:v>
                </c:pt>
                <c:pt idx="991">
                  <c:v>39009</c:v>
                </c:pt>
                <c:pt idx="992">
                  <c:v>39010</c:v>
                </c:pt>
                <c:pt idx="993">
                  <c:v>39013</c:v>
                </c:pt>
                <c:pt idx="994">
                  <c:v>39014</c:v>
                </c:pt>
                <c:pt idx="995">
                  <c:v>39015</c:v>
                </c:pt>
                <c:pt idx="996">
                  <c:v>39016</c:v>
                </c:pt>
                <c:pt idx="997">
                  <c:v>39017</c:v>
                </c:pt>
                <c:pt idx="998">
                  <c:v>39020</c:v>
                </c:pt>
                <c:pt idx="999">
                  <c:v>39021</c:v>
                </c:pt>
                <c:pt idx="1000">
                  <c:v>39022</c:v>
                </c:pt>
                <c:pt idx="1001">
                  <c:v>39023</c:v>
                </c:pt>
                <c:pt idx="1002">
                  <c:v>39024</c:v>
                </c:pt>
                <c:pt idx="1003">
                  <c:v>39027</c:v>
                </c:pt>
                <c:pt idx="1004">
                  <c:v>39028</c:v>
                </c:pt>
                <c:pt idx="1005">
                  <c:v>39029</c:v>
                </c:pt>
                <c:pt idx="1006">
                  <c:v>39030</c:v>
                </c:pt>
                <c:pt idx="1007">
                  <c:v>39031</c:v>
                </c:pt>
                <c:pt idx="1008">
                  <c:v>39034</c:v>
                </c:pt>
                <c:pt idx="1009">
                  <c:v>39035</c:v>
                </c:pt>
                <c:pt idx="1010">
                  <c:v>39036</c:v>
                </c:pt>
                <c:pt idx="1011">
                  <c:v>39037</c:v>
                </c:pt>
                <c:pt idx="1012">
                  <c:v>39038</c:v>
                </c:pt>
                <c:pt idx="1013">
                  <c:v>39041</c:v>
                </c:pt>
                <c:pt idx="1014">
                  <c:v>39042</c:v>
                </c:pt>
                <c:pt idx="1015">
                  <c:v>39043</c:v>
                </c:pt>
                <c:pt idx="1016">
                  <c:v>39044</c:v>
                </c:pt>
                <c:pt idx="1017">
                  <c:v>39045</c:v>
                </c:pt>
                <c:pt idx="1018">
                  <c:v>39048</c:v>
                </c:pt>
                <c:pt idx="1019">
                  <c:v>39049</c:v>
                </c:pt>
                <c:pt idx="1020">
                  <c:v>39050</c:v>
                </c:pt>
                <c:pt idx="1021">
                  <c:v>39051</c:v>
                </c:pt>
                <c:pt idx="1022">
                  <c:v>39052</c:v>
                </c:pt>
                <c:pt idx="1023">
                  <c:v>39055</c:v>
                </c:pt>
                <c:pt idx="1024">
                  <c:v>39056</c:v>
                </c:pt>
                <c:pt idx="1025">
                  <c:v>39057</c:v>
                </c:pt>
                <c:pt idx="1026">
                  <c:v>39058</c:v>
                </c:pt>
                <c:pt idx="1027">
                  <c:v>39059</c:v>
                </c:pt>
                <c:pt idx="1028">
                  <c:v>39062</c:v>
                </c:pt>
                <c:pt idx="1029">
                  <c:v>39063</c:v>
                </c:pt>
                <c:pt idx="1030">
                  <c:v>39064</c:v>
                </c:pt>
                <c:pt idx="1031">
                  <c:v>39065</c:v>
                </c:pt>
                <c:pt idx="1032">
                  <c:v>39066</c:v>
                </c:pt>
                <c:pt idx="1033">
                  <c:v>39069</c:v>
                </c:pt>
                <c:pt idx="1034">
                  <c:v>39070</c:v>
                </c:pt>
                <c:pt idx="1035">
                  <c:v>39071</c:v>
                </c:pt>
                <c:pt idx="1036">
                  <c:v>39072</c:v>
                </c:pt>
                <c:pt idx="1037">
                  <c:v>39073</c:v>
                </c:pt>
                <c:pt idx="1038">
                  <c:v>39076</c:v>
                </c:pt>
                <c:pt idx="1039">
                  <c:v>39077</c:v>
                </c:pt>
                <c:pt idx="1040">
                  <c:v>39078</c:v>
                </c:pt>
                <c:pt idx="1041">
                  <c:v>39079</c:v>
                </c:pt>
                <c:pt idx="1042">
                  <c:v>39080</c:v>
                </c:pt>
                <c:pt idx="1043">
                  <c:v>39083</c:v>
                </c:pt>
                <c:pt idx="1044">
                  <c:v>39084</c:v>
                </c:pt>
                <c:pt idx="1045">
                  <c:v>39085</c:v>
                </c:pt>
                <c:pt idx="1046">
                  <c:v>39086</c:v>
                </c:pt>
                <c:pt idx="1047">
                  <c:v>39087</c:v>
                </c:pt>
                <c:pt idx="1048">
                  <c:v>39090</c:v>
                </c:pt>
                <c:pt idx="1049">
                  <c:v>39091</c:v>
                </c:pt>
                <c:pt idx="1050">
                  <c:v>39092</c:v>
                </c:pt>
                <c:pt idx="1051">
                  <c:v>39093</c:v>
                </c:pt>
                <c:pt idx="1052">
                  <c:v>39094</c:v>
                </c:pt>
                <c:pt idx="1053">
                  <c:v>39097</c:v>
                </c:pt>
                <c:pt idx="1054">
                  <c:v>39098</c:v>
                </c:pt>
                <c:pt idx="1055">
                  <c:v>39099</c:v>
                </c:pt>
                <c:pt idx="1056">
                  <c:v>39100</c:v>
                </c:pt>
                <c:pt idx="1057">
                  <c:v>39101</c:v>
                </c:pt>
                <c:pt idx="1058">
                  <c:v>39104</c:v>
                </c:pt>
                <c:pt idx="1059">
                  <c:v>39105</c:v>
                </c:pt>
                <c:pt idx="1060">
                  <c:v>39106</c:v>
                </c:pt>
                <c:pt idx="1061">
                  <c:v>39107</c:v>
                </c:pt>
                <c:pt idx="1062">
                  <c:v>39108</c:v>
                </c:pt>
                <c:pt idx="1063">
                  <c:v>39111</c:v>
                </c:pt>
                <c:pt idx="1064">
                  <c:v>39112</c:v>
                </c:pt>
                <c:pt idx="1065">
                  <c:v>39113</c:v>
                </c:pt>
                <c:pt idx="1066">
                  <c:v>39114</c:v>
                </c:pt>
                <c:pt idx="1067">
                  <c:v>39115</c:v>
                </c:pt>
                <c:pt idx="1068">
                  <c:v>39118</c:v>
                </c:pt>
                <c:pt idx="1069">
                  <c:v>39119</c:v>
                </c:pt>
                <c:pt idx="1070">
                  <c:v>39120</c:v>
                </c:pt>
                <c:pt idx="1071">
                  <c:v>39121</c:v>
                </c:pt>
                <c:pt idx="1072">
                  <c:v>39122</c:v>
                </c:pt>
                <c:pt idx="1073">
                  <c:v>39125</c:v>
                </c:pt>
                <c:pt idx="1074">
                  <c:v>39126</c:v>
                </c:pt>
                <c:pt idx="1075">
                  <c:v>39127</c:v>
                </c:pt>
                <c:pt idx="1076">
                  <c:v>39128</c:v>
                </c:pt>
                <c:pt idx="1077">
                  <c:v>39129</c:v>
                </c:pt>
                <c:pt idx="1078">
                  <c:v>39132</c:v>
                </c:pt>
                <c:pt idx="1079">
                  <c:v>39133</c:v>
                </c:pt>
                <c:pt idx="1080">
                  <c:v>39134</c:v>
                </c:pt>
                <c:pt idx="1081">
                  <c:v>39135</c:v>
                </c:pt>
                <c:pt idx="1082">
                  <c:v>39136</c:v>
                </c:pt>
                <c:pt idx="1083">
                  <c:v>39139</c:v>
                </c:pt>
                <c:pt idx="1084">
                  <c:v>39140</c:v>
                </c:pt>
                <c:pt idx="1085">
                  <c:v>39141</c:v>
                </c:pt>
                <c:pt idx="1086">
                  <c:v>39142</c:v>
                </c:pt>
                <c:pt idx="1087">
                  <c:v>39143</c:v>
                </c:pt>
                <c:pt idx="1088">
                  <c:v>39146</c:v>
                </c:pt>
                <c:pt idx="1089">
                  <c:v>39147</c:v>
                </c:pt>
                <c:pt idx="1090">
                  <c:v>39148</c:v>
                </c:pt>
                <c:pt idx="1091">
                  <c:v>39149</c:v>
                </c:pt>
                <c:pt idx="1092">
                  <c:v>39150</c:v>
                </c:pt>
                <c:pt idx="1093">
                  <c:v>39153</c:v>
                </c:pt>
                <c:pt idx="1094">
                  <c:v>39154</c:v>
                </c:pt>
                <c:pt idx="1095">
                  <c:v>39155</c:v>
                </c:pt>
                <c:pt idx="1096">
                  <c:v>39156</c:v>
                </c:pt>
                <c:pt idx="1097">
                  <c:v>39157</c:v>
                </c:pt>
                <c:pt idx="1098">
                  <c:v>39160</c:v>
                </c:pt>
                <c:pt idx="1099">
                  <c:v>39161</c:v>
                </c:pt>
                <c:pt idx="1100">
                  <c:v>39162</c:v>
                </c:pt>
                <c:pt idx="1101">
                  <c:v>39163</c:v>
                </c:pt>
                <c:pt idx="1102">
                  <c:v>39164</c:v>
                </c:pt>
                <c:pt idx="1103">
                  <c:v>39167</c:v>
                </c:pt>
                <c:pt idx="1104">
                  <c:v>39168</c:v>
                </c:pt>
                <c:pt idx="1105">
                  <c:v>39169</c:v>
                </c:pt>
                <c:pt idx="1106">
                  <c:v>39170</c:v>
                </c:pt>
                <c:pt idx="1107">
                  <c:v>39171</c:v>
                </c:pt>
                <c:pt idx="1108">
                  <c:v>39174</c:v>
                </c:pt>
                <c:pt idx="1109">
                  <c:v>39175</c:v>
                </c:pt>
                <c:pt idx="1110">
                  <c:v>39176</c:v>
                </c:pt>
                <c:pt idx="1111">
                  <c:v>39177</c:v>
                </c:pt>
                <c:pt idx="1112">
                  <c:v>39178</c:v>
                </c:pt>
                <c:pt idx="1113">
                  <c:v>39181</c:v>
                </c:pt>
                <c:pt idx="1114">
                  <c:v>39182</c:v>
                </c:pt>
                <c:pt idx="1115">
                  <c:v>39183</c:v>
                </c:pt>
                <c:pt idx="1116">
                  <c:v>39184</c:v>
                </c:pt>
                <c:pt idx="1117">
                  <c:v>39185</c:v>
                </c:pt>
                <c:pt idx="1118">
                  <c:v>39188</c:v>
                </c:pt>
                <c:pt idx="1119">
                  <c:v>39189</c:v>
                </c:pt>
                <c:pt idx="1120">
                  <c:v>39190</c:v>
                </c:pt>
                <c:pt idx="1121">
                  <c:v>39191</c:v>
                </c:pt>
                <c:pt idx="1122">
                  <c:v>39192</c:v>
                </c:pt>
                <c:pt idx="1123">
                  <c:v>39195</c:v>
                </c:pt>
                <c:pt idx="1124">
                  <c:v>39196</c:v>
                </c:pt>
                <c:pt idx="1125">
                  <c:v>39197</c:v>
                </c:pt>
                <c:pt idx="1126">
                  <c:v>39198</c:v>
                </c:pt>
                <c:pt idx="1127">
                  <c:v>39199</c:v>
                </c:pt>
                <c:pt idx="1128">
                  <c:v>39202</c:v>
                </c:pt>
                <c:pt idx="1129">
                  <c:v>39203</c:v>
                </c:pt>
                <c:pt idx="1130">
                  <c:v>39204</c:v>
                </c:pt>
                <c:pt idx="1131">
                  <c:v>39205</c:v>
                </c:pt>
                <c:pt idx="1132">
                  <c:v>39206</c:v>
                </c:pt>
                <c:pt idx="1133">
                  <c:v>39209</c:v>
                </c:pt>
                <c:pt idx="1134">
                  <c:v>39210</c:v>
                </c:pt>
                <c:pt idx="1135">
                  <c:v>39211</c:v>
                </c:pt>
                <c:pt idx="1136">
                  <c:v>39212</c:v>
                </c:pt>
                <c:pt idx="1137">
                  <c:v>39213</c:v>
                </c:pt>
                <c:pt idx="1138">
                  <c:v>39216</c:v>
                </c:pt>
                <c:pt idx="1139">
                  <c:v>39217</c:v>
                </c:pt>
                <c:pt idx="1140">
                  <c:v>39218</c:v>
                </c:pt>
                <c:pt idx="1141">
                  <c:v>39219</c:v>
                </c:pt>
                <c:pt idx="1142">
                  <c:v>39220</c:v>
                </c:pt>
                <c:pt idx="1143">
                  <c:v>39223</c:v>
                </c:pt>
                <c:pt idx="1144">
                  <c:v>39224</c:v>
                </c:pt>
                <c:pt idx="1145">
                  <c:v>39225</c:v>
                </c:pt>
                <c:pt idx="1146">
                  <c:v>39226</c:v>
                </c:pt>
                <c:pt idx="1147">
                  <c:v>39227</c:v>
                </c:pt>
                <c:pt idx="1148">
                  <c:v>39230</c:v>
                </c:pt>
                <c:pt idx="1149">
                  <c:v>39231</c:v>
                </c:pt>
                <c:pt idx="1150">
                  <c:v>39232</c:v>
                </c:pt>
                <c:pt idx="1151">
                  <c:v>39233</c:v>
                </c:pt>
                <c:pt idx="1152">
                  <c:v>39234</c:v>
                </c:pt>
                <c:pt idx="1153">
                  <c:v>39237</c:v>
                </c:pt>
                <c:pt idx="1154">
                  <c:v>39238</c:v>
                </c:pt>
                <c:pt idx="1155">
                  <c:v>39239</c:v>
                </c:pt>
                <c:pt idx="1156">
                  <c:v>39240</c:v>
                </c:pt>
                <c:pt idx="1157">
                  <c:v>39241</c:v>
                </c:pt>
                <c:pt idx="1158">
                  <c:v>39244</c:v>
                </c:pt>
                <c:pt idx="1159">
                  <c:v>39245</c:v>
                </c:pt>
                <c:pt idx="1160">
                  <c:v>39246</c:v>
                </c:pt>
                <c:pt idx="1161">
                  <c:v>39247</c:v>
                </c:pt>
                <c:pt idx="1162">
                  <c:v>39248</c:v>
                </c:pt>
                <c:pt idx="1163">
                  <c:v>39251</c:v>
                </c:pt>
                <c:pt idx="1164">
                  <c:v>39252</c:v>
                </c:pt>
                <c:pt idx="1165">
                  <c:v>39253</c:v>
                </c:pt>
                <c:pt idx="1166">
                  <c:v>39254</c:v>
                </c:pt>
                <c:pt idx="1167">
                  <c:v>39255</c:v>
                </c:pt>
                <c:pt idx="1168">
                  <c:v>39258</c:v>
                </c:pt>
                <c:pt idx="1169">
                  <c:v>39259</c:v>
                </c:pt>
                <c:pt idx="1170">
                  <c:v>39260</c:v>
                </c:pt>
                <c:pt idx="1171">
                  <c:v>39261</c:v>
                </c:pt>
                <c:pt idx="1172">
                  <c:v>39262</c:v>
                </c:pt>
                <c:pt idx="1173">
                  <c:v>39265</c:v>
                </c:pt>
                <c:pt idx="1174">
                  <c:v>39266</c:v>
                </c:pt>
                <c:pt idx="1175">
                  <c:v>39267</c:v>
                </c:pt>
                <c:pt idx="1176">
                  <c:v>39268</c:v>
                </c:pt>
                <c:pt idx="1177">
                  <c:v>39269</c:v>
                </c:pt>
                <c:pt idx="1178">
                  <c:v>39272</c:v>
                </c:pt>
                <c:pt idx="1179">
                  <c:v>39273</c:v>
                </c:pt>
                <c:pt idx="1180">
                  <c:v>39274</c:v>
                </c:pt>
                <c:pt idx="1181">
                  <c:v>39275</c:v>
                </c:pt>
                <c:pt idx="1182">
                  <c:v>39276</c:v>
                </c:pt>
                <c:pt idx="1183">
                  <c:v>39279</c:v>
                </c:pt>
                <c:pt idx="1184">
                  <c:v>39280</c:v>
                </c:pt>
                <c:pt idx="1185">
                  <c:v>39281</c:v>
                </c:pt>
                <c:pt idx="1186">
                  <c:v>39282</c:v>
                </c:pt>
                <c:pt idx="1187">
                  <c:v>39283</c:v>
                </c:pt>
                <c:pt idx="1188">
                  <c:v>39286</c:v>
                </c:pt>
                <c:pt idx="1189">
                  <c:v>39287</c:v>
                </c:pt>
                <c:pt idx="1190">
                  <c:v>39288</c:v>
                </c:pt>
                <c:pt idx="1191">
                  <c:v>39289</c:v>
                </c:pt>
                <c:pt idx="1192">
                  <c:v>39290</c:v>
                </c:pt>
                <c:pt idx="1193">
                  <c:v>39293</c:v>
                </c:pt>
                <c:pt idx="1194">
                  <c:v>39294</c:v>
                </c:pt>
                <c:pt idx="1195">
                  <c:v>39295</c:v>
                </c:pt>
                <c:pt idx="1196">
                  <c:v>39296</c:v>
                </c:pt>
                <c:pt idx="1197">
                  <c:v>39297</c:v>
                </c:pt>
                <c:pt idx="1198">
                  <c:v>39300</c:v>
                </c:pt>
                <c:pt idx="1199">
                  <c:v>39301</c:v>
                </c:pt>
                <c:pt idx="1200">
                  <c:v>39302</c:v>
                </c:pt>
                <c:pt idx="1201">
                  <c:v>39303</c:v>
                </c:pt>
                <c:pt idx="1202">
                  <c:v>39304</c:v>
                </c:pt>
                <c:pt idx="1203">
                  <c:v>39307</c:v>
                </c:pt>
                <c:pt idx="1204">
                  <c:v>39308</c:v>
                </c:pt>
                <c:pt idx="1205">
                  <c:v>39309</c:v>
                </c:pt>
                <c:pt idx="1206">
                  <c:v>39310</c:v>
                </c:pt>
                <c:pt idx="1207">
                  <c:v>39311</c:v>
                </c:pt>
                <c:pt idx="1208">
                  <c:v>39314</c:v>
                </c:pt>
                <c:pt idx="1209">
                  <c:v>39315</c:v>
                </c:pt>
                <c:pt idx="1210">
                  <c:v>39316</c:v>
                </c:pt>
                <c:pt idx="1211">
                  <c:v>39317</c:v>
                </c:pt>
                <c:pt idx="1212">
                  <c:v>39318</c:v>
                </c:pt>
                <c:pt idx="1213">
                  <c:v>39321</c:v>
                </c:pt>
                <c:pt idx="1214">
                  <c:v>39322</c:v>
                </c:pt>
                <c:pt idx="1215">
                  <c:v>39323</c:v>
                </c:pt>
                <c:pt idx="1216">
                  <c:v>39324</c:v>
                </c:pt>
                <c:pt idx="1217">
                  <c:v>39325</c:v>
                </c:pt>
                <c:pt idx="1218">
                  <c:v>39328</c:v>
                </c:pt>
                <c:pt idx="1219">
                  <c:v>39329</c:v>
                </c:pt>
                <c:pt idx="1220">
                  <c:v>39330</c:v>
                </c:pt>
                <c:pt idx="1221">
                  <c:v>39331</c:v>
                </c:pt>
                <c:pt idx="1222">
                  <c:v>39332</c:v>
                </c:pt>
                <c:pt idx="1223">
                  <c:v>39335</c:v>
                </c:pt>
                <c:pt idx="1224">
                  <c:v>39336</c:v>
                </c:pt>
                <c:pt idx="1225">
                  <c:v>39337</c:v>
                </c:pt>
                <c:pt idx="1226">
                  <c:v>39338</c:v>
                </c:pt>
                <c:pt idx="1227">
                  <c:v>39339</c:v>
                </c:pt>
                <c:pt idx="1228">
                  <c:v>39342</c:v>
                </c:pt>
                <c:pt idx="1229">
                  <c:v>39343</c:v>
                </c:pt>
                <c:pt idx="1230">
                  <c:v>39344</c:v>
                </c:pt>
                <c:pt idx="1231">
                  <c:v>39345</c:v>
                </c:pt>
                <c:pt idx="1232">
                  <c:v>39346</c:v>
                </c:pt>
                <c:pt idx="1233">
                  <c:v>39349</c:v>
                </c:pt>
                <c:pt idx="1234">
                  <c:v>39350</c:v>
                </c:pt>
                <c:pt idx="1235">
                  <c:v>39351</c:v>
                </c:pt>
                <c:pt idx="1236">
                  <c:v>39352</c:v>
                </c:pt>
                <c:pt idx="1237">
                  <c:v>39353</c:v>
                </c:pt>
                <c:pt idx="1238">
                  <c:v>39356</c:v>
                </c:pt>
                <c:pt idx="1239">
                  <c:v>39357</c:v>
                </c:pt>
                <c:pt idx="1240">
                  <c:v>39358</c:v>
                </c:pt>
                <c:pt idx="1241">
                  <c:v>39359</c:v>
                </c:pt>
                <c:pt idx="1242">
                  <c:v>39360</c:v>
                </c:pt>
                <c:pt idx="1243">
                  <c:v>39363</c:v>
                </c:pt>
                <c:pt idx="1244">
                  <c:v>39364</c:v>
                </c:pt>
                <c:pt idx="1245">
                  <c:v>39365</c:v>
                </c:pt>
                <c:pt idx="1246">
                  <c:v>39366</c:v>
                </c:pt>
                <c:pt idx="1247">
                  <c:v>39367</c:v>
                </c:pt>
                <c:pt idx="1248">
                  <c:v>39370</c:v>
                </c:pt>
                <c:pt idx="1249">
                  <c:v>39371</c:v>
                </c:pt>
                <c:pt idx="1250">
                  <c:v>39372</c:v>
                </c:pt>
                <c:pt idx="1251">
                  <c:v>39373</c:v>
                </c:pt>
                <c:pt idx="1252">
                  <c:v>39374</c:v>
                </c:pt>
                <c:pt idx="1253">
                  <c:v>39377</c:v>
                </c:pt>
                <c:pt idx="1254">
                  <c:v>39378</c:v>
                </c:pt>
                <c:pt idx="1255">
                  <c:v>39379</c:v>
                </c:pt>
                <c:pt idx="1256">
                  <c:v>39380</c:v>
                </c:pt>
                <c:pt idx="1257">
                  <c:v>39381</c:v>
                </c:pt>
                <c:pt idx="1258">
                  <c:v>39384</c:v>
                </c:pt>
                <c:pt idx="1259">
                  <c:v>39385</c:v>
                </c:pt>
                <c:pt idx="1260">
                  <c:v>39386</c:v>
                </c:pt>
                <c:pt idx="1261">
                  <c:v>39387</c:v>
                </c:pt>
                <c:pt idx="1262">
                  <c:v>39388</c:v>
                </c:pt>
                <c:pt idx="1263">
                  <c:v>39391</c:v>
                </c:pt>
                <c:pt idx="1264">
                  <c:v>39392</c:v>
                </c:pt>
                <c:pt idx="1265">
                  <c:v>39393</c:v>
                </c:pt>
                <c:pt idx="1266">
                  <c:v>39394</c:v>
                </c:pt>
                <c:pt idx="1267">
                  <c:v>39395</c:v>
                </c:pt>
                <c:pt idx="1268">
                  <c:v>39398</c:v>
                </c:pt>
                <c:pt idx="1269">
                  <c:v>39399</c:v>
                </c:pt>
                <c:pt idx="1270">
                  <c:v>39400</c:v>
                </c:pt>
                <c:pt idx="1271">
                  <c:v>39401</c:v>
                </c:pt>
                <c:pt idx="1272">
                  <c:v>39402</c:v>
                </c:pt>
                <c:pt idx="1273">
                  <c:v>39405</c:v>
                </c:pt>
                <c:pt idx="1274">
                  <c:v>39406</c:v>
                </c:pt>
                <c:pt idx="1275">
                  <c:v>39407</c:v>
                </c:pt>
                <c:pt idx="1276">
                  <c:v>39408</c:v>
                </c:pt>
                <c:pt idx="1277">
                  <c:v>39409</c:v>
                </c:pt>
                <c:pt idx="1278">
                  <c:v>39412</c:v>
                </c:pt>
                <c:pt idx="1279">
                  <c:v>39413</c:v>
                </c:pt>
                <c:pt idx="1280">
                  <c:v>39414</c:v>
                </c:pt>
                <c:pt idx="1281">
                  <c:v>39415</c:v>
                </c:pt>
                <c:pt idx="1282">
                  <c:v>39416</c:v>
                </c:pt>
                <c:pt idx="1283">
                  <c:v>39419</c:v>
                </c:pt>
                <c:pt idx="1284">
                  <c:v>39420</c:v>
                </c:pt>
                <c:pt idx="1285">
                  <c:v>39421</c:v>
                </c:pt>
                <c:pt idx="1286">
                  <c:v>39422</c:v>
                </c:pt>
                <c:pt idx="1287">
                  <c:v>39423</c:v>
                </c:pt>
                <c:pt idx="1288">
                  <c:v>39426</c:v>
                </c:pt>
                <c:pt idx="1289">
                  <c:v>39427</c:v>
                </c:pt>
                <c:pt idx="1290">
                  <c:v>39428</c:v>
                </c:pt>
                <c:pt idx="1291">
                  <c:v>39429</c:v>
                </c:pt>
                <c:pt idx="1292">
                  <c:v>39430</c:v>
                </c:pt>
                <c:pt idx="1293">
                  <c:v>39433</c:v>
                </c:pt>
                <c:pt idx="1294">
                  <c:v>39434</c:v>
                </c:pt>
                <c:pt idx="1295">
                  <c:v>39435</c:v>
                </c:pt>
                <c:pt idx="1296">
                  <c:v>39436</c:v>
                </c:pt>
                <c:pt idx="1297">
                  <c:v>39437</c:v>
                </c:pt>
                <c:pt idx="1298">
                  <c:v>39440</c:v>
                </c:pt>
                <c:pt idx="1299">
                  <c:v>39441</c:v>
                </c:pt>
                <c:pt idx="1300">
                  <c:v>39442</c:v>
                </c:pt>
                <c:pt idx="1301">
                  <c:v>39443</c:v>
                </c:pt>
                <c:pt idx="1302">
                  <c:v>39444</c:v>
                </c:pt>
                <c:pt idx="1303">
                  <c:v>39447</c:v>
                </c:pt>
                <c:pt idx="1304">
                  <c:v>39448</c:v>
                </c:pt>
                <c:pt idx="1305">
                  <c:v>39449</c:v>
                </c:pt>
                <c:pt idx="1306">
                  <c:v>39450</c:v>
                </c:pt>
                <c:pt idx="1307">
                  <c:v>39451</c:v>
                </c:pt>
                <c:pt idx="1308">
                  <c:v>39454</c:v>
                </c:pt>
                <c:pt idx="1309">
                  <c:v>39455</c:v>
                </c:pt>
                <c:pt idx="1310">
                  <c:v>39456</c:v>
                </c:pt>
                <c:pt idx="1311">
                  <c:v>39457</c:v>
                </c:pt>
                <c:pt idx="1312">
                  <c:v>39458</c:v>
                </c:pt>
                <c:pt idx="1313">
                  <c:v>39461</c:v>
                </c:pt>
                <c:pt idx="1314">
                  <c:v>39462</c:v>
                </c:pt>
                <c:pt idx="1315">
                  <c:v>39463</c:v>
                </c:pt>
                <c:pt idx="1316">
                  <c:v>39464</c:v>
                </c:pt>
                <c:pt idx="1317">
                  <c:v>39465</c:v>
                </c:pt>
                <c:pt idx="1318">
                  <c:v>39468</c:v>
                </c:pt>
                <c:pt idx="1319">
                  <c:v>39469</c:v>
                </c:pt>
                <c:pt idx="1320">
                  <c:v>39470</c:v>
                </c:pt>
                <c:pt idx="1321">
                  <c:v>39471</c:v>
                </c:pt>
                <c:pt idx="1322">
                  <c:v>39472</c:v>
                </c:pt>
                <c:pt idx="1323">
                  <c:v>39475</c:v>
                </c:pt>
                <c:pt idx="1324">
                  <c:v>39476</c:v>
                </c:pt>
                <c:pt idx="1325">
                  <c:v>39477</c:v>
                </c:pt>
                <c:pt idx="1326">
                  <c:v>39478</c:v>
                </c:pt>
                <c:pt idx="1327">
                  <c:v>39479</c:v>
                </c:pt>
                <c:pt idx="1328">
                  <c:v>39482</c:v>
                </c:pt>
                <c:pt idx="1329">
                  <c:v>39483</c:v>
                </c:pt>
                <c:pt idx="1330">
                  <c:v>39484</c:v>
                </c:pt>
                <c:pt idx="1331">
                  <c:v>39485</c:v>
                </c:pt>
                <c:pt idx="1332">
                  <c:v>39486</c:v>
                </c:pt>
                <c:pt idx="1333">
                  <c:v>39489</c:v>
                </c:pt>
                <c:pt idx="1334">
                  <c:v>39490</c:v>
                </c:pt>
                <c:pt idx="1335">
                  <c:v>39491</c:v>
                </c:pt>
                <c:pt idx="1336">
                  <c:v>39492</c:v>
                </c:pt>
                <c:pt idx="1337">
                  <c:v>39493</c:v>
                </c:pt>
                <c:pt idx="1338">
                  <c:v>39496</c:v>
                </c:pt>
                <c:pt idx="1339">
                  <c:v>39497</c:v>
                </c:pt>
                <c:pt idx="1340">
                  <c:v>39498</c:v>
                </c:pt>
                <c:pt idx="1341">
                  <c:v>39499</c:v>
                </c:pt>
                <c:pt idx="1342">
                  <c:v>39500</c:v>
                </c:pt>
                <c:pt idx="1343">
                  <c:v>39503</c:v>
                </c:pt>
                <c:pt idx="1344">
                  <c:v>39504</c:v>
                </c:pt>
                <c:pt idx="1345">
                  <c:v>39505</c:v>
                </c:pt>
                <c:pt idx="1346">
                  <c:v>39506</c:v>
                </c:pt>
                <c:pt idx="1347">
                  <c:v>39507</c:v>
                </c:pt>
                <c:pt idx="1348">
                  <c:v>39510</c:v>
                </c:pt>
                <c:pt idx="1349">
                  <c:v>39511</c:v>
                </c:pt>
                <c:pt idx="1350">
                  <c:v>39512</c:v>
                </c:pt>
                <c:pt idx="1351">
                  <c:v>39513</c:v>
                </c:pt>
                <c:pt idx="1352">
                  <c:v>39514</c:v>
                </c:pt>
                <c:pt idx="1353">
                  <c:v>39517</c:v>
                </c:pt>
                <c:pt idx="1354">
                  <c:v>39518</c:v>
                </c:pt>
                <c:pt idx="1355">
                  <c:v>39519</c:v>
                </c:pt>
                <c:pt idx="1356">
                  <c:v>39520</c:v>
                </c:pt>
                <c:pt idx="1357">
                  <c:v>39521</c:v>
                </c:pt>
                <c:pt idx="1358">
                  <c:v>39524</c:v>
                </c:pt>
                <c:pt idx="1359">
                  <c:v>39525</c:v>
                </c:pt>
                <c:pt idx="1360">
                  <c:v>39526</c:v>
                </c:pt>
                <c:pt idx="1361">
                  <c:v>39527</c:v>
                </c:pt>
                <c:pt idx="1362">
                  <c:v>39528</c:v>
                </c:pt>
                <c:pt idx="1363">
                  <c:v>39531</c:v>
                </c:pt>
                <c:pt idx="1364">
                  <c:v>39532</c:v>
                </c:pt>
                <c:pt idx="1365">
                  <c:v>39533</c:v>
                </c:pt>
                <c:pt idx="1366">
                  <c:v>39534</c:v>
                </c:pt>
                <c:pt idx="1367">
                  <c:v>39535</c:v>
                </c:pt>
                <c:pt idx="1368">
                  <c:v>39538</c:v>
                </c:pt>
                <c:pt idx="1369">
                  <c:v>39539</c:v>
                </c:pt>
                <c:pt idx="1370">
                  <c:v>39540</c:v>
                </c:pt>
                <c:pt idx="1371">
                  <c:v>39541</c:v>
                </c:pt>
                <c:pt idx="1372">
                  <c:v>39542</c:v>
                </c:pt>
                <c:pt idx="1373">
                  <c:v>39545</c:v>
                </c:pt>
                <c:pt idx="1374">
                  <c:v>39546</c:v>
                </c:pt>
                <c:pt idx="1375">
                  <c:v>39547</c:v>
                </c:pt>
                <c:pt idx="1376">
                  <c:v>39548</c:v>
                </c:pt>
                <c:pt idx="1377">
                  <c:v>39549</c:v>
                </c:pt>
                <c:pt idx="1378">
                  <c:v>39552</c:v>
                </c:pt>
                <c:pt idx="1379">
                  <c:v>39553</c:v>
                </c:pt>
                <c:pt idx="1380">
                  <c:v>39554</c:v>
                </c:pt>
                <c:pt idx="1381">
                  <c:v>39555</c:v>
                </c:pt>
                <c:pt idx="1382">
                  <c:v>39556</c:v>
                </c:pt>
                <c:pt idx="1383">
                  <c:v>39559</c:v>
                </c:pt>
                <c:pt idx="1384">
                  <c:v>39560</c:v>
                </c:pt>
                <c:pt idx="1385">
                  <c:v>39561</c:v>
                </c:pt>
                <c:pt idx="1386">
                  <c:v>39562</c:v>
                </c:pt>
                <c:pt idx="1387">
                  <c:v>39563</c:v>
                </c:pt>
                <c:pt idx="1388">
                  <c:v>39566</c:v>
                </c:pt>
                <c:pt idx="1389">
                  <c:v>39567</c:v>
                </c:pt>
                <c:pt idx="1390">
                  <c:v>39568</c:v>
                </c:pt>
                <c:pt idx="1391">
                  <c:v>39569</c:v>
                </c:pt>
                <c:pt idx="1392">
                  <c:v>39570</c:v>
                </c:pt>
                <c:pt idx="1393">
                  <c:v>39573</c:v>
                </c:pt>
                <c:pt idx="1394">
                  <c:v>39574</c:v>
                </c:pt>
                <c:pt idx="1395">
                  <c:v>39575</c:v>
                </c:pt>
                <c:pt idx="1396">
                  <c:v>39576</c:v>
                </c:pt>
                <c:pt idx="1397">
                  <c:v>39577</c:v>
                </c:pt>
                <c:pt idx="1398">
                  <c:v>39580</c:v>
                </c:pt>
                <c:pt idx="1399">
                  <c:v>39581</c:v>
                </c:pt>
                <c:pt idx="1400">
                  <c:v>39582</c:v>
                </c:pt>
                <c:pt idx="1401">
                  <c:v>39583</c:v>
                </c:pt>
                <c:pt idx="1402">
                  <c:v>39584</c:v>
                </c:pt>
                <c:pt idx="1403">
                  <c:v>39587</c:v>
                </c:pt>
                <c:pt idx="1404">
                  <c:v>39588</c:v>
                </c:pt>
                <c:pt idx="1405">
                  <c:v>39589</c:v>
                </c:pt>
                <c:pt idx="1406">
                  <c:v>39590</c:v>
                </c:pt>
                <c:pt idx="1407">
                  <c:v>39591</c:v>
                </c:pt>
                <c:pt idx="1408">
                  <c:v>39594</c:v>
                </c:pt>
                <c:pt idx="1409">
                  <c:v>39595</c:v>
                </c:pt>
                <c:pt idx="1410">
                  <c:v>39596</c:v>
                </c:pt>
                <c:pt idx="1411">
                  <c:v>39597</c:v>
                </c:pt>
                <c:pt idx="1412">
                  <c:v>39598</c:v>
                </c:pt>
                <c:pt idx="1413">
                  <c:v>39601</c:v>
                </c:pt>
                <c:pt idx="1414">
                  <c:v>39602</c:v>
                </c:pt>
                <c:pt idx="1415">
                  <c:v>39603</c:v>
                </c:pt>
                <c:pt idx="1416">
                  <c:v>39604</c:v>
                </c:pt>
                <c:pt idx="1417">
                  <c:v>39605</c:v>
                </c:pt>
                <c:pt idx="1418">
                  <c:v>39608</c:v>
                </c:pt>
                <c:pt idx="1419">
                  <c:v>39609</c:v>
                </c:pt>
                <c:pt idx="1420">
                  <c:v>39610</c:v>
                </c:pt>
                <c:pt idx="1421">
                  <c:v>39611</c:v>
                </c:pt>
                <c:pt idx="1422">
                  <c:v>39612</c:v>
                </c:pt>
                <c:pt idx="1423">
                  <c:v>39615</c:v>
                </c:pt>
                <c:pt idx="1424">
                  <c:v>39616</c:v>
                </c:pt>
                <c:pt idx="1425">
                  <c:v>39617</c:v>
                </c:pt>
                <c:pt idx="1426">
                  <c:v>39618</c:v>
                </c:pt>
                <c:pt idx="1427">
                  <c:v>39619</c:v>
                </c:pt>
                <c:pt idx="1428">
                  <c:v>39622</c:v>
                </c:pt>
                <c:pt idx="1429">
                  <c:v>39623</c:v>
                </c:pt>
                <c:pt idx="1430">
                  <c:v>39624</c:v>
                </c:pt>
                <c:pt idx="1431">
                  <c:v>39625</c:v>
                </c:pt>
                <c:pt idx="1432">
                  <c:v>39626</c:v>
                </c:pt>
                <c:pt idx="1433">
                  <c:v>39629</c:v>
                </c:pt>
                <c:pt idx="1434">
                  <c:v>39630</c:v>
                </c:pt>
                <c:pt idx="1435">
                  <c:v>39631</c:v>
                </c:pt>
                <c:pt idx="1436">
                  <c:v>39632</c:v>
                </c:pt>
                <c:pt idx="1437">
                  <c:v>39633</c:v>
                </c:pt>
                <c:pt idx="1438">
                  <c:v>39636</c:v>
                </c:pt>
                <c:pt idx="1439">
                  <c:v>39637</c:v>
                </c:pt>
                <c:pt idx="1440">
                  <c:v>39638</c:v>
                </c:pt>
                <c:pt idx="1441">
                  <c:v>39639</c:v>
                </c:pt>
                <c:pt idx="1442">
                  <c:v>39640</c:v>
                </c:pt>
                <c:pt idx="1443">
                  <c:v>39643</c:v>
                </c:pt>
                <c:pt idx="1444">
                  <c:v>39644</c:v>
                </c:pt>
                <c:pt idx="1445">
                  <c:v>39645</c:v>
                </c:pt>
                <c:pt idx="1446">
                  <c:v>39646</c:v>
                </c:pt>
                <c:pt idx="1447">
                  <c:v>39647</c:v>
                </c:pt>
                <c:pt idx="1448">
                  <c:v>39650</c:v>
                </c:pt>
                <c:pt idx="1449">
                  <c:v>39651</c:v>
                </c:pt>
                <c:pt idx="1450">
                  <c:v>39652</c:v>
                </c:pt>
                <c:pt idx="1451">
                  <c:v>39653</c:v>
                </c:pt>
                <c:pt idx="1452">
                  <c:v>39654</c:v>
                </c:pt>
                <c:pt idx="1453">
                  <c:v>39657</c:v>
                </c:pt>
                <c:pt idx="1454">
                  <c:v>39658</c:v>
                </c:pt>
                <c:pt idx="1455">
                  <c:v>39659</c:v>
                </c:pt>
                <c:pt idx="1456">
                  <c:v>39660</c:v>
                </c:pt>
                <c:pt idx="1457">
                  <c:v>39661</c:v>
                </c:pt>
                <c:pt idx="1458">
                  <c:v>39664</c:v>
                </c:pt>
                <c:pt idx="1459">
                  <c:v>39665</c:v>
                </c:pt>
                <c:pt idx="1460">
                  <c:v>39666</c:v>
                </c:pt>
                <c:pt idx="1461">
                  <c:v>39667</c:v>
                </c:pt>
                <c:pt idx="1462">
                  <c:v>39668</c:v>
                </c:pt>
                <c:pt idx="1463">
                  <c:v>39671</c:v>
                </c:pt>
                <c:pt idx="1464">
                  <c:v>39672</c:v>
                </c:pt>
                <c:pt idx="1465">
                  <c:v>39673</c:v>
                </c:pt>
                <c:pt idx="1466">
                  <c:v>39674</c:v>
                </c:pt>
                <c:pt idx="1467">
                  <c:v>39675</c:v>
                </c:pt>
                <c:pt idx="1468">
                  <c:v>39678</c:v>
                </c:pt>
                <c:pt idx="1469">
                  <c:v>39679</c:v>
                </c:pt>
                <c:pt idx="1470">
                  <c:v>39680</c:v>
                </c:pt>
                <c:pt idx="1471">
                  <c:v>39681</c:v>
                </c:pt>
                <c:pt idx="1472">
                  <c:v>39682</c:v>
                </c:pt>
                <c:pt idx="1473">
                  <c:v>39685</c:v>
                </c:pt>
                <c:pt idx="1474">
                  <c:v>39686</c:v>
                </c:pt>
                <c:pt idx="1475">
                  <c:v>39687</c:v>
                </c:pt>
                <c:pt idx="1476">
                  <c:v>39688</c:v>
                </c:pt>
                <c:pt idx="1477">
                  <c:v>39689</c:v>
                </c:pt>
                <c:pt idx="1478">
                  <c:v>39692</c:v>
                </c:pt>
                <c:pt idx="1479">
                  <c:v>39693</c:v>
                </c:pt>
                <c:pt idx="1480">
                  <c:v>39694</c:v>
                </c:pt>
                <c:pt idx="1481">
                  <c:v>39695</c:v>
                </c:pt>
                <c:pt idx="1482">
                  <c:v>39696</c:v>
                </c:pt>
                <c:pt idx="1483">
                  <c:v>39699</c:v>
                </c:pt>
                <c:pt idx="1484">
                  <c:v>39700</c:v>
                </c:pt>
                <c:pt idx="1485">
                  <c:v>39701</c:v>
                </c:pt>
                <c:pt idx="1486">
                  <c:v>39702</c:v>
                </c:pt>
                <c:pt idx="1487">
                  <c:v>39703</c:v>
                </c:pt>
                <c:pt idx="1488">
                  <c:v>39706</c:v>
                </c:pt>
                <c:pt idx="1489">
                  <c:v>39707</c:v>
                </c:pt>
                <c:pt idx="1490">
                  <c:v>39708</c:v>
                </c:pt>
                <c:pt idx="1491">
                  <c:v>39709</c:v>
                </c:pt>
                <c:pt idx="1492">
                  <c:v>39710</c:v>
                </c:pt>
                <c:pt idx="1493">
                  <c:v>39713</c:v>
                </c:pt>
                <c:pt idx="1494">
                  <c:v>39714</c:v>
                </c:pt>
                <c:pt idx="1495">
                  <c:v>39715</c:v>
                </c:pt>
                <c:pt idx="1496">
                  <c:v>39716</c:v>
                </c:pt>
                <c:pt idx="1497">
                  <c:v>39717</c:v>
                </c:pt>
                <c:pt idx="1498">
                  <c:v>39720</c:v>
                </c:pt>
                <c:pt idx="1499">
                  <c:v>39721</c:v>
                </c:pt>
                <c:pt idx="1500">
                  <c:v>39722</c:v>
                </c:pt>
                <c:pt idx="1501">
                  <c:v>39723</c:v>
                </c:pt>
                <c:pt idx="1502">
                  <c:v>39724</c:v>
                </c:pt>
                <c:pt idx="1503">
                  <c:v>39727</c:v>
                </c:pt>
                <c:pt idx="1504">
                  <c:v>39728</c:v>
                </c:pt>
                <c:pt idx="1505">
                  <c:v>39729</c:v>
                </c:pt>
                <c:pt idx="1506">
                  <c:v>39730</c:v>
                </c:pt>
                <c:pt idx="1507">
                  <c:v>39731</c:v>
                </c:pt>
                <c:pt idx="1508">
                  <c:v>39734</c:v>
                </c:pt>
                <c:pt idx="1509">
                  <c:v>39735</c:v>
                </c:pt>
                <c:pt idx="1510">
                  <c:v>39736</c:v>
                </c:pt>
                <c:pt idx="1511">
                  <c:v>39737</c:v>
                </c:pt>
                <c:pt idx="1512">
                  <c:v>39738</c:v>
                </c:pt>
                <c:pt idx="1513">
                  <c:v>39741</c:v>
                </c:pt>
                <c:pt idx="1514">
                  <c:v>39742</c:v>
                </c:pt>
                <c:pt idx="1515">
                  <c:v>39743</c:v>
                </c:pt>
                <c:pt idx="1516">
                  <c:v>39744</c:v>
                </c:pt>
                <c:pt idx="1517">
                  <c:v>39745</c:v>
                </c:pt>
                <c:pt idx="1518">
                  <c:v>39748</c:v>
                </c:pt>
                <c:pt idx="1519">
                  <c:v>39749</c:v>
                </c:pt>
                <c:pt idx="1520">
                  <c:v>39750</c:v>
                </c:pt>
                <c:pt idx="1521">
                  <c:v>39751</c:v>
                </c:pt>
                <c:pt idx="1522">
                  <c:v>39752</c:v>
                </c:pt>
                <c:pt idx="1523">
                  <c:v>39755</c:v>
                </c:pt>
                <c:pt idx="1524">
                  <c:v>39756</c:v>
                </c:pt>
                <c:pt idx="1525">
                  <c:v>39757</c:v>
                </c:pt>
                <c:pt idx="1526">
                  <c:v>39758</c:v>
                </c:pt>
                <c:pt idx="1527">
                  <c:v>39759</c:v>
                </c:pt>
                <c:pt idx="1528">
                  <c:v>39762</c:v>
                </c:pt>
                <c:pt idx="1529">
                  <c:v>39763</c:v>
                </c:pt>
                <c:pt idx="1530">
                  <c:v>39764</c:v>
                </c:pt>
                <c:pt idx="1531">
                  <c:v>39765</c:v>
                </c:pt>
                <c:pt idx="1532">
                  <c:v>39766</c:v>
                </c:pt>
                <c:pt idx="1533">
                  <c:v>39769</c:v>
                </c:pt>
                <c:pt idx="1534">
                  <c:v>39770</c:v>
                </c:pt>
                <c:pt idx="1535">
                  <c:v>39771</c:v>
                </c:pt>
                <c:pt idx="1536">
                  <c:v>39772</c:v>
                </c:pt>
                <c:pt idx="1537">
                  <c:v>39773</c:v>
                </c:pt>
                <c:pt idx="1538">
                  <c:v>39776</c:v>
                </c:pt>
                <c:pt idx="1539">
                  <c:v>39777</c:v>
                </c:pt>
                <c:pt idx="1540">
                  <c:v>39778</c:v>
                </c:pt>
                <c:pt idx="1541">
                  <c:v>39779</c:v>
                </c:pt>
                <c:pt idx="1542">
                  <c:v>39780</c:v>
                </c:pt>
                <c:pt idx="1543">
                  <c:v>39783</c:v>
                </c:pt>
                <c:pt idx="1544">
                  <c:v>39784</c:v>
                </c:pt>
                <c:pt idx="1545">
                  <c:v>39785</c:v>
                </c:pt>
                <c:pt idx="1546">
                  <c:v>39786</c:v>
                </c:pt>
                <c:pt idx="1547">
                  <c:v>39787</c:v>
                </c:pt>
                <c:pt idx="1548">
                  <c:v>39790</c:v>
                </c:pt>
                <c:pt idx="1549">
                  <c:v>39791</c:v>
                </c:pt>
                <c:pt idx="1550">
                  <c:v>39792</c:v>
                </c:pt>
                <c:pt idx="1551">
                  <c:v>39793</c:v>
                </c:pt>
                <c:pt idx="1552">
                  <c:v>39794</c:v>
                </c:pt>
                <c:pt idx="1553">
                  <c:v>39797</c:v>
                </c:pt>
                <c:pt idx="1554">
                  <c:v>39798</c:v>
                </c:pt>
                <c:pt idx="1555">
                  <c:v>39799</c:v>
                </c:pt>
                <c:pt idx="1556">
                  <c:v>39800</c:v>
                </c:pt>
                <c:pt idx="1557">
                  <c:v>39801</c:v>
                </c:pt>
                <c:pt idx="1558">
                  <c:v>39804</c:v>
                </c:pt>
                <c:pt idx="1559">
                  <c:v>39805</c:v>
                </c:pt>
                <c:pt idx="1560">
                  <c:v>39806</c:v>
                </c:pt>
                <c:pt idx="1561">
                  <c:v>39807</c:v>
                </c:pt>
                <c:pt idx="1562">
                  <c:v>39808</c:v>
                </c:pt>
                <c:pt idx="1563">
                  <c:v>39811</c:v>
                </c:pt>
                <c:pt idx="1564">
                  <c:v>39812</c:v>
                </c:pt>
                <c:pt idx="1565">
                  <c:v>39813</c:v>
                </c:pt>
                <c:pt idx="1566">
                  <c:v>39814</c:v>
                </c:pt>
                <c:pt idx="1567">
                  <c:v>39815</c:v>
                </c:pt>
                <c:pt idx="1568">
                  <c:v>39818</c:v>
                </c:pt>
                <c:pt idx="1569">
                  <c:v>39819</c:v>
                </c:pt>
                <c:pt idx="1570">
                  <c:v>39820</c:v>
                </c:pt>
                <c:pt idx="1571">
                  <c:v>39821</c:v>
                </c:pt>
                <c:pt idx="1572">
                  <c:v>39822</c:v>
                </c:pt>
                <c:pt idx="1573">
                  <c:v>39825</c:v>
                </c:pt>
                <c:pt idx="1574">
                  <c:v>39826</c:v>
                </c:pt>
                <c:pt idx="1575">
                  <c:v>39827</c:v>
                </c:pt>
                <c:pt idx="1576">
                  <c:v>39828</c:v>
                </c:pt>
                <c:pt idx="1577">
                  <c:v>39829</c:v>
                </c:pt>
                <c:pt idx="1578">
                  <c:v>39832</c:v>
                </c:pt>
                <c:pt idx="1579">
                  <c:v>39833</c:v>
                </c:pt>
                <c:pt idx="1580">
                  <c:v>39834</c:v>
                </c:pt>
                <c:pt idx="1581">
                  <c:v>39835</c:v>
                </c:pt>
                <c:pt idx="1582">
                  <c:v>39836</c:v>
                </c:pt>
                <c:pt idx="1583">
                  <c:v>39839</c:v>
                </c:pt>
                <c:pt idx="1584">
                  <c:v>39840</c:v>
                </c:pt>
                <c:pt idx="1585">
                  <c:v>39841</c:v>
                </c:pt>
                <c:pt idx="1586">
                  <c:v>39842</c:v>
                </c:pt>
                <c:pt idx="1587">
                  <c:v>39843</c:v>
                </c:pt>
                <c:pt idx="1588">
                  <c:v>39846</c:v>
                </c:pt>
                <c:pt idx="1589">
                  <c:v>39847</c:v>
                </c:pt>
                <c:pt idx="1590">
                  <c:v>39848</c:v>
                </c:pt>
              </c:numCache>
            </c:numRef>
          </c:cat>
          <c:val>
            <c:numRef>
              <c:f>Sheet1!$B$2:$B$1592</c:f>
              <c:numCache>
                <c:formatCode>#,##0.0######</c:formatCode>
                <c:ptCount val="1591"/>
                <c:pt idx="0">
                  <c:v>#N/A</c:v>
                </c:pt>
                <c:pt idx="1">
                  <c:v>11.639999999999999</c:v>
                </c:pt>
                <c:pt idx="2">
                  <c:v>11.66</c:v>
                </c:pt>
                <c:pt idx="3">
                  <c:v>11.709999999999999</c:v>
                </c:pt>
                <c:pt idx="4">
                  <c:v>11.61</c:v>
                </c:pt>
                <c:pt idx="5">
                  <c:v>11.7</c:v>
                </c:pt>
                <c:pt idx="6">
                  <c:v>11.75</c:v>
                </c:pt>
                <c:pt idx="7">
                  <c:v>11.67</c:v>
                </c:pt>
                <c:pt idx="8">
                  <c:v>11.53</c:v>
                </c:pt>
                <c:pt idx="9">
                  <c:v>11.47</c:v>
                </c:pt>
                <c:pt idx="10">
                  <c:v>11.53</c:v>
                </c:pt>
                <c:pt idx="11">
                  <c:v>11.56</c:v>
                </c:pt>
                <c:pt idx="12">
                  <c:v>11.56</c:v>
                </c:pt>
                <c:pt idx="13">
                  <c:v>11.53</c:v>
                </c:pt>
                <c:pt idx="14">
                  <c:v>11.52</c:v>
                </c:pt>
                <c:pt idx="15">
                  <c:v>11.49</c:v>
                </c:pt>
                <c:pt idx="16">
                  <c:v>11.47</c:v>
                </c:pt>
                <c:pt idx="17">
                  <c:v>11.360000000000019</c:v>
                </c:pt>
                <c:pt idx="18">
                  <c:v>11.42</c:v>
                </c:pt>
                <c:pt idx="19">
                  <c:v>11.350000000000019</c:v>
                </c:pt>
                <c:pt idx="20">
                  <c:v>11.38</c:v>
                </c:pt>
                <c:pt idx="21">
                  <c:v>11.25</c:v>
                </c:pt>
                <c:pt idx="22">
                  <c:v>11.209999999999999</c:v>
                </c:pt>
                <c:pt idx="23">
                  <c:v>11.09</c:v>
                </c:pt>
                <c:pt idx="24">
                  <c:v>11.12</c:v>
                </c:pt>
                <c:pt idx="25">
                  <c:v>10.93</c:v>
                </c:pt>
                <c:pt idx="26">
                  <c:v>11.03</c:v>
                </c:pt>
                <c:pt idx="27">
                  <c:v>11.04</c:v>
                </c:pt>
                <c:pt idx="28">
                  <c:v>11.19</c:v>
                </c:pt>
                <c:pt idx="29">
                  <c:v>11.1</c:v>
                </c:pt>
                <c:pt idx="30">
                  <c:v>11.139999999999999</c:v>
                </c:pt>
                <c:pt idx="31">
                  <c:v>11.12</c:v>
                </c:pt>
                <c:pt idx="32">
                  <c:v>11.09</c:v>
                </c:pt>
                <c:pt idx="33">
                  <c:v>11.17</c:v>
                </c:pt>
                <c:pt idx="34">
                  <c:v>11.29</c:v>
                </c:pt>
                <c:pt idx="35">
                  <c:v>11.27</c:v>
                </c:pt>
                <c:pt idx="36">
                  <c:v>11.2</c:v>
                </c:pt>
                <c:pt idx="37">
                  <c:v>11.2</c:v>
                </c:pt>
                <c:pt idx="38">
                  <c:v>11.15</c:v>
                </c:pt>
                <c:pt idx="39">
                  <c:v>11.07</c:v>
                </c:pt>
                <c:pt idx="40">
                  <c:v>11.05</c:v>
                </c:pt>
                <c:pt idx="41">
                  <c:v>10.81</c:v>
                </c:pt>
                <c:pt idx="42">
                  <c:v>10.860000000000019</c:v>
                </c:pt>
                <c:pt idx="43">
                  <c:v>10.82</c:v>
                </c:pt>
                <c:pt idx="44">
                  <c:v>10.81</c:v>
                </c:pt>
                <c:pt idx="45">
                  <c:v>10.860000000000019</c:v>
                </c:pt>
                <c:pt idx="46">
                  <c:v>10.739999999999998</c:v>
                </c:pt>
                <c:pt idx="47">
                  <c:v>10.729999999999999</c:v>
                </c:pt>
                <c:pt idx="48">
                  <c:v>10.68</c:v>
                </c:pt>
                <c:pt idx="49">
                  <c:v>10.729999999999999</c:v>
                </c:pt>
                <c:pt idx="50">
                  <c:v>10.850000000000019</c:v>
                </c:pt>
                <c:pt idx="51">
                  <c:v>10.76</c:v>
                </c:pt>
                <c:pt idx="52">
                  <c:v>10.82</c:v>
                </c:pt>
                <c:pt idx="53">
                  <c:v>10.82</c:v>
                </c:pt>
                <c:pt idx="54">
                  <c:v>10.729999999999999</c:v>
                </c:pt>
                <c:pt idx="55">
                  <c:v>10.729999999999999</c:v>
                </c:pt>
                <c:pt idx="56">
                  <c:v>10.7</c:v>
                </c:pt>
                <c:pt idx="57">
                  <c:v>10.82</c:v>
                </c:pt>
                <c:pt idx="58">
                  <c:v>10.76</c:v>
                </c:pt>
                <c:pt idx="59">
                  <c:v>10.7</c:v>
                </c:pt>
                <c:pt idx="60">
                  <c:v>10.75</c:v>
                </c:pt>
                <c:pt idx="61">
                  <c:v>10.729999999999999</c:v>
                </c:pt>
                <c:pt idx="62">
                  <c:v>10.57</c:v>
                </c:pt>
                <c:pt idx="63">
                  <c:v>10.58</c:v>
                </c:pt>
                <c:pt idx="64">
                  <c:v>10.6</c:v>
                </c:pt>
                <c:pt idx="65">
                  <c:v>10.68</c:v>
                </c:pt>
                <c:pt idx="66">
                  <c:v>10.639999999999999</c:v>
                </c:pt>
                <c:pt idx="67">
                  <c:v>10.75</c:v>
                </c:pt>
                <c:pt idx="68">
                  <c:v>10.78</c:v>
                </c:pt>
                <c:pt idx="69">
                  <c:v>10.76</c:v>
                </c:pt>
                <c:pt idx="70">
                  <c:v>10.709999999999999</c:v>
                </c:pt>
                <c:pt idx="71">
                  <c:v>10.639999999999999</c:v>
                </c:pt>
                <c:pt idx="72">
                  <c:v>10.54</c:v>
                </c:pt>
                <c:pt idx="73">
                  <c:v>10.57</c:v>
                </c:pt>
                <c:pt idx="74">
                  <c:v>10.54</c:v>
                </c:pt>
                <c:pt idx="75">
                  <c:v>10.62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10.59</c:v>
                </c:pt>
                <c:pt idx="80">
                  <c:v>10.6</c:v>
                </c:pt>
                <c:pt idx="81">
                  <c:v>10.639999999999999</c:v>
                </c:pt>
                <c:pt idx="82">
                  <c:v>10.66</c:v>
                </c:pt>
                <c:pt idx="83">
                  <c:v>10.68</c:v>
                </c:pt>
                <c:pt idx="84">
                  <c:v>10.68</c:v>
                </c:pt>
                <c:pt idx="85">
                  <c:v>10.67</c:v>
                </c:pt>
                <c:pt idx="86">
                  <c:v>#N/A</c:v>
                </c:pt>
                <c:pt idx="87">
                  <c:v>10.639999999999999</c:v>
                </c:pt>
                <c:pt idx="88">
                  <c:v>10.629999999999999</c:v>
                </c:pt>
                <c:pt idx="89">
                  <c:v>10.62</c:v>
                </c:pt>
                <c:pt idx="90">
                  <c:v>10.639999999999999</c:v>
                </c:pt>
                <c:pt idx="91">
                  <c:v>10.719999999999999</c:v>
                </c:pt>
                <c:pt idx="92">
                  <c:v>10.739999999999998</c:v>
                </c:pt>
                <c:pt idx="93">
                  <c:v>10.7</c:v>
                </c:pt>
                <c:pt idx="94">
                  <c:v>10.67</c:v>
                </c:pt>
                <c:pt idx="95">
                  <c:v>10.66</c:v>
                </c:pt>
                <c:pt idx="96">
                  <c:v>10.67</c:v>
                </c:pt>
                <c:pt idx="97">
                  <c:v>10.67</c:v>
                </c:pt>
                <c:pt idx="98">
                  <c:v>10.76</c:v>
                </c:pt>
                <c:pt idx="99">
                  <c:v>10.81</c:v>
                </c:pt>
                <c:pt idx="100">
                  <c:v>10.89</c:v>
                </c:pt>
                <c:pt idx="101">
                  <c:v>10.8</c:v>
                </c:pt>
                <c:pt idx="102">
                  <c:v>10.66</c:v>
                </c:pt>
                <c:pt idx="103">
                  <c:v>10.78</c:v>
                </c:pt>
                <c:pt idx="104">
                  <c:v>10.850000000000019</c:v>
                </c:pt>
                <c:pt idx="105">
                  <c:v>10.8</c:v>
                </c:pt>
                <c:pt idx="106">
                  <c:v>#N/A</c:v>
                </c:pt>
                <c:pt idx="107">
                  <c:v>10.76</c:v>
                </c:pt>
                <c:pt idx="108">
                  <c:v>10.729999999999999</c:v>
                </c:pt>
                <c:pt idx="109">
                  <c:v>10.68</c:v>
                </c:pt>
                <c:pt idx="110">
                  <c:v>10.58</c:v>
                </c:pt>
                <c:pt idx="111">
                  <c:v>10.5</c:v>
                </c:pt>
                <c:pt idx="112">
                  <c:v>10.53</c:v>
                </c:pt>
                <c:pt idx="113">
                  <c:v>#N/A</c:v>
                </c:pt>
                <c:pt idx="114">
                  <c:v>10.43</c:v>
                </c:pt>
                <c:pt idx="115">
                  <c:v>10.54</c:v>
                </c:pt>
                <c:pt idx="116">
                  <c:v>10.52</c:v>
                </c:pt>
                <c:pt idx="117">
                  <c:v>10.629999999999999</c:v>
                </c:pt>
                <c:pt idx="118">
                  <c:v>10.56</c:v>
                </c:pt>
                <c:pt idx="119">
                  <c:v>10.53</c:v>
                </c:pt>
                <c:pt idx="120">
                  <c:v>10.5</c:v>
                </c:pt>
                <c:pt idx="121">
                  <c:v>10.53</c:v>
                </c:pt>
                <c:pt idx="122">
                  <c:v>10.57</c:v>
                </c:pt>
                <c:pt idx="123">
                  <c:v>10.59</c:v>
                </c:pt>
                <c:pt idx="124">
                  <c:v>10.7</c:v>
                </c:pt>
                <c:pt idx="125">
                  <c:v>10.67</c:v>
                </c:pt>
                <c:pt idx="126">
                  <c:v>10.56</c:v>
                </c:pt>
                <c:pt idx="127">
                  <c:v>10.52</c:v>
                </c:pt>
                <c:pt idx="128">
                  <c:v>10.56</c:v>
                </c:pt>
                <c:pt idx="129">
                  <c:v>10.6</c:v>
                </c:pt>
                <c:pt idx="130">
                  <c:v>10.7</c:v>
                </c:pt>
                <c:pt idx="131">
                  <c:v>10.57</c:v>
                </c:pt>
                <c:pt idx="132">
                  <c:v>10.59</c:v>
                </c:pt>
                <c:pt idx="133">
                  <c:v>10.54</c:v>
                </c:pt>
                <c:pt idx="134">
                  <c:v>10.62</c:v>
                </c:pt>
                <c:pt idx="135">
                  <c:v>10.639999999999999</c:v>
                </c:pt>
                <c:pt idx="136">
                  <c:v>10.53</c:v>
                </c:pt>
                <c:pt idx="137">
                  <c:v>10.47</c:v>
                </c:pt>
                <c:pt idx="138">
                  <c:v>10.48</c:v>
                </c:pt>
                <c:pt idx="139">
                  <c:v>10.46</c:v>
                </c:pt>
                <c:pt idx="140">
                  <c:v>10.41</c:v>
                </c:pt>
                <c:pt idx="141">
                  <c:v>10.450000000000006</c:v>
                </c:pt>
                <c:pt idx="142">
                  <c:v>10.450000000000006</c:v>
                </c:pt>
                <c:pt idx="143">
                  <c:v>10.5</c:v>
                </c:pt>
                <c:pt idx="144">
                  <c:v>10.55</c:v>
                </c:pt>
                <c:pt idx="145">
                  <c:v>10.57</c:v>
                </c:pt>
                <c:pt idx="146">
                  <c:v>10.67</c:v>
                </c:pt>
                <c:pt idx="147">
                  <c:v>10.719999999999999</c:v>
                </c:pt>
                <c:pt idx="148">
                  <c:v>10.68</c:v>
                </c:pt>
                <c:pt idx="149">
                  <c:v>10.629999999999999</c:v>
                </c:pt>
                <c:pt idx="150">
                  <c:v>10.67</c:v>
                </c:pt>
                <c:pt idx="151">
                  <c:v>10.739999999999998</c:v>
                </c:pt>
                <c:pt idx="152">
                  <c:v>10.719999999999999</c:v>
                </c:pt>
                <c:pt idx="153">
                  <c:v>10.75</c:v>
                </c:pt>
                <c:pt idx="154">
                  <c:v>10.7</c:v>
                </c:pt>
                <c:pt idx="155">
                  <c:v>10.78</c:v>
                </c:pt>
                <c:pt idx="156">
                  <c:v>10.8</c:v>
                </c:pt>
                <c:pt idx="157">
                  <c:v>10.860000000000019</c:v>
                </c:pt>
                <c:pt idx="158">
                  <c:v>10.82</c:v>
                </c:pt>
                <c:pt idx="159">
                  <c:v>10.92</c:v>
                </c:pt>
                <c:pt idx="160">
                  <c:v>10.91</c:v>
                </c:pt>
                <c:pt idx="161">
                  <c:v>10.75</c:v>
                </c:pt>
                <c:pt idx="162">
                  <c:v>10.83</c:v>
                </c:pt>
                <c:pt idx="163">
                  <c:v>10.739999999999998</c:v>
                </c:pt>
                <c:pt idx="164">
                  <c:v>10.66</c:v>
                </c:pt>
                <c:pt idx="165">
                  <c:v>10.739999999999998</c:v>
                </c:pt>
                <c:pt idx="166">
                  <c:v>10.76</c:v>
                </c:pt>
                <c:pt idx="167">
                  <c:v>10.75</c:v>
                </c:pt>
                <c:pt idx="168">
                  <c:v>10.78</c:v>
                </c:pt>
                <c:pt idx="169">
                  <c:v>10.68</c:v>
                </c:pt>
                <c:pt idx="170">
                  <c:v>10.7</c:v>
                </c:pt>
                <c:pt idx="171">
                  <c:v>10.5</c:v>
                </c:pt>
                <c:pt idx="172">
                  <c:v>10.67</c:v>
                </c:pt>
                <c:pt idx="173">
                  <c:v>10.719999999999999</c:v>
                </c:pt>
                <c:pt idx="174">
                  <c:v>10.79</c:v>
                </c:pt>
                <c:pt idx="175">
                  <c:v>10.739999999999998</c:v>
                </c:pt>
                <c:pt idx="176">
                  <c:v>10.739999999999998</c:v>
                </c:pt>
                <c:pt idx="177">
                  <c:v>10.719999999999999</c:v>
                </c:pt>
                <c:pt idx="178">
                  <c:v>10.81</c:v>
                </c:pt>
                <c:pt idx="179">
                  <c:v>10.870000000000006</c:v>
                </c:pt>
                <c:pt idx="180">
                  <c:v>10.83</c:v>
                </c:pt>
                <c:pt idx="181">
                  <c:v>10.8</c:v>
                </c:pt>
                <c:pt idx="182">
                  <c:v>10.7</c:v>
                </c:pt>
                <c:pt idx="183">
                  <c:v>10.75</c:v>
                </c:pt>
                <c:pt idx="184">
                  <c:v>10.76</c:v>
                </c:pt>
                <c:pt idx="185">
                  <c:v>10.860000000000019</c:v>
                </c:pt>
                <c:pt idx="186">
                  <c:v>10.870000000000006</c:v>
                </c:pt>
                <c:pt idx="187">
                  <c:v>10.860000000000019</c:v>
                </c:pt>
                <c:pt idx="188">
                  <c:v>10.89</c:v>
                </c:pt>
                <c:pt idx="189">
                  <c:v>10.870000000000006</c:v>
                </c:pt>
                <c:pt idx="190">
                  <c:v>10.99</c:v>
                </c:pt>
                <c:pt idx="191">
                  <c:v>11.1</c:v>
                </c:pt>
                <c:pt idx="192">
                  <c:v>10.98</c:v>
                </c:pt>
                <c:pt idx="193">
                  <c:v>10.92</c:v>
                </c:pt>
                <c:pt idx="194">
                  <c:v>10.88</c:v>
                </c:pt>
                <c:pt idx="195">
                  <c:v>10.82</c:v>
                </c:pt>
                <c:pt idx="196">
                  <c:v>10.850000000000019</c:v>
                </c:pt>
                <c:pt idx="197">
                  <c:v>10.94</c:v>
                </c:pt>
                <c:pt idx="198">
                  <c:v>10.88</c:v>
                </c:pt>
                <c:pt idx="199">
                  <c:v>10.92</c:v>
                </c:pt>
                <c:pt idx="200">
                  <c:v>10.93</c:v>
                </c:pt>
                <c:pt idx="201">
                  <c:v>10.93</c:v>
                </c:pt>
                <c:pt idx="202">
                  <c:v>10.83</c:v>
                </c:pt>
                <c:pt idx="203">
                  <c:v>10.8</c:v>
                </c:pt>
                <c:pt idx="204">
                  <c:v>10.79</c:v>
                </c:pt>
                <c:pt idx="205">
                  <c:v>10.75</c:v>
                </c:pt>
                <c:pt idx="206">
                  <c:v>10.79</c:v>
                </c:pt>
                <c:pt idx="207">
                  <c:v>10.81</c:v>
                </c:pt>
                <c:pt idx="208">
                  <c:v>10.78</c:v>
                </c:pt>
                <c:pt idx="209">
                  <c:v>10.76</c:v>
                </c:pt>
                <c:pt idx="210">
                  <c:v>10.79</c:v>
                </c:pt>
                <c:pt idx="211">
                  <c:v>10.88</c:v>
                </c:pt>
                <c:pt idx="212">
                  <c:v>10.860000000000019</c:v>
                </c:pt>
                <c:pt idx="213">
                  <c:v>10.860000000000019</c:v>
                </c:pt>
                <c:pt idx="214">
                  <c:v>10.83</c:v>
                </c:pt>
                <c:pt idx="215">
                  <c:v>10.83</c:v>
                </c:pt>
                <c:pt idx="216">
                  <c:v>10.81</c:v>
                </c:pt>
                <c:pt idx="217">
                  <c:v>10.81</c:v>
                </c:pt>
                <c:pt idx="218">
                  <c:v>10.729999999999999</c:v>
                </c:pt>
                <c:pt idx="219">
                  <c:v>10.639999999999999</c:v>
                </c:pt>
                <c:pt idx="220">
                  <c:v>10.6</c:v>
                </c:pt>
                <c:pt idx="221">
                  <c:v>10.58</c:v>
                </c:pt>
                <c:pt idx="222">
                  <c:v>10.66</c:v>
                </c:pt>
                <c:pt idx="223">
                  <c:v>10.68</c:v>
                </c:pt>
                <c:pt idx="224">
                  <c:v>10.75</c:v>
                </c:pt>
                <c:pt idx="225">
                  <c:v>10.78</c:v>
                </c:pt>
                <c:pt idx="226">
                  <c:v>10.82</c:v>
                </c:pt>
                <c:pt idx="227">
                  <c:v>10.82</c:v>
                </c:pt>
                <c:pt idx="228">
                  <c:v>10.860000000000019</c:v>
                </c:pt>
                <c:pt idx="229">
                  <c:v>10.89</c:v>
                </c:pt>
                <c:pt idx="230">
                  <c:v>10.96</c:v>
                </c:pt>
                <c:pt idx="231">
                  <c:v>10.89</c:v>
                </c:pt>
                <c:pt idx="232">
                  <c:v>10.89</c:v>
                </c:pt>
                <c:pt idx="233">
                  <c:v>10.91</c:v>
                </c:pt>
                <c:pt idx="234">
                  <c:v>10.91</c:v>
                </c:pt>
                <c:pt idx="235">
                  <c:v>10.950000000000006</c:v>
                </c:pt>
                <c:pt idx="236">
                  <c:v>10.93</c:v>
                </c:pt>
                <c:pt idx="237">
                  <c:v>10.94</c:v>
                </c:pt>
                <c:pt idx="238">
                  <c:v>10.96</c:v>
                </c:pt>
                <c:pt idx="239">
                  <c:v>10.950000000000006</c:v>
                </c:pt>
                <c:pt idx="240">
                  <c:v>10.98</c:v>
                </c:pt>
                <c:pt idx="241">
                  <c:v>11.06</c:v>
                </c:pt>
                <c:pt idx="242">
                  <c:v>11.05</c:v>
                </c:pt>
                <c:pt idx="243">
                  <c:v>11.12</c:v>
                </c:pt>
                <c:pt idx="244">
                  <c:v>11.07</c:v>
                </c:pt>
                <c:pt idx="245">
                  <c:v>11.05</c:v>
                </c:pt>
                <c:pt idx="246">
                  <c:v>10.98</c:v>
                </c:pt>
                <c:pt idx="247">
                  <c:v>10.96</c:v>
                </c:pt>
                <c:pt idx="248">
                  <c:v>10.93</c:v>
                </c:pt>
                <c:pt idx="249">
                  <c:v>10.96</c:v>
                </c:pt>
                <c:pt idx="250">
                  <c:v>10.860000000000019</c:v>
                </c:pt>
                <c:pt idx="251">
                  <c:v>10.8</c:v>
                </c:pt>
                <c:pt idx="252">
                  <c:v>10.8</c:v>
                </c:pt>
                <c:pt idx="253">
                  <c:v>10.75</c:v>
                </c:pt>
                <c:pt idx="254">
                  <c:v>10.709999999999999</c:v>
                </c:pt>
                <c:pt idx="255">
                  <c:v>10.68</c:v>
                </c:pt>
                <c:pt idx="256">
                  <c:v>#N/A</c:v>
                </c:pt>
                <c:pt idx="257">
                  <c:v>#N/A</c:v>
                </c:pt>
                <c:pt idx="258">
                  <c:v>10.62</c:v>
                </c:pt>
                <c:pt idx="259">
                  <c:v>10.639999999999999</c:v>
                </c:pt>
                <c:pt idx="260">
                  <c:v>10.68</c:v>
                </c:pt>
                <c:pt idx="261">
                  <c:v>#N/A</c:v>
                </c:pt>
                <c:pt idx="262">
                  <c:v>10.65</c:v>
                </c:pt>
                <c:pt idx="263">
                  <c:v>10.59</c:v>
                </c:pt>
                <c:pt idx="264">
                  <c:v>10.370000000000006</c:v>
                </c:pt>
                <c:pt idx="265">
                  <c:v>10.350000000000019</c:v>
                </c:pt>
                <c:pt idx="266">
                  <c:v>10.31</c:v>
                </c:pt>
                <c:pt idx="267">
                  <c:v>10.28</c:v>
                </c:pt>
                <c:pt idx="268">
                  <c:v>10.33</c:v>
                </c:pt>
                <c:pt idx="269">
                  <c:v>10.38</c:v>
                </c:pt>
                <c:pt idx="270">
                  <c:v>10.33</c:v>
                </c:pt>
                <c:pt idx="271">
                  <c:v>10.33</c:v>
                </c:pt>
                <c:pt idx="272">
                  <c:v>10.16</c:v>
                </c:pt>
                <c:pt idx="273">
                  <c:v>10.01</c:v>
                </c:pt>
                <c:pt idx="274">
                  <c:v>10.06</c:v>
                </c:pt>
                <c:pt idx="275">
                  <c:v>10.06</c:v>
                </c:pt>
                <c:pt idx="276">
                  <c:v>10.16</c:v>
                </c:pt>
                <c:pt idx="277">
                  <c:v>10.050000000000002</c:v>
                </c:pt>
                <c:pt idx="278">
                  <c:v>10.050000000000002</c:v>
                </c:pt>
                <c:pt idx="279">
                  <c:v>10.08</c:v>
                </c:pt>
                <c:pt idx="280">
                  <c:v>10</c:v>
                </c:pt>
                <c:pt idx="281">
                  <c:v>9.9</c:v>
                </c:pt>
                <c:pt idx="282">
                  <c:v>9.8800000000000008</c:v>
                </c:pt>
                <c:pt idx="283">
                  <c:v>9.94</c:v>
                </c:pt>
                <c:pt idx="284">
                  <c:v>9.98</c:v>
                </c:pt>
                <c:pt idx="285">
                  <c:v>9.91</c:v>
                </c:pt>
                <c:pt idx="286">
                  <c:v>9.8700000000000028</c:v>
                </c:pt>
                <c:pt idx="287">
                  <c:v>9.8700000000000028</c:v>
                </c:pt>
                <c:pt idx="288">
                  <c:v>9.9700000000000006</c:v>
                </c:pt>
                <c:pt idx="289">
                  <c:v>9.8700000000000028</c:v>
                </c:pt>
                <c:pt idx="290">
                  <c:v>9.8500000000000068</c:v>
                </c:pt>
                <c:pt idx="291">
                  <c:v>9.8000000000000007</c:v>
                </c:pt>
                <c:pt idx="292">
                  <c:v>9.84</c:v>
                </c:pt>
                <c:pt idx="293">
                  <c:v>9.8700000000000028</c:v>
                </c:pt>
                <c:pt idx="294">
                  <c:v>9.8700000000000028</c:v>
                </c:pt>
                <c:pt idx="295">
                  <c:v>9.84</c:v>
                </c:pt>
                <c:pt idx="296">
                  <c:v>9.84</c:v>
                </c:pt>
                <c:pt idx="297">
                  <c:v>9.82</c:v>
                </c:pt>
                <c:pt idx="298">
                  <c:v>9.8700000000000028</c:v>
                </c:pt>
                <c:pt idx="299">
                  <c:v>9.8800000000000008</c:v>
                </c:pt>
                <c:pt idx="300">
                  <c:v>9.8800000000000008</c:v>
                </c:pt>
                <c:pt idx="301">
                  <c:v>9.89</c:v>
                </c:pt>
                <c:pt idx="302">
                  <c:v>9.93</c:v>
                </c:pt>
                <c:pt idx="303">
                  <c:v>9.9600000000000026</c:v>
                </c:pt>
                <c:pt idx="304">
                  <c:v>10.040000000000001</c:v>
                </c:pt>
                <c:pt idx="305">
                  <c:v>9.99</c:v>
                </c:pt>
                <c:pt idx="306">
                  <c:v>10.06</c:v>
                </c:pt>
                <c:pt idx="307">
                  <c:v>10.06</c:v>
                </c:pt>
                <c:pt idx="308">
                  <c:v>10.06</c:v>
                </c:pt>
                <c:pt idx="309">
                  <c:v>10.02</c:v>
                </c:pt>
                <c:pt idx="310">
                  <c:v>10</c:v>
                </c:pt>
                <c:pt idx="311">
                  <c:v>10.08</c:v>
                </c:pt>
                <c:pt idx="312">
                  <c:v>10.130000000000001</c:v>
                </c:pt>
                <c:pt idx="313">
                  <c:v>10.200000000000001</c:v>
                </c:pt>
                <c:pt idx="314">
                  <c:v>10.210000000000001</c:v>
                </c:pt>
                <c:pt idx="315">
                  <c:v>10.25</c:v>
                </c:pt>
                <c:pt idx="316">
                  <c:v>10.220000000000001</c:v>
                </c:pt>
                <c:pt idx="317">
                  <c:v>10.25</c:v>
                </c:pt>
                <c:pt idx="318">
                  <c:v>10.4</c:v>
                </c:pt>
                <c:pt idx="319">
                  <c:v>10.49</c:v>
                </c:pt>
                <c:pt idx="320">
                  <c:v>10.44</c:v>
                </c:pt>
                <c:pt idx="321">
                  <c:v>10.350000000000019</c:v>
                </c:pt>
                <c:pt idx="322">
                  <c:v>10.360000000000019</c:v>
                </c:pt>
                <c:pt idx="323">
                  <c:v>10.41</c:v>
                </c:pt>
                <c:pt idx="324">
                  <c:v>10.52</c:v>
                </c:pt>
                <c:pt idx="325">
                  <c:v>10.46</c:v>
                </c:pt>
                <c:pt idx="326">
                  <c:v>10.44</c:v>
                </c:pt>
                <c:pt idx="327">
                  <c:v>10.48</c:v>
                </c:pt>
                <c:pt idx="328">
                  <c:v>10.46</c:v>
                </c:pt>
                <c:pt idx="329">
                  <c:v>10.46</c:v>
                </c:pt>
                <c:pt idx="330">
                  <c:v>10.44</c:v>
                </c:pt>
                <c:pt idx="331">
                  <c:v>#N/A</c:v>
                </c:pt>
                <c:pt idx="332">
                  <c:v>#N/A</c:v>
                </c:pt>
                <c:pt idx="333">
                  <c:v>#N/A</c:v>
                </c:pt>
                <c:pt idx="334">
                  <c:v>10.49</c:v>
                </c:pt>
                <c:pt idx="335">
                  <c:v>10.55</c:v>
                </c:pt>
                <c:pt idx="336">
                  <c:v>10.6</c:v>
                </c:pt>
                <c:pt idx="337">
                  <c:v>10.54</c:v>
                </c:pt>
                <c:pt idx="338">
                  <c:v>10.56</c:v>
                </c:pt>
                <c:pt idx="339">
                  <c:v>10.53</c:v>
                </c:pt>
                <c:pt idx="340">
                  <c:v>10.54</c:v>
                </c:pt>
                <c:pt idx="341">
                  <c:v>10.59</c:v>
                </c:pt>
                <c:pt idx="342">
                  <c:v>10.62</c:v>
                </c:pt>
                <c:pt idx="343">
                  <c:v>10.59</c:v>
                </c:pt>
                <c:pt idx="344">
                  <c:v>10.62</c:v>
                </c:pt>
                <c:pt idx="345">
                  <c:v>10.7</c:v>
                </c:pt>
                <c:pt idx="346">
                  <c:v>10.76</c:v>
                </c:pt>
                <c:pt idx="347">
                  <c:v>10.719999999999999</c:v>
                </c:pt>
                <c:pt idx="348">
                  <c:v>10.729999999999999</c:v>
                </c:pt>
                <c:pt idx="349">
                  <c:v>10.729999999999999</c:v>
                </c:pt>
                <c:pt idx="350">
                  <c:v>10.92</c:v>
                </c:pt>
                <c:pt idx="351">
                  <c:v>10.91</c:v>
                </c:pt>
                <c:pt idx="352">
                  <c:v>10.91</c:v>
                </c:pt>
                <c:pt idx="353">
                  <c:v>10.860000000000019</c:v>
                </c:pt>
                <c:pt idx="354">
                  <c:v>10.729999999999999</c:v>
                </c:pt>
                <c:pt idx="355">
                  <c:v>10.729999999999999</c:v>
                </c:pt>
                <c:pt idx="356">
                  <c:v>10.76</c:v>
                </c:pt>
                <c:pt idx="357">
                  <c:v>10.719999999999999</c:v>
                </c:pt>
                <c:pt idx="358">
                  <c:v>#N/A</c:v>
                </c:pt>
                <c:pt idx="359">
                  <c:v>10.639999999999999</c:v>
                </c:pt>
                <c:pt idx="360">
                  <c:v>10.6</c:v>
                </c:pt>
                <c:pt idx="361">
                  <c:v>#N/A</c:v>
                </c:pt>
                <c:pt idx="362">
                  <c:v>10.66</c:v>
                </c:pt>
                <c:pt idx="363">
                  <c:v>10.62</c:v>
                </c:pt>
                <c:pt idx="364">
                  <c:v>10.66</c:v>
                </c:pt>
                <c:pt idx="365">
                  <c:v>10.65</c:v>
                </c:pt>
                <c:pt idx="366">
                  <c:v>10.66</c:v>
                </c:pt>
                <c:pt idx="367">
                  <c:v>10.68</c:v>
                </c:pt>
                <c:pt idx="368">
                  <c:v>#N/A</c:v>
                </c:pt>
                <c:pt idx="369">
                  <c:v>10.7</c:v>
                </c:pt>
                <c:pt idx="370">
                  <c:v>10.7</c:v>
                </c:pt>
                <c:pt idx="371">
                  <c:v>10.7</c:v>
                </c:pt>
                <c:pt idx="372">
                  <c:v>10.67</c:v>
                </c:pt>
                <c:pt idx="373">
                  <c:v>10.67</c:v>
                </c:pt>
                <c:pt idx="374">
                  <c:v>10.67</c:v>
                </c:pt>
                <c:pt idx="375">
                  <c:v>10.65</c:v>
                </c:pt>
                <c:pt idx="376">
                  <c:v>10.53</c:v>
                </c:pt>
                <c:pt idx="377">
                  <c:v>10.48</c:v>
                </c:pt>
                <c:pt idx="378">
                  <c:v>10.450000000000006</c:v>
                </c:pt>
                <c:pt idx="379">
                  <c:v>10.5</c:v>
                </c:pt>
                <c:pt idx="380">
                  <c:v>10.52</c:v>
                </c:pt>
                <c:pt idx="381">
                  <c:v>10.450000000000006</c:v>
                </c:pt>
                <c:pt idx="382">
                  <c:v>10.42</c:v>
                </c:pt>
                <c:pt idx="383">
                  <c:v>10.5</c:v>
                </c:pt>
                <c:pt idx="384">
                  <c:v>10.56</c:v>
                </c:pt>
                <c:pt idx="385">
                  <c:v>10.52</c:v>
                </c:pt>
                <c:pt idx="386">
                  <c:v>10.53</c:v>
                </c:pt>
                <c:pt idx="387">
                  <c:v>10.639999999999999</c:v>
                </c:pt>
                <c:pt idx="388">
                  <c:v>10.59</c:v>
                </c:pt>
                <c:pt idx="389">
                  <c:v>10.57</c:v>
                </c:pt>
                <c:pt idx="390">
                  <c:v>10.47</c:v>
                </c:pt>
                <c:pt idx="391">
                  <c:v>10.47</c:v>
                </c:pt>
                <c:pt idx="392">
                  <c:v>10.4</c:v>
                </c:pt>
                <c:pt idx="393">
                  <c:v>10.450000000000006</c:v>
                </c:pt>
                <c:pt idx="394">
                  <c:v>10.450000000000006</c:v>
                </c:pt>
                <c:pt idx="395">
                  <c:v>10.48</c:v>
                </c:pt>
                <c:pt idx="396">
                  <c:v>10.42</c:v>
                </c:pt>
                <c:pt idx="397">
                  <c:v>10.4</c:v>
                </c:pt>
                <c:pt idx="398">
                  <c:v>10.44</c:v>
                </c:pt>
                <c:pt idx="399">
                  <c:v>10.42</c:v>
                </c:pt>
                <c:pt idx="400">
                  <c:v>10.34</c:v>
                </c:pt>
                <c:pt idx="401">
                  <c:v>10.350000000000019</c:v>
                </c:pt>
                <c:pt idx="402">
                  <c:v>10.38</c:v>
                </c:pt>
                <c:pt idx="403">
                  <c:v>10.4</c:v>
                </c:pt>
                <c:pt idx="404">
                  <c:v>10.370000000000006</c:v>
                </c:pt>
                <c:pt idx="405">
                  <c:v>10.28</c:v>
                </c:pt>
                <c:pt idx="406">
                  <c:v>10.28</c:v>
                </c:pt>
                <c:pt idx="407">
                  <c:v>10.25</c:v>
                </c:pt>
                <c:pt idx="408">
                  <c:v>10.210000000000001</c:v>
                </c:pt>
                <c:pt idx="409">
                  <c:v>10.210000000000001</c:v>
                </c:pt>
                <c:pt idx="410">
                  <c:v>10.210000000000001</c:v>
                </c:pt>
                <c:pt idx="411">
                  <c:v>10.220000000000001</c:v>
                </c:pt>
                <c:pt idx="412">
                  <c:v>10.26</c:v>
                </c:pt>
                <c:pt idx="413">
                  <c:v>10.220000000000001</c:v>
                </c:pt>
                <c:pt idx="414">
                  <c:v>10.25</c:v>
                </c:pt>
                <c:pt idx="415">
                  <c:v>10.26</c:v>
                </c:pt>
                <c:pt idx="416">
                  <c:v>10.34</c:v>
                </c:pt>
                <c:pt idx="417">
                  <c:v>10.38</c:v>
                </c:pt>
                <c:pt idx="418">
                  <c:v>10.46</c:v>
                </c:pt>
                <c:pt idx="419">
                  <c:v>10.5</c:v>
                </c:pt>
                <c:pt idx="420">
                  <c:v>10.48</c:v>
                </c:pt>
                <c:pt idx="421">
                  <c:v>10.48</c:v>
                </c:pt>
                <c:pt idx="422">
                  <c:v>10.450000000000006</c:v>
                </c:pt>
                <c:pt idx="423">
                  <c:v>10.5</c:v>
                </c:pt>
                <c:pt idx="424">
                  <c:v>10.56</c:v>
                </c:pt>
                <c:pt idx="425">
                  <c:v>10.54</c:v>
                </c:pt>
                <c:pt idx="426">
                  <c:v>10.56</c:v>
                </c:pt>
                <c:pt idx="427">
                  <c:v>10.629999999999999</c:v>
                </c:pt>
                <c:pt idx="428">
                  <c:v>10.58</c:v>
                </c:pt>
                <c:pt idx="429">
                  <c:v>10.52</c:v>
                </c:pt>
                <c:pt idx="430">
                  <c:v>10.5</c:v>
                </c:pt>
                <c:pt idx="431">
                  <c:v>10.450000000000006</c:v>
                </c:pt>
                <c:pt idx="432">
                  <c:v>10.44</c:v>
                </c:pt>
                <c:pt idx="433">
                  <c:v>10.44</c:v>
                </c:pt>
                <c:pt idx="434">
                  <c:v>10.43</c:v>
                </c:pt>
                <c:pt idx="435">
                  <c:v>10.49</c:v>
                </c:pt>
                <c:pt idx="436">
                  <c:v>10.55</c:v>
                </c:pt>
                <c:pt idx="437">
                  <c:v>10.55</c:v>
                </c:pt>
                <c:pt idx="438">
                  <c:v>10.54</c:v>
                </c:pt>
                <c:pt idx="439">
                  <c:v>10.52</c:v>
                </c:pt>
                <c:pt idx="440">
                  <c:v>10.49</c:v>
                </c:pt>
                <c:pt idx="441">
                  <c:v>10.59</c:v>
                </c:pt>
                <c:pt idx="442">
                  <c:v>10.59</c:v>
                </c:pt>
                <c:pt idx="443">
                  <c:v>10.5</c:v>
                </c:pt>
                <c:pt idx="444">
                  <c:v>10.48</c:v>
                </c:pt>
                <c:pt idx="445">
                  <c:v>10.450000000000006</c:v>
                </c:pt>
                <c:pt idx="446">
                  <c:v>10.360000000000019</c:v>
                </c:pt>
                <c:pt idx="447">
                  <c:v>10.34</c:v>
                </c:pt>
                <c:pt idx="448">
                  <c:v>10.360000000000019</c:v>
                </c:pt>
                <c:pt idx="449">
                  <c:v>10.44</c:v>
                </c:pt>
                <c:pt idx="450">
                  <c:v>10.43</c:v>
                </c:pt>
                <c:pt idx="451">
                  <c:v>10.52</c:v>
                </c:pt>
                <c:pt idx="452">
                  <c:v>10.5</c:v>
                </c:pt>
                <c:pt idx="453">
                  <c:v>10.44</c:v>
                </c:pt>
                <c:pt idx="454">
                  <c:v>10.48</c:v>
                </c:pt>
                <c:pt idx="455">
                  <c:v>10.49</c:v>
                </c:pt>
                <c:pt idx="456">
                  <c:v>10.54</c:v>
                </c:pt>
                <c:pt idx="457">
                  <c:v>10.55</c:v>
                </c:pt>
                <c:pt idx="458">
                  <c:v>10.57</c:v>
                </c:pt>
                <c:pt idx="459">
                  <c:v>10.6</c:v>
                </c:pt>
                <c:pt idx="460">
                  <c:v>10.58</c:v>
                </c:pt>
                <c:pt idx="461">
                  <c:v>10.54</c:v>
                </c:pt>
                <c:pt idx="462">
                  <c:v>10.54</c:v>
                </c:pt>
                <c:pt idx="463">
                  <c:v>10.629999999999999</c:v>
                </c:pt>
                <c:pt idx="464">
                  <c:v>10.65</c:v>
                </c:pt>
                <c:pt idx="465">
                  <c:v>10.629999999999999</c:v>
                </c:pt>
                <c:pt idx="466">
                  <c:v>10.65</c:v>
                </c:pt>
                <c:pt idx="467">
                  <c:v>10.639999999999999</c:v>
                </c:pt>
                <c:pt idx="468">
                  <c:v>10.57</c:v>
                </c:pt>
                <c:pt idx="469">
                  <c:v>10.6</c:v>
                </c:pt>
                <c:pt idx="470">
                  <c:v>10.65</c:v>
                </c:pt>
                <c:pt idx="471">
                  <c:v>10.6</c:v>
                </c:pt>
                <c:pt idx="472">
                  <c:v>10.62</c:v>
                </c:pt>
                <c:pt idx="473">
                  <c:v>10.67</c:v>
                </c:pt>
                <c:pt idx="474">
                  <c:v>10.7</c:v>
                </c:pt>
                <c:pt idx="475">
                  <c:v>10.81</c:v>
                </c:pt>
                <c:pt idx="476">
                  <c:v>10.75</c:v>
                </c:pt>
                <c:pt idx="477">
                  <c:v>10.8</c:v>
                </c:pt>
                <c:pt idx="478">
                  <c:v>10.81</c:v>
                </c:pt>
                <c:pt idx="479">
                  <c:v>10.729999999999999</c:v>
                </c:pt>
                <c:pt idx="480">
                  <c:v>10.719999999999999</c:v>
                </c:pt>
                <c:pt idx="481">
                  <c:v>10.739999999999998</c:v>
                </c:pt>
                <c:pt idx="482">
                  <c:v>10.65</c:v>
                </c:pt>
                <c:pt idx="483">
                  <c:v>10.65</c:v>
                </c:pt>
                <c:pt idx="484">
                  <c:v>10.6</c:v>
                </c:pt>
                <c:pt idx="485">
                  <c:v>10.709999999999999</c:v>
                </c:pt>
                <c:pt idx="486">
                  <c:v>10.76</c:v>
                </c:pt>
                <c:pt idx="487">
                  <c:v>10.739999999999998</c:v>
                </c:pt>
                <c:pt idx="488">
                  <c:v>10.739999999999998</c:v>
                </c:pt>
                <c:pt idx="489">
                  <c:v>10.79</c:v>
                </c:pt>
                <c:pt idx="490">
                  <c:v>10.68</c:v>
                </c:pt>
                <c:pt idx="491">
                  <c:v>10.67</c:v>
                </c:pt>
                <c:pt idx="492">
                  <c:v>10.68</c:v>
                </c:pt>
                <c:pt idx="493">
                  <c:v>10.66</c:v>
                </c:pt>
                <c:pt idx="494">
                  <c:v>10.67</c:v>
                </c:pt>
                <c:pt idx="495">
                  <c:v>10.709999999999999</c:v>
                </c:pt>
                <c:pt idx="496">
                  <c:v>10.719999999999999</c:v>
                </c:pt>
                <c:pt idx="497">
                  <c:v>10.7</c:v>
                </c:pt>
                <c:pt idx="498">
                  <c:v>10.719999999999999</c:v>
                </c:pt>
                <c:pt idx="499">
                  <c:v>10.66</c:v>
                </c:pt>
                <c:pt idx="500">
                  <c:v>10.6</c:v>
                </c:pt>
                <c:pt idx="501">
                  <c:v>10.450000000000006</c:v>
                </c:pt>
                <c:pt idx="502">
                  <c:v>10.239999999999998</c:v>
                </c:pt>
                <c:pt idx="503">
                  <c:v>10.31</c:v>
                </c:pt>
                <c:pt idx="504">
                  <c:v>10.25</c:v>
                </c:pt>
                <c:pt idx="505">
                  <c:v>10.01</c:v>
                </c:pt>
                <c:pt idx="506">
                  <c:v>10.15</c:v>
                </c:pt>
                <c:pt idx="507">
                  <c:v>10.17</c:v>
                </c:pt>
                <c:pt idx="508">
                  <c:v>10.210000000000001</c:v>
                </c:pt>
                <c:pt idx="509">
                  <c:v>10.26</c:v>
                </c:pt>
                <c:pt idx="510">
                  <c:v>10.3</c:v>
                </c:pt>
                <c:pt idx="511">
                  <c:v>10.370000000000006</c:v>
                </c:pt>
                <c:pt idx="512">
                  <c:v>10.239999999999998</c:v>
                </c:pt>
                <c:pt idx="513">
                  <c:v>10.19</c:v>
                </c:pt>
                <c:pt idx="514">
                  <c:v>10.139999999999999</c:v>
                </c:pt>
                <c:pt idx="515">
                  <c:v>10.09</c:v>
                </c:pt>
                <c:pt idx="516">
                  <c:v>10.120000000000001</c:v>
                </c:pt>
                <c:pt idx="517">
                  <c:v>#N/A</c:v>
                </c:pt>
                <c:pt idx="518">
                  <c:v>10.130000000000001</c:v>
                </c:pt>
                <c:pt idx="519">
                  <c:v>10.15</c:v>
                </c:pt>
                <c:pt idx="520">
                  <c:v>10.16</c:v>
                </c:pt>
                <c:pt idx="521">
                  <c:v>10.15</c:v>
                </c:pt>
                <c:pt idx="522">
                  <c:v>10.139999999999999</c:v>
                </c:pt>
                <c:pt idx="523">
                  <c:v>10.15</c:v>
                </c:pt>
                <c:pt idx="524">
                  <c:v>10.11</c:v>
                </c:pt>
                <c:pt idx="525">
                  <c:v>10.050000000000002</c:v>
                </c:pt>
                <c:pt idx="526">
                  <c:v>10.07</c:v>
                </c:pt>
                <c:pt idx="527">
                  <c:v>10.139999999999999</c:v>
                </c:pt>
                <c:pt idx="528">
                  <c:v>10.09</c:v>
                </c:pt>
                <c:pt idx="529">
                  <c:v>10.1</c:v>
                </c:pt>
                <c:pt idx="530">
                  <c:v>10.09</c:v>
                </c:pt>
                <c:pt idx="531">
                  <c:v>10.08</c:v>
                </c:pt>
                <c:pt idx="532">
                  <c:v>10.050000000000002</c:v>
                </c:pt>
                <c:pt idx="533">
                  <c:v>9.98</c:v>
                </c:pt>
                <c:pt idx="534">
                  <c:v>9.98</c:v>
                </c:pt>
                <c:pt idx="535">
                  <c:v>9.99</c:v>
                </c:pt>
                <c:pt idx="536">
                  <c:v>9.92</c:v>
                </c:pt>
                <c:pt idx="537">
                  <c:v>9.94</c:v>
                </c:pt>
                <c:pt idx="538">
                  <c:v>9.9700000000000006</c:v>
                </c:pt>
                <c:pt idx="539">
                  <c:v>9.91</c:v>
                </c:pt>
                <c:pt idx="540">
                  <c:v>9.8800000000000008</c:v>
                </c:pt>
                <c:pt idx="541">
                  <c:v>9.8600000000000048</c:v>
                </c:pt>
                <c:pt idx="542">
                  <c:v>9.7900000000000009</c:v>
                </c:pt>
                <c:pt idx="543">
                  <c:v>9.82</c:v>
                </c:pt>
                <c:pt idx="544">
                  <c:v>9.7000000000000011</c:v>
                </c:pt>
                <c:pt idx="545">
                  <c:v>9.7100000000000009</c:v>
                </c:pt>
                <c:pt idx="546">
                  <c:v>9.77</c:v>
                </c:pt>
                <c:pt idx="547">
                  <c:v>9.82</c:v>
                </c:pt>
                <c:pt idx="548">
                  <c:v>9.7000000000000011</c:v>
                </c:pt>
                <c:pt idx="549">
                  <c:v>9.67</c:v>
                </c:pt>
                <c:pt idx="550">
                  <c:v>9.69</c:v>
                </c:pt>
                <c:pt idx="551">
                  <c:v>9.57</c:v>
                </c:pt>
                <c:pt idx="552">
                  <c:v>9.61</c:v>
                </c:pt>
                <c:pt idx="553">
                  <c:v>9.6399999999999988</c:v>
                </c:pt>
                <c:pt idx="554">
                  <c:v>9.68</c:v>
                </c:pt>
                <c:pt idx="555">
                  <c:v>9.7000000000000011</c:v>
                </c:pt>
                <c:pt idx="556">
                  <c:v>9.7000000000000011</c:v>
                </c:pt>
                <c:pt idx="557">
                  <c:v>9.7399999999999984</c:v>
                </c:pt>
                <c:pt idx="558">
                  <c:v>9.6399999999999988</c:v>
                </c:pt>
                <c:pt idx="559">
                  <c:v>9.7299999999999986</c:v>
                </c:pt>
                <c:pt idx="560">
                  <c:v>9.75</c:v>
                </c:pt>
                <c:pt idx="561">
                  <c:v>9.7900000000000009</c:v>
                </c:pt>
                <c:pt idx="562">
                  <c:v>9.7100000000000009</c:v>
                </c:pt>
                <c:pt idx="563">
                  <c:v>9.7800000000000011</c:v>
                </c:pt>
                <c:pt idx="564">
                  <c:v>9.7800000000000011</c:v>
                </c:pt>
                <c:pt idx="565">
                  <c:v>9.7399999999999984</c:v>
                </c:pt>
                <c:pt idx="566">
                  <c:v>9.7200000000000024</c:v>
                </c:pt>
                <c:pt idx="567">
                  <c:v>9.7000000000000011</c:v>
                </c:pt>
                <c:pt idx="568">
                  <c:v>9.7100000000000009</c:v>
                </c:pt>
                <c:pt idx="569">
                  <c:v>9.68</c:v>
                </c:pt>
                <c:pt idx="570">
                  <c:v>9.68</c:v>
                </c:pt>
                <c:pt idx="571">
                  <c:v>9.68</c:v>
                </c:pt>
                <c:pt idx="572">
                  <c:v>9.69</c:v>
                </c:pt>
                <c:pt idx="573">
                  <c:v>9.66</c:v>
                </c:pt>
                <c:pt idx="574">
                  <c:v>9.6</c:v>
                </c:pt>
                <c:pt idx="575">
                  <c:v>9.6</c:v>
                </c:pt>
                <c:pt idx="576">
                  <c:v>9.61</c:v>
                </c:pt>
                <c:pt idx="577">
                  <c:v>9.61</c:v>
                </c:pt>
                <c:pt idx="578">
                  <c:v>9.52</c:v>
                </c:pt>
                <c:pt idx="579">
                  <c:v>9.620000000000001</c:v>
                </c:pt>
                <c:pt idx="580">
                  <c:v>9.6</c:v>
                </c:pt>
                <c:pt idx="581">
                  <c:v>#N/A</c:v>
                </c:pt>
                <c:pt idx="582">
                  <c:v>#N/A</c:v>
                </c:pt>
                <c:pt idx="583">
                  <c:v>#N/A</c:v>
                </c:pt>
                <c:pt idx="584">
                  <c:v>9.66</c:v>
                </c:pt>
                <c:pt idx="585">
                  <c:v>9.69</c:v>
                </c:pt>
                <c:pt idx="586">
                  <c:v>9.59</c:v>
                </c:pt>
                <c:pt idx="587">
                  <c:v>9.59</c:v>
                </c:pt>
                <c:pt idx="588">
                  <c:v>9.57</c:v>
                </c:pt>
                <c:pt idx="589">
                  <c:v>9.6</c:v>
                </c:pt>
                <c:pt idx="590">
                  <c:v>9.6399999999999988</c:v>
                </c:pt>
                <c:pt idx="591">
                  <c:v>9.67</c:v>
                </c:pt>
                <c:pt idx="592">
                  <c:v>9.6399999999999988</c:v>
                </c:pt>
                <c:pt idx="593">
                  <c:v>9.7299999999999986</c:v>
                </c:pt>
                <c:pt idx="594">
                  <c:v>9.84</c:v>
                </c:pt>
                <c:pt idx="595">
                  <c:v>9.9600000000000026</c:v>
                </c:pt>
                <c:pt idx="596">
                  <c:v>9.84</c:v>
                </c:pt>
                <c:pt idx="597">
                  <c:v>9.83</c:v>
                </c:pt>
                <c:pt idx="598">
                  <c:v>9.9500000000000028</c:v>
                </c:pt>
                <c:pt idx="599">
                  <c:v>9.98</c:v>
                </c:pt>
                <c:pt idx="600">
                  <c:v>9.9700000000000006</c:v>
                </c:pt>
                <c:pt idx="601">
                  <c:v>10.02</c:v>
                </c:pt>
                <c:pt idx="602">
                  <c:v>9.98</c:v>
                </c:pt>
                <c:pt idx="603">
                  <c:v>10.07</c:v>
                </c:pt>
                <c:pt idx="604">
                  <c:v>10.139999999999999</c:v>
                </c:pt>
                <c:pt idx="605">
                  <c:v>10.130000000000001</c:v>
                </c:pt>
                <c:pt idx="606">
                  <c:v>10.1</c:v>
                </c:pt>
                <c:pt idx="607">
                  <c:v>10.030000000000001</c:v>
                </c:pt>
                <c:pt idx="608">
                  <c:v>9.98</c:v>
                </c:pt>
                <c:pt idx="609">
                  <c:v>10.1</c:v>
                </c:pt>
                <c:pt idx="610">
                  <c:v>10.220000000000001</c:v>
                </c:pt>
                <c:pt idx="611">
                  <c:v>#N/A</c:v>
                </c:pt>
                <c:pt idx="612">
                  <c:v>10.25</c:v>
                </c:pt>
                <c:pt idx="613">
                  <c:v>10.19</c:v>
                </c:pt>
                <c:pt idx="614">
                  <c:v>10.29</c:v>
                </c:pt>
                <c:pt idx="615">
                  <c:v>10.33</c:v>
                </c:pt>
                <c:pt idx="616">
                  <c:v>10.42</c:v>
                </c:pt>
                <c:pt idx="617">
                  <c:v>10.41</c:v>
                </c:pt>
                <c:pt idx="618">
                  <c:v>#N/A</c:v>
                </c:pt>
                <c:pt idx="619">
                  <c:v>#N/A</c:v>
                </c:pt>
                <c:pt idx="620">
                  <c:v>10.25</c:v>
                </c:pt>
                <c:pt idx="621">
                  <c:v>10.120000000000001</c:v>
                </c:pt>
                <c:pt idx="622">
                  <c:v>10.08</c:v>
                </c:pt>
                <c:pt idx="623">
                  <c:v>10.1</c:v>
                </c:pt>
                <c:pt idx="624">
                  <c:v>10.02</c:v>
                </c:pt>
                <c:pt idx="625">
                  <c:v>10.07</c:v>
                </c:pt>
                <c:pt idx="626">
                  <c:v>10.11</c:v>
                </c:pt>
                <c:pt idx="627">
                  <c:v>10.18</c:v>
                </c:pt>
                <c:pt idx="628">
                  <c:v>10.120000000000001</c:v>
                </c:pt>
                <c:pt idx="629">
                  <c:v>10.050000000000002</c:v>
                </c:pt>
                <c:pt idx="630">
                  <c:v>10</c:v>
                </c:pt>
                <c:pt idx="631">
                  <c:v>10.09</c:v>
                </c:pt>
                <c:pt idx="632">
                  <c:v>10.210000000000001</c:v>
                </c:pt>
                <c:pt idx="633">
                  <c:v>10.08</c:v>
                </c:pt>
                <c:pt idx="634">
                  <c:v>10</c:v>
                </c:pt>
                <c:pt idx="635">
                  <c:v>9.94</c:v>
                </c:pt>
                <c:pt idx="636">
                  <c:v>9.9500000000000028</c:v>
                </c:pt>
                <c:pt idx="637">
                  <c:v>10.050000000000002</c:v>
                </c:pt>
                <c:pt idx="638">
                  <c:v>10.08</c:v>
                </c:pt>
                <c:pt idx="639">
                  <c:v>10.11</c:v>
                </c:pt>
                <c:pt idx="640">
                  <c:v>10.139999999999999</c:v>
                </c:pt>
                <c:pt idx="641">
                  <c:v>10.06</c:v>
                </c:pt>
                <c:pt idx="642">
                  <c:v>10.09</c:v>
                </c:pt>
                <c:pt idx="643">
                  <c:v>10.11</c:v>
                </c:pt>
                <c:pt idx="644">
                  <c:v>10.120000000000001</c:v>
                </c:pt>
                <c:pt idx="645">
                  <c:v>10.1</c:v>
                </c:pt>
                <c:pt idx="646">
                  <c:v>10.07</c:v>
                </c:pt>
                <c:pt idx="647">
                  <c:v>9.99</c:v>
                </c:pt>
                <c:pt idx="648">
                  <c:v>9.94</c:v>
                </c:pt>
                <c:pt idx="649">
                  <c:v>9.94</c:v>
                </c:pt>
                <c:pt idx="650">
                  <c:v>10</c:v>
                </c:pt>
                <c:pt idx="651">
                  <c:v>9.94</c:v>
                </c:pt>
                <c:pt idx="652">
                  <c:v>9.99</c:v>
                </c:pt>
                <c:pt idx="653">
                  <c:v>9.92</c:v>
                </c:pt>
                <c:pt idx="654">
                  <c:v>9.91</c:v>
                </c:pt>
                <c:pt idx="655">
                  <c:v>9.89</c:v>
                </c:pt>
                <c:pt idx="656">
                  <c:v>9.92</c:v>
                </c:pt>
                <c:pt idx="657">
                  <c:v>9.9700000000000006</c:v>
                </c:pt>
                <c:pt idx="658">
                  <c:v>9.9500000000000028</c:v>
                </c:pt>
                <c:pt idx="659">
                  <c:v>9.99</c:v>
                </c:pt>
                <c:pt idx="660">
                  <c:v>10.01</c:v>
                </c:pt>
                <c:pt idx="661">
                  <c:v>9.93</c:v>
                </c:pt>
                <c:pt idx="662">
                  <c:v>9.8500000000000068</c:v>
                </c:pt>
                <c:pt idx="663">
                  <c:v>9.89</c:v>
                </c:pt>
                <c:pt idx="664">
                  <c:v>9.77</c:v>
                </c:pt>
                <c:pt idx="665">
                  <c:v>9.8600000000000048</c:v>
                </c:pt>
                <c:pt idx="666">
                  <c:v>9.8600000000000048</c:v>
                </c:pt>
                <c:pt idx="667">
                  <c:v>9.84</c:v>
                </c:pt>
                <c:pt idx="668">
                  <c:v>9.8600000000000048</c:v>
                </c:pt>
                <c:pt idx="669">
                  <c:v>9.8500000000000068</c:v>
                </c:pt>
                <c:pt idx="670">
                  <c:v>9.8000000000000007</c:v>
                </c:pt>
                <c:pt idx="671">
                  <c:v>9.8500000000000068</c:v>
                </c:pt>
                <c:pt idx="672">
                  <c:v>9.93</c:v>
                </c:pt>
                <c:pt idx="673">
                  <c:v>10.01</c:v>
                </c:pt>
                <c:pt idx="674">
                  <c:v>9.99</c:v>
                </c:pt>
                <c:pt idx="675">
                  <c:v>9.9500000000000028</c:v>
                </c:pt>
                <c:pt idx="676">
                  <c:v>9.92</c:v>
                </c:pt>
                <c:pt idx="677">
                  <c:v>9.94</c:v>
                </c:pt>
                <c:pt idx="678">
                  <c:v>9.94</c:v>
                </c:pt>
                <c:pt idx="679">
                  <c:v>10.1</c:v>
                </c:pt>
                <c:pt idx="680">
                  <c:v>10.06</c:v>
                </c:pt>
                <c:pt idx="681">
                  <c:v>10.06</c:v>
                </c:pt>
                <c:pt idx="682">
                  <c:v>10.02</c:v>
                </c:pt>
                <c:pt idx="683">
                  <c:v>9.9</c:v>
                </c:pt>
                <c:pt idx="684">
                  <c:v>9.9</c:v>
                </c:pt>
                <c:pt idx="685">
                  <c:v>9.93</c:v>
                </c:pt>
                <c:pt idx="686">
                  <c:v>9.84</c:v>
                </c:pt>
                <c:pt idx="687">
                  <c:v>9.7800000000000011</c:v>
                </c:pt>
                <c:pt idx="688">
                  <c:v>9.7800000000000011</c:v>
                </c:pt>
                <c:pt idx="689">
                  <c:v>9.7299999999999986</c:v>
                </c:pt>
                <c:pt idx="690">
                  <c:v>9.81</c:v>
                </c:pt>
                <c:pt idx="691">
                  <c:v>9.82</c:v>
                </c:pt>
                <c:pt idx="692">
                  <c:v>9.8500000000000068</c:v>
                </c:pt>
                <c:pt idx="693">
                  <c:v>9.82</c:v>
                </c:pt>
                <c:pt idx="694">
                  <c:v>9.76</c:v>
                </c:pt>
                <c:pt idx="695">
                  <c:v>9.7800000000000011</c:v>
                </c:pt>
                <c:pt idx="696">
                  <c:v>9.81</c:v>
                </c:pt>
                <c:pt idx="697">
                  <c:v>9.8600000000000048</c:v>
                </c:pt>
                <c:pt idx="698">
                  <c:v>9.84</c:v>
                </c:pt>
                <c:pt idx="699">
                  <c:v>9.8600000000000048</c:v>
                </c:pt>
                <c:pt idx="700">
                  <c:v>9.89</c:v>
                </c:pt>
                <c:pt idx="701">
                  <c:v>9.98</c:v>
                </c:pt>
                <c:pt idx="702">
                  <c:v>10</c:v>
                </c:pt>
                <c:pt idx="703">
                  <c:v>9.89</c:v>
                </c:pt>
                <c:pt idx="704">
                  <c:v>9.7800000000000011</c:v>
                </c:pt>
                <c:pt idx="705">
                  <c:v>9.7900000000000009</c:v>
                </c:pt>
                <c:pt idx="706">
                  <c:v>9.77</c:v>
                </c:pt>
                <c:pt idx="707">
                  <c:v>9.7299999999999986</c:v>
                </c:pt>
                <c:pt idx="708">
                  <c:v>9.67</c:v>
                </c:pt>
                <c:pt idx="709">
                  <c:v>9.6399999999999988</c:v>
                </c:pt>
                <c:pt idx="710">
                  <c:v>9.629999999999999</c:v>
                </c:pt>
                <c:pt idx="711">
                  <c:v>9.6399999999999988</c:v>
                </c:pt>
                <c:pt idx="712">
                  <c:v>9.65</c:v>
                </c:pt>
                <c:pt idx="713">
                  <c:v>9.6399999999999988</c:v>
                </c:pt>
                <c:pt idx="714">
                  <c:v>9.65</c:v>
                </c:pt>
                <c:pt idx="715">
                  <c:v>9.7000000000000011</c:v>
                </c:pt>
                <c:pt idx="716">
                  <c:v>9.69</c:v>
                </c:pt>
                <c:pt idx="717">
                  <c:v>9.41</c:v>
                </c:pt>
                <c:pt idx="718">
                  <c:v>9.33</c:v>
                </c:pt>
                <c:pt idx="719">
                  <c:v>9.32</c:v>
                </c:pt>
                <c:pt idx="720">
                  <c:v>9.2800000000000011</c:v>
                </c:pt>
                <c:pt idx="721">
                  <c:v>9.4</c:v>
                </c:pt>
                <c:pt idx="722">
                  <c:v>9.48</c:v>
                </c:pt>
                <c:pt idx="723">
                  <c:v>9.44</c:v>
                </c:pt>
                <c:pt idx="724">
                  <c:v>9.4</c:v>
                </c:pt>
                <c:pt idx="725">
                  <c:v>9.43</c:v>
                </c:pt>
                <c:pt idx="726">
                  <c:v>9.4500000000000028</c:v>
                </c:pt>
                <c:pt idx="727">
                  <c:v>9.3500000000000068</c:v>
                </c:pt>
                <c:pt idx="728">
                  <c:v>9.3800000000000008</c:v>
                </c:pt>
                <c:pt idx="729">
                  <c:v>9.33</c:v>
                </c:pt>
                <c:pt idx="730">
                  <c:v>9.34</c:v>
                </c:pt>
                <c:pt idx="731">
                  <c:v>9.2399999999999984</c:v>
                </c:pt>
                <c:pt idx="732">
                  <c:v>9.27</c:v>
                </c:pt>
                <c:pt idx="733">
                  <c:v>9.2200000000000024</c:v>
                </c:pt>
                <c:pt idx="734">
                  <c:v>9.2399999999999984</c:v>
                </c:pt>
                <c:pt idx="735">
                  <c:v>9.2900000000000009</c:v>
                </c:pt>
                <c:pt idx="736">
                  <c:v>9.3800000000000008</c:v>
                </c:pt>
                <c:pt idx="737">
                  <c:v>9.42</c:v>
                </c:pt>
                <c:pt idx="738">
                  <c:v>9.44</c:v>
                </c:pt>
                <c:pt idx="739">
                  <c:v>9.2900000000000009</c:v>
                </c:pt>
                <c:pt idx="740">
                  <c:v>9.2100000000000009</c:v>
                </c:pt>
                <c:pt idx="741">
                  <c:v>9.2200000000000024</c:v>
                </c:pt>
                <c:pt idx="742">
                  <c:v>9.2299999999999986</c:v>
                </c:pt>
                <c:pt idx="743">
                  <c:v>9.18</c:v>
                </c:pt>
                <c:pt idx="744">
                  <c:v>9.2299999999999986</c:v>
                </c:pt>
                <c:pt idx="745">
                  <c:v>9.3500000000000068</c:v>
                </c:pt>
                <c:pt idx="746">
                  <c:v>9.4</c:v>
                </c:pt>
                <c:pt idx="747">
                  <c:v>9.3600000000000048</c:v>
                </c:pt>
                <c:pt idx="748">
                  <c:v>9.3600000000000048</c:v>
                </c:pt>
                <c:pt idx="749">
                  <c:v>9.3500000000000068</c:v>
                </c:pt>
                <c:pt idx="750">
                  <c:v>9.2800000000000011</c:v>
                </c:pt>
                <c:pt idx="751">
                  <c:v>9.2200000000000024</c:v>
                </c:pt>
                <c:pt idx="752">
                  <c:v>9.2000000000000011</c:v>
                </c:pt>
                <c:pt idx="753">
                  <c:v>9.27</c:v>
                </c:pt>
                <c:pt idx="754">
                  <c:v>9.41</c:v>
                </c:pt>
                <c:pt idx="755">
                  <c:v>9.44</c:v>
                </c:pt>
                <c:pt idx="756">
                  <c:v>9.44</c:v>
                </c:pt>
                <c:pt idx="757">
                  <c:v>9.43</c:v>
                </c:pt>
                <c:pt idx="758">
                  <c:v>9.4600000000000026</c:v>
                </c:pt>
                <c:pt idx="759">
                  <c:v>9.41</c:v>
                </c:pt>
                <c:pt idx="760">
                  <c:v>9.33</c:v>
                </c:pt>
                <c:pt idx="761">
                  <c:v>9.33</c:v>
                </c:pt>
                <c:pt idx="762">
                  <c:v>9.44</c:v>
                </c:pt>
                <c:pt idx="763">
                  <c:v>9.58</c:v>
                </c:pt>
                <c:pt idx="764">
                  <c:v>9.68</c:v>
                </c:pt>
                <c:pt idx="765">
                  <c:v>9.6</c:v>
                </c:pt>
                <c:pt idx="766">
                  <c:v>9.6</c:v>
                </c:pt>
                <c:pt idx="767">
                  <c:v>9.52</c:v>
                </c:pt>
                <c:pt idx="768">
                  <c:v>9.44</c:v>
                </c:pt>
                <c:pt idx="769">
                  <c:v>9.4600000000000026</c:v>
                </c:pt>
                <c:pt idx="770">
                  <c:v>9.41</c:v>
                </c:pt>
                <c:pt idx="771">
                  <c:v>9.4</c:v>
                </c:pt>
                <c:pt idx="772">
                  <c:v>9.3700000000000028</c:v>
                </c:pt>
                <c:pt idx="773">
                  <c:v>9.43</c:v>
                </c:pt>
                <c:pt idx="774">
                  <c:v>9.42</c:v>
                </c:pt>
                <c:pt idx="775">
                  <c:v>9.3700000000000028</c:v>
                </c:pt>
                <c:pt idx="776">
                  <c:v>9.43</c:v>
                </c:pt>
                <c:pt idx="777">
                  <c:v>9.42</c:v>
                </c:pt>
                <c:pt idx="778">
                  <c:v>#N/A</c:v>
                </c:pt>
                <c:pt idx="779">
                  <c:v>9.41</c:v>
                </c:pt>
                <c:pt idx="780">
                  <c:v>9.44</c:v>
                </c:pt>
                <c:pt idx="781">
                  <c:v>9.4</c:v>
                </c:pt>
                <c:pt idx="782">
                  <c:v>9.34</c:v>
                </c:pt>
                <c:pt idx="783">
                  <c:v>9.3500000000000068</c:v>
                </c:pt>
                <c:pt idx="784">
                  <c:v>9.3500000000000068</c:v>
                </c:pt>
                <c:pt idx="785">
                  <c:v>9.42</c:v>
                </c:pt>
                <c:pt idx="786">
                  <c:v>9.43</c:v>
                </c:pt>
                <c:pt idx="787">
                  <c:v>9.3500000000000068</c:v>
                </c:pt>
                <c:pt idx="788">
                  <c:v>9.2900000000000009</c:v>
                </c:pt>
                <c:pt idx="789">
                  <c:v>9.26</c:v>
                </c:pt>
                <c:pt idx="790">
                  <c:v>9.2200000000000024</c:v>
                </c:pt>
                <c:pt idx="791">
                  <c:v>9.1399999999999988</c:v>
                </c:pt>
                <c:pt idx="792">
                  <c:v>9.2000000000000011</c:v>
                </c:pt>
                <c:pt idx="793">
                  <c:v>9.2100000000000009</c:v>
                </c:pt>
                <c:pt idx="794">
                  <c:v>9.1399999999999988</c:v>
                </c:pt>
                <c:pt idx="795">
                  <c:v>9.18</c:v>
                </c:pt>
                <c:pt idx="796">
                  <c:v>9.2000000000000011</c:v>
                </c:pt>
                <c:pt idx="797">
                  <c:v>9.2100000000000009</c:v>
                </c:pt>
                <c:pt idx="798">
                  <c:v>9.33</c:v>
                </c:pt>
                <c:pt idx="799">
                  <c:v>9.3600000000000048</c:v>
                </c:pt>
                <c:pt idx="800">
                  <c:v>9.3500000000000068</c:v>
                </c:pt>
                <c:pt idx="801">
                  <c:v>9.2800000000000011</c:v>
                </c:pt>
                <c:pt idx="802">
                  <c:v>9.31</c:v>
                </c:pt>
                <c:pt idx="803">
                  <c:v>9.2299999999999986</c:v>
                </c:pt>
                <c:pt idx="804">
                  <c:v>9.3500000000000068</c:v>
                </c:pt>
                <c:pt idx="805">
                  <c:v>9.43</c:v>
                </c:pt>
                <c:pt idx="806">
                  <c:v>9.48</c:v>
                </c:pt>
                <c:pt idx="807">
                  <c:v>9.4700000000000006</c:v>
                </c:pt>
                <c:pt idx="808">
                  <c:v>9.39</c:v>
                </c:pt>
                <c:pt idx="809">
                  <c:v>9.33</c:v>
                </c:pt>
                <c:pt idx="810">
                  <c:v>9.3500000000000068</c:v>
                </c:pt>
                <c:pt idx="811">
                  <c:v>9.39</c:v>
                </c:pt>
                <c:pt idx="812">
                  <c:v>9.3800000000000008</c:v>
                </c:pt>
                <c:pt idx="813">
                  <c:v>9.3800000000000008</c:v>
                </c:pt>
                <c:pt idx="814">
                  <c:v>9.3500000000000068</c:v>
                </c:pt>
                <c:pt idx="815">
                  <c:v>9.33</c:v>
                </c:pt>
                <c:pt idx="816">
                  <c:v>9.33</c:v>
                </c:pt>
                <c:pt idx="817">
                  <c:v>9.3500000000000068</c:v>
                </c:pt>
                <c:pt idx="818">
                  <c:v>9.3600000000000048</c:v>
                </c:pt>
                <c:pt idx="819">
                  <c:v>9.56</c:v>
                </c:pt>
                <c:pt idx="820">
                  <c:v>9.99</c:v>
                </c:pt>
                <c:pt idx="821">
                  <c:v>9.8600000000000048</c:v>
                </c:pt>
                <c:pt idx="822">
                  <c:v>9.7900000000000009</c:v>
                </c:pt>
                <c:pt idx="823">
                  <c:v>9.7900000000000009</c:v>
                </c:pt>
                <c:pt idx="824">
                  <c:v>9.69</c:v>
                </c:pt>
                <c:pt idx="825">
                  <c:v>9.629999999999999</c:v>
                </c:pt>
                <c:pt idx="826">
                  <c:v>9.83</c:v>
                </c:pt>
                <c:pt idx="827">
                  <c:v>9.8700000000000028</c:v>
                </c:pt>
                <c:pt idx="828">
                  <c:v>9.9600000000000026</c:v>
                </c:pt>
                <c:pt idx="829">
                  <c:v>9.9600000000000026</c:v>
                </c:pt>
                <c:pt idx="830">
                  <c:v>10.26</c:v>
                </c:pt>
                <c:pt idx="831">
                  <c:v>10.3</c:v>
                </c:pt>
                <c:pt idx="832">
                  <c:v>10.53</c:v>
                </c:pt>
                <c:pt idx="833">
                  <c:v>10.76</c:v>
                </c:pt>
                <c:pt idx="834">
                  <c:v>10.56</c:v>
                </c:pt>
                <c:pt idx="835">
                  <c:v>10.57</c:v>
                </c:pt>
                <c:pt idx="836">
                  <c:v>10.48</c:v>
                </c:pt>
                <c:pt idx="837">
                  <c:v>10.53</c:v>
                </c:pt>
                <c:pt idx="838">
                  <c:v>10.65</c:v>
                </c:pt>
                <c:pt idx="839">
                  <c:v>10.709999999999999</c:v>
                </c:pt>
                <c:pt idx="840">
                  <c:v>10.89</c:v>
                </c:pt>
                <c:pt idx="841">
                  <c:v>10.8</c:v>
                </c:pt>
                <c:pt idx="842">
                  <c:v>11.01</c:v>
                </c:pt>
                <c:pt idx="843">
                  <c:v>10.91</c:v>
                </c:pt>
                <c:pt idx="844">
                  <c:v>10.91</c:v>
                </c:pt>
                <c:pt idx="845">
                  <c:v>10.83</c:v>
                </c:pt>
                <c:pt idx="846">
                  <c:v>10.67</c:v>
                </c:pt>
                <c:pt idx="847">
                  <c:v>10.8</c:v>
                </c:pt>
                <c:pt idx="848">
                  <c:v>11.09</c:v>
                </c:pt>
                <c:pt idx="849">
                  <c:v>11.16</c:v>
                </c:pt>
                <c:pt idx="850">
                  <c:v>11.27</c:v>
                </c:pt>
                <c:pt idx="851">
                  <c:v>11.350000000000019</c:v>
                </c:pt>
                <c:pt idx="852">
                  <c:v>11.239999999999998</c:v>
                </c:pt>
                <c:pt idx="853">
                  <c:v>11.31</c:v>
                </c:pt>
                <c:pt idx="854">
                  <c:v>11.47</c:v>
                </c:pt>
                <c:pt idx="855">
                  <c:v>11.52</c:v>
                </c:pt>
                <c:pt idx="856">
                  <c:v>#N/A</c:v>
                </c:pt>
                <c:pt idx="857">
                  <c:v>#N/A</c:v>
                </c:pt>
                <c:pt idx="858">
                  <c:v>#N/A</c:v>
                </c:pt>
                <c:pt idx="859">
                  <c:v>11.860000000000019</c:v>
                </c:pt>
                <c:pt idx="860">
                  <c:v>12.29</c:v>
                </c:pt>
                <c:pt idx="861">
                  <c:v>12.52</c:v>
                </c:pt>
                <c:pt idx="862">
                  <c:v>12.219999999999999</c:v>
                </c:pt>
                <c:pt idx="863">
                  <c:v>12.11</c:v>
                </c:pt>
                <c:pt idx="864">
                  <c:v>11.719999999999999</c:v>
                </c:pt>
                <c:pt idx="865">
                  <c:v>11.9</c:v>
                </c:pt>
                <c:pt idx="866">
                  <c:v>11.93</c:v>
                </c:pt>
                <c:pt idx="867">
                  <c:v>12.09</c:v>
                </c:pt>
                <c:pt idx="868">
                  <c:v>#N/A</c:v>
                </c:pt>
                <c:pt idx="869">
                  <c:v>12.09</c:v>
                </c:pt>
                <c:pt idx="870">
                  <c:v>12.09</c:v>
                </c:pt>
                <c:pt idx="871">
                  <c:v>11.739999999999998</c:v>
                </c:pt>
                <c:pt idx="872">
                  <c:v>11.739999999999998</c:v>
                </c:pt>
                <c:pt idx="873">
                  <c:v>11.7</c:v>
                </c:pt>
                <c:pt idx="874">
                  <c:v>11.43</c:v>
                </c:pt>
                <c:pt idx="875">
                  <c:v>11.57</c:v>
                </c:pt>
                <c:pt idx="876">
                  <c:v>11.53</c:v>
                </c:pt>
                <c:pt idx="877">
                  <c:v>11.75</c:v>
                </c:pt>
                <c:pt idx="878">
                  <c:v>11.739999999999998</c:v>
                </c:pt>
                <c:pt idx="879">
                  <c:v>11.629999999999999</c:v>
                </c:pt>
                <c:pt idx="880">
                  <c:v>#N/A</c:v>
                </c:pt>
                <c:pt idx="881">
                  <c:v>11.67</c:v>
                </c:pt>
                <c:pt idx="882">
                  <c:v>11.68</c:v>
                </c:pt>
                <c:pt idx="883">
                  <c:v>11.75</c:v>
                </c:pt>
                <c:pt idx="884">
                  <c:v>11.88</c:v>
                </c:pt>
                <c:pt idx="885">
                  <c:v>11.93</c:v>
                </c:pt>
                <c:pt idx="886">
                  <c:v>#N/A</c:v>
                </c:pt>
                <c:pt idx="887">
                  <c:v>11.860000000000019</c:v>
                </c:pt>
                <c:pt idx="888">
                  <c:v>11.83</c:v>
                </c:pt>
                <c:pt idx="889">
                  <c:v>11.83</c:v>
                </c:pt>
                <c:pt idx="890">
                  <c:v>11.82</c:v>
                </c:pt>
                <c:pt idx="891">
                  <c:v>11.860000000000019</c:v>
                </c:pt>
                <c:pt idx="892">
                  <c:v>11.79</c:v>
                </c:pt>
                <c:pt idx="893">
                  <c:v>#N/A</c:v>
                </c:pt>
                <c:pt idx="894">
                  <c:v>12.08</c:v>
                </c:pt>
                <c:pt idx="895">
                  <c:v>12.02</c:v>
                </c:pt>
                <c:pt idx="896">
                  <c:v>11.950000000000006</c:v>
                </c:pt>
                <c:pt idx="897">
                  <c:v>11.950000000000006</c:v>
                </c:pt>
                <c:pt idx="898">
                  <c:v>12</c:v>
                </c:pt>
                <c:pt idx="899">
                  <c:v>12.06</c:v>
                </c:pt>
                <c:pt idx="900">
                  <c:v>12.17</c:v>
                </c:pt>
                <c:pt idx="901">
                  <c:v>12.11</c:v>
                </c:pt>
                <c:pt idx="902">
                  <c:v>12.08</c:v>
                </c:pt>
                <c:pt idx="903">
                  <c:v>12.02</c:v>
                </c:pt>
                <c:pt idx="904">
                  <c:v>11.89</c:v>
                </c:pt>
                <c:pt idx="905">
                  <c:v>11.9</c:v>
                </c:pt>
                <c:pt idx="906">
                  <c:v>11.88</c:v>
                </c:pt>
                <c:pt idx="907">
                  <c:v>12.05</c:v>
                </c:pt>
                <c:pt idx="908">
                  <c:v>11.99</c:v>
                </c:pt>
                <c:pt idx="909">
                  <c:v>12.02</c:v>
                </c:pt>
                <c:pt idx="910">
                  <c:v>12.17</c:v>
                </c:pt>
                <c:pt idx="911">
                  <c:v>12.239999999999998</c:v>
                </c:pt>
                <c:pt idx="912">
                  <c:v>12.219999999999999</c:v>
                </c:pt>
                <c:pt idx="913">
                  <c:v>12.11</c:v>
                </c:pt>
                <c:pt idx="914">
                  <c:v>12.06</c:v>
                </c:pt>
                <c:pt idx="915">
                  <c:v>12.06</c:v>
                </c:pt>
                <c:pt idx="916">
                  <c:v>12.17</c:v>
                </c:pt>
                <c:pt idx="917">
                  <c:v>12.139999999999999</c:v>
                </c:pt>
                <c:pt idx="918">
                  <c:v>12.06</c:v>
                </c:pt>
                <c:pt idx="919">
                  <c:v>11.860000000000019</c:v>
                </c:pt>
                <c:pt idx="920">
                  <c:v>11.89</c:v>
                </c:pt>
                <c:pt idx="921">
                  <c:v>11.92</c:v>
                </c:pt>
                <c:pt idx="922">
                  <c:v>11.99</c:v>
                </c:pt>
                <c:pt idx="923">
                  <c:v>11.98</c:v>
                </c:pt>
                <c:pt idx="924">
                  <c:v>11.96</c:v>
                </c:pt>
                <c:pt idx="925">
                  <c:v>11.739999999999998</c:v>
                </c:pt>
                <c:pt idx="926">
                  <c:v>11.7</c:v>
                </c:pt>
                <c:pt idx="927">
                  <c:v>11.75</c:v>
                </c:pt>
                <c:pt idx="928">
                  <c:v>11.75</c:v>
                </c:pt>
                <c:pt idx="929">
                  <c:v>11.639999999999999</c:v>
                </c:pt>
                <c:pt idx="930">
                  <c:v>11.53</c:v>
                </c:pt>
                <c:pt idx="931">
                  <c:v>11.61</c:v>
                </c:pt>
                <c:pt idx="932">
                  <c:v>11.76</c:v>
                </c:pt>
                <c:pt idx="933">
                  <c:v>11.82</c:v>
                </c:pt>
                <c:pt idx="934">
                  <c:v>11.75</c:v>
                </c:pt>
                <c:pt idx="935">
                  <c:v>11.59</c:v>
                </c:pt>
                <c:pt idx="936">
                  <c:v>11.47</c:v>
                </c:pt>
                <c:pt idx="937">
                  <c:v>11.450000000000006</c:v>
                </c:pt>
                <c:pt idx="938">
                  <c:v>11.47</c:v>
                </c:pt>
                <c:pt idx="939">
                  <c:v>11.53</c:v>
                </c:pt>
                <c:pt idx="940">
                  <c:v>11.44</c:v>
                </c:pt>
                <c:pt idx="941">
                  <c:v>11.4</c:v>
                </c:pt>
                <c:pt idx="942">
                  <c:v>11.360000000000019</c:v>
                </c:pt>
                <c:pt idx="943">
                  <c:v>11.31</c:v>
                </c:pt>
                <c:pt idx="944">
                  <c:v>11.26</c:v>
                </c:pt>
                <c:pt idx="945">
                  <c:v>11.16</c:v>
                </c:pt>
                <c:pt idx="946">
                  <c:v>10.98</c:v>
                </c:pt>
                <c:pt idx="947">
                  <c:v>11.01</c:v>
                </c:pt>
                <c:pt idx="948">
                  <c:v>11.2</c:v>
                </c:pt>
                <c:pt idx="949">
                  <c:v>11.2</c:v>
                </c:pt>
                <c:pt idx="950">
                  <c:v>11.2</c:v>
                </c:pt>
                <c:pt idx="951">
                  <c:v>11.139999999999999</c:v>
                </c:pt>
                <c:pt idx="952">
                  <c:v>11.07</c:v>
                </c:pt>
                <c:pt idx="953">
                  <c:v>11.15</c:v>
                </c:pt>
                <c:pt idx="954">
                  <c:v>11.12</c:v>
                </c:pt>
                <c:pt idx="955">
                  <c:v>11.01</c:v>
                </c:pt>
                <c:pt idx="956">
                  <c:v>11</c:v>
                </c:pt>
                <c:pt idx="957">
                  <c:v>10.88</c:v>
                </c:pt>
                <c:pt idx="958">
                  <c:v>10.94</c:v>
                </c:pt>
                <c:pt idx="959">
                  <c:v>10.870000000000006</c:v>
                </c:pt>
                <c:pt idx="960">
                  <c:v>10.92</c:v>
                </c:pt>
                <c:pt idx="961">
                  <c:v>10.93</c:v>
                </c:pt>
                <c:pt idx="962">
                  <c:v>11.06</c:v>
                </c:pt>
                <c:pt idx="963">
                  <c:v>10.96</c:v>
                </c:pt>
                <c:pt idx="964">
                  <c:v>10.88</c:v>
                </c:pt>
                <c:pt idx="965">
                  <c:v>10.709999999999999</c:v>
                </c:pt>
                <c:pt idx="966">
                  <c:v>10.62</c:v>
                </c:pt>
                <c:pt idx="967">
                  <c:v>10.79</c:v>
                </c:pt>
                <c:pt idx="968">
                  <c:v>10.719999999999999</c:v>
                </c:pt>
                <c:pt idx="969">
                  <c:v>10.739999999999998</c:v>
                </c:pt>
                <c:pt idx="970">
                  <c:v>10.78</c:v>
                </c:pt>
                <c:pt idx="971">
                  <c:v>10.8</c:v>
                </c:pt>
                <c:pt idx="972">
                  <c:v>10.91</c:v>
                </c:pt>
                <c:pt idx="973">
                  <c:v>10.67</c:v>
                </c:pt>
                <c:pt idx="974">
                  <c:v>10.709999999999999</c:v>
                </c:pt>
                <c:pt idx="975">
                  <c:v>10.739999999999998</c:v>
                </c:pt>
                <c:pt idx="976">
                  <c:v>10.79</c:v>
                </c:pt>
                <c:pt idx="977">
                  <c:v>10.76</c:v>
                </c:pt>
                <c:pt idx="978">
                  <c:v>10.67</c:v>
                </c:pt>
                <c:pt idx="979">
                  <c:v>10.55</c:v>
                </c:pt>
                <c:pt idx="980">
                  <c:v>10.41</c:v>
                </c:pt>
                <c:pt idx="981">
                  <c:v>10.3</c:v>
                </c:pt>
                <c:pt idx="982">
                  <c:v>10.210000000000001</c:v>
                </c:pt>
                <c:pt idx="983">
                  <c:v>10.27</c:v>
                </c:pt>
                <c:pt idx="984">
                  <c:v>10.3</c:v>
                </c:pt>
                <c:pt idx="985">
                  <c:v>10.220000000000001</c:v>
                </c:pt>
                <c:pt idx="986">
                  <c:v>10.16</c:v>
                </c:pt>
                <c:pt idx="987">
                  <c:v>10.16</c:v>
                </c:pt>
                <c:pt idx="988">
                  <c:v>10.02</c:v>
                </c:pt>
                <c:pt idx="989">
                  <c:v>10.1</c:v>
                </c:pt>
                <c:pt idx="990">
                  <c:v>10.06</c:v>
                </c:pt>
                <c:pt idx="991">
                  <c:v>10.1</c:v>
                </c:pt>
                <c:pt idx="992">
                  <c:v>10.239999999999998</c:v>
                </c:pt>
                <c:pt idx="993">
                  <c:v>10.26</c:v>
                </c:pt>
                <c:pt idx="994">
                  <c:v>10.210000000000001</c:v>
                </c:pt>
                <c:pt idx="995">
                  <c:v>10.28</c:v>
                </c:pt>
                <c:pt idx="996">
                  <c:v>10.38</c:v>
                </c:pt>
                <c:pt idx="997">
                  <c:v>10.42</c:v>
                </c:pt>
                <c:pt idx="998">
                  <c:v>10.44</c:v>
                </c:pt>
                <c:pt idx="999">
                  <c:v>10.360000000000019</c:v>
                </c:pt>
                <c:pt idx="1000">
                  <c:v>10.43</c:v>
                </c:pt>
                <c:pt idx="1001">
                  <c:v>10.47</c:v>
                </c:pt>
                <c:pt idx="1002">
                  <c:v>10.52</c:v>
                </c:pt>
                <c:pt idx="1003">
                  <c:v>10.49</c:v>
                </c:pt>
                <c:pt idx="1004">
                  <c:v>10.54</c:v>
                </c:pt>
                <c:pt idx="1005">
                  <c:v>10.58</c:v>
                </c:pt>
                <c:pt idx="1006">
                  <c:v>10.56</c:v>
                </c:pt>
                <c:pt idx="1007">
                  <c:v>10.62</c:v>
                </c:pt>
                <c:pt idx="1008">
                  <c:v>10.76</c:v>
                </c:pt>
                <c:pt idx="1009">
                  <c:v>10.950000000000006</c:v>
                </c:pt>
                <c:pt idx="1010">
                  <c:v>10.950000000000006</c:v>
                </c:pt>
                <c:pt idx="1011">
                  <c:v>10.89</c:v>
                </c:pt>
                <c:pt idx="1012">
                  <c:v>10.88</c:v>
                </c:pt>
                <c:pt idx="1013">
                  <c:v>10.96</c:v>
                </c:pt>
                <c:pt idx="1014">
                  <c:v>10.950000000000006</c:v>
                </c:pt>
                <c:pt idx="1015">
                  <c:v>11.219999999999999</c:v>
                </c:pt>
                <c:pt idx="1016">
                  <c:v>11.11</c:v>
                </c:pt>
                <c:pt idx="1017">
                  <c:v>11.139999999999999</c:v>
                </c:pt>
                <c:pt idx="1018">
                  <c:v>11.12</c:v>
                </c:pt>
                <c:pt idx="1019">
                  <c:v>11.07</c:v>
                </c:pt>
                <c:pt idx="1020">
                  <c:v>10.98</c:v>
                </c:pt>
                <c:pt idx="1021">
                  <c:v>11.04</c:v>
                </c:pt>
                <c:pt idx="1022">
                  <c:v>11.01</c:v>
                </c:pt>
                <c:pt idx="1023">
                  <c:v>11.09</c:v>
                </c:pt>
                <c:pt idx="1024">
                  <c:v>11.15</c:v>
                </c:pt>
                <c:pt idx="1025">
                  <c:v>11.27</c:v>
                </c:pt>
                <c:pt idx="1026">
                  <c:v>11.350000000000019</c:v>
                </c:pt>
                <c:pt idx="1027">
                  <c:v>11.31</c:v>
                </c:pt>
                <c:pt idx="1028">
                  <c:v>11.350000000000019</c:v>
                </c:pt>
                <c:pt idx="1029">
                  <c:v>11.27</c:v>
                </c:pt>
                <c:pt idx="1030">
                  <c:v>11.26</c:v>
                </c:pt>
                <c:pt idx="1031">
                  <c:v>11.19</c:v>
                </c:pt>
                <c:pt idx="1032">
                  <c:v>11.05</c:v>
                </c:pt>
                <c:pt idx="1033">
                  <c:v>11.06</c:v>
                </c:pt>
                <c:pt idx="1034">
                  <c:v>11.11</c:v>
                </c:pt>
                <c:pt idx="1035">
                  <c:v>11.209999999999999</c:v>
                </c:pt>
                <c:pt idx="1036">
                  <c:v>11.26</c:v>
                </c:pt>
                <c:pt idx="1037">
                  <c:v>11.239999999999998</c:v>
                </c:pt>
                <c:pt idx="1038">
                  <c:v>#N/A</c:v>
                </c:pt>
                <c:pt idx="1039">
                  <c:v>#N/A</c:v>
                </c:pt>
                <c:pt idx="1040">
                  <c:v>11.48</c:v>
                </c:pt>
                <c:pt idx="1041">
                  <c:v>11.360000000000019</c:v>
                </c:pt>
                <c:pt idx="1042">
                  <c:v>11.3</c:v>
                </c:pt>
                <c:pt idx="1043">
                  <c:v>#N/A</c:v>
                </c:pt>
                <c:pt idx="1044">
                  <c:v>11.44</c:v>
                </c:pt>
                <c:pt idx="1045">
                  <c:v>11.209999999999999</c:v>
                </c:pt>
                <c:pt idx="1046">
                  <c:v>11.11</c:v>
                </c:pt>
                <c:pt idx="1047">
                  <c:v>11.12</c:v>
                </c:pt>
                <c:pt idx="1048">
                  <c:v>11.15</c:v>
                </c:pt>
                <c:pt idx="1049">
                  <c:v>11.209999999999999</c:v>
                </c:pt>
                <c:pt idx="1050">
                  <c:v>11.4</c:v>
                </c:pt>
                <c:pt idx="1051">
                  <c:v>11.17</c:v>
                </c:pt>
                <c:pt idx="1052">
                  <c:v>11</c:v>
                </c:pt>
                <c:pt idx="1053">
                  <c:v>10.93</c:v>
                </c:pt>
                <c:pt idx="1054">
                  <c:v>11</c:v>
                </c:pt>
                <c:pt idx="1055">
                  <c:v>10.850000000000019</c:v>
                </c:pt>
                <c:pt idx="1056">
                  <c:v>10.83</c:v>
                </c:pt>
                <c:pt idx="1057">
                  <c:v>10.76</c:v>
                </c:pt>
                <c:pt idx="1058">
                  <c:v>10.78</c:v>
                </c:pt>
                <c:pt idx="1059">
                  <c:v>10.7</c:v>
                </c:pt>
                <c:pt idx="1060">
                  <c:v>10.82</c:v>
                </c:pt>
                <c:pt idx="1061">
                  <c:v>10.860000000000019</c:v>
                </c:pt>
                <c:pt idx="1062">
                  <c:v>10.99</c:v>
                </c:pt>
                <c:pt idx="1063">
                  <c:v>10.91</c:v>
                </c:pt>
                <c:pt idx="1064">
                  <c:v>10.850000000000019</c:v>
                </c:pt>
                <c:pt idx="1065">
                  <c:v>10.870000000000006</c:v>
                </c:pt>
                <c:pt idx="1066">
                  <c:v>10.950000000000006</c:v>
                </c:pt>
                <c:pt idx="1067">
                  <c:v>10.94</c:v>
                </c:pt>
                <c:pt idx="1068">
                  <c:v>10.91</c:v>
                </c:pt>
                <c:pt idx="1069">
                  <c:v>10.91</c:v>
                </c:pt>
                <c:pt idx="1070">
                  <c:v>10.91</c:v>
                </c:pt>
                <c:pt idx="1071">
                  <c:v>10.92</c:v>
                </c:pt>
                <c:pt idx="1072">
                  <c:v>10.850000000000019</c:v>
                </c:pt>
                <c:pt idx="1073">
                  <c:v>10.92</c:v>
                </c:pt>
                <c:pt idx="1074">
                  <c:v>10.92</c:v>
                </c:pt>
                <c:pt idx="1075">
                  <c:v>10.91</c:v>
                </c:pt>
                <c:pt idx="1076">
                  <c:v>10.94</c:v>
                </c:pt>
                <c:pt idx="1077">
                  <c:v>10.96</c:v>
                </c:pt>
                <c:pt idx="1078">
                  <c:v>10.870000000000006</c:v>
                </c:pt>
                <c:pt idx="1079">
                  <c:v>10.850000000000019</c:v>
                </c:pt>
                <c:pt idx="1080">
                  <c:v>10.860000000000019</c:v>
                </c:pt>
                <c:pt idx="1081">
                  <c:v>10.81</c:v>
                </c:pt>
                <c:pt idx="1082">
                  <c:v>10.850000000000019</c:v>
                </c:pt>
                <c:pt idx="1083">
                  <c:v>10.719999999999999</c:v>
                </c:pt>
                <c:pt idx="1084">
                  <c:v>10.83</c:v>
                </c:pt>
                <c:pt idx="1085">
                  <c:v>10.83</c:v>
                </c:pt>
                <c:pt idx="1086">
                  <c:v>10.88</c:v>
                </c:pt>
                <c:pt idx="1087">
                  <c:v>10.89</c:v>
                </c:pt>
                <c:pt idx="1088">
                  <c:v>11</c:v>
                </c:pt>
                <c:pt idx="1089">
                  <c:v>10.89</c:v>
                </c:pt>
                <c:pt idx="1090">
                  <c:v>10.89</c:v>
                </c:pt>
                <c:pt idx="1091">
                  <c:v>10.79</c:v>
                </c:pt>
                <c:pt idx="1092">
                  <c:v>10.950000000000006</c:v>
                </c:pt>
                <c:pt idx="1093">
                  <c:v>10.92</c:v>
                </c:pt>
                <c:pt idx="1094">
                  <c:v>10.96</c:v>
                </c:pt>
                <c:pt idx="1095">
                  <c:v>10.96</c:v>
                </c:pt>
                <c:pt idx="1096">
                  <c:v>11.01</c:v>
                </c:pt>
                <c:pt idx="1097">
                  <c:v>11.01</c:v>
                </c:pt>
                <c:pt idx="1098">
                  <c:v>10.93</c:v>
                </c:pt>
                <c:pt idx="1099">
                  <c:v>10.89</c:v>
                </c:pt>
                <c:pt idx="1100">
                  <c:v>10.88</c:v>
                </c:pt>
                <c:pt idx="1101">
                  <c:v>10.83</c:v>
                </c:pt>
                <c:pt idx="1102">
                  <c:v>10.91</c:v>
                </c:pt>
                <c:pt idx="1103">
                  <c:v>10.860000000000019</c:v>
                </c:pt>
                <c:pt idx="1104">
                  <c:v>10.860000000000019</c:v>
                </c:pt>
                <c:pt idx="1105">
                  <c:v>10.860000000000019</c:v>
                </c:pt>
                <c:pt idx="1106">
                  <c:v>10.89</c:v>
                </c:pt>
                <c:pt idx="1107">
                  <c:v>10.8</c:v>
                </c:pt>
                <c:pt idx="1108">
                  <c:v>10.82</c:v>
                </c:pt>
                <c:pt idx="1109">
                  <c:v>10.860000000000019</c:v>
                </c:pt>
                <c:pt idx="1110">
                  <c:v>10.82</c:v>
                </c:pt>
                <c:pt idx="1111">
                  <c:v>#N/A</c:v>
                </c:pt>
                <c:pt idx="1112">
                  <c:v>#N/A</c:v>
                </c:pt>
                <c:pt idx="1113">
                  <c:v>#N/A</c:v>
                </c:pt>
                <c:pt idx="1114">
                  <c:v>11.09</c:v>
                </c:pt>
                <c:pt idx="1115">
                  <c:v>11.01</c:v>
                </c:pt>
                <c:pt idx="1116">
                  <c:v>10.98</c:v>
                </c:pt>
                <c:pt idx="1117">
                  <c:v>10.950000000000006</c:v>
                </c:pt>
                <c:pt idx="1118">
                  <c:v>10.94</c:v>
                </c:pt>
                <c:pt idx="1119">
                  <c:v>10.94</c:v>
                </c:pt>
                <c:pt idx="1120">
                  <c:v>10.91</c:v>
                </c:pt>
                <c:pt idx="1121">
                  <c:v>10.91</c:v>
                </c:pt>
                <c:pt idx="1122">
                  <c:v>10.850000000000019</c:v>
                </c:pt>
                <c:pt idx="1123">
                  <c:v>10.8</c:v>
                </c:pt>
                <c:pt idx="1124">
                  <c:v>10.81</c:v>
                </c:pt>
                <c:pt idx="1125">
                  <c:v>10.7</c:v>
                </c:pt>
                <c:pt idx="1126">
                  <c:v>10.8</c:v>
                </c:pt>
                <c:pt idx="1127">
                  <c:v>10.78</c:v>
                </c:pt>
                <c:pt idx="1128">
                  <c:v>10.76</c:v>
                </c:pt>
                <c:pt idx="1129">
                  <c:v>#N/A</c:v>
                </c:pt>
                <c:pt idx="1130">
                  <c:v>10.7</c:v>
                </c:pt>
                <c:pt idx="1131">
                  <c:v>10.67</c:v>
                </c:pt>
                <c:pt idx="1132">
                  <c:v>10.65</c:v>
                </c:pt>
                <c:pt idx="1133">
                  <c:v>10.639999999999999</c:v>
                </c:pt>
                <c:pt idx="1134">
                  <c:v>10.67</c:v>
                </c:pt>
                <c:pt idx="1135">
                  <c:v>10.66</c:v>
                </c:pt>
                <c:pt idx="1136">
                  <c:v>10.55</c:v>
                </c:pt>
                <c:pt idx="1137">
                  <c:v>10.56</c:v>
                </c:pt>
                <c:pt idx="1138">
                  <c:v>10.52</c:v>
                </c:pt>
                <c:pt idx="1139">
                  <c:v>10.49</c:v>
                </c:pt>
                <c:pt idx="1140">
                  <c:v>10.450000000000006</c:v>
                </c:pt>
                <c:pt idx="1141">
                  <c:v>#N/A</c:v>
                </c:pt>
                <c:pt idx="1142">
                  <c:v>10.44</c:v>
                </c:pt>
                <c:pt idx="1143">
                  <c:v>10.44</c:v>
                </c:pt>
                <c:pt idx="1144">
                  <c:v>10.32</c:v>
                </c:pt>
                <c:pt idx="1145">
                  <c:v>10.200000000000001</c:v>
                </c:pt>
                <c:pt idx="1146">
                  <c:v>10.32</c:v>
                </c:pt>
                <c:pt idx="1147">
                  <c:v>10.31</c:v>
                </c:pt>
                <c:pt idx="1148">
                  <c:v>#N/A</c:v>
                </c:pt>
                <c:pt idx="1149">
                  <c:v>10.31</c:v>
                </c:pt>
                <c:pt idx="1150">
                  <c:v>10.26</c:v>
                </c:pt>
                <c:pt idx="1151">
                  <c:v>10.210000000000001</c:v>
                </c:pt>
                <c:pt idx="1152">
                  <c:v>10.17</c:v>
                </c:pt>
                <c:pt idx="1153">
                  <c:v>10.4</c:v>
                </c:pt>
                <c:pt idx="1154">
                  <c:v>10.58</c:v>
                </c:pt>
                <c:pt idx="1155">
                  <c:v>10.46</c:v>
                </c:pt>
                <c:pt idx="1156">
                  <c:v>10.47</c:v>
                </c:pt>
                <c:pt idx="1157">
                  <c:v>10.6</c:v>
                </c:pt>
                <c:pt idx="1158">
                  <c:v>10.48</c:v>
                </c:pt>
                <c:pt idx="1159">
                  <c:v>10.450000000000006</c:v>
                </c:pt>
                <c:pt idx="1160">
                  <c:v>10.43</c:v>
                </c:pt>
                <c:pt idx="1161">
                  <c:v>10.370000000000006</c:v>
                </c:pt>
                <c:pt idx="1162">
                  <c:v>10.33</c:v>
                </c:pt>
                <c:pt idx="1163">
                  <c:v>10.33</c:v>
                </c:pt>
                <c:pt idx="1164">
                  <c:v>10.33</c:v>
                </c:pt>
                <c:pt idx="1165">
                  <c:v>10.350000000000019</c:v>
                </c:pt>
                <c:pt idx="1166">
                  <c:v>10.46</c:v>
                </c:pt>
                <c:pt idx="1167">
                  <c:v>10.49</c:v>
                </c:pt>
                <c:pt idx="1168">
                  <c:v>10.54</c:v>
                </c:pt>
                <c:pt idx="1169">
                  <c:v>10.56</c:v>
                </c:pt>
                <c:pt idx="1170">
                  <c:v>10.62</c:v>
                </c:pt>
                <c:pt idx="1171">
                  <c:v>10.57</c:v>
                </c:pt>
                <c:pt idx="1172">
                  <c:v>10.57</c:v>
                </c:pt>
                <c:pt idx="1173">
                  <c:v>10.55</c:v>
                </c:pt>
                <c:pt idx="1174">
                  <c:v>10.639999999999999</c:v>
                </c:pt>
                <c:pt idx="1175">
                  <c:v>10.639999999999999</c:v>
                </c:pt>
                <c:pt idx="1176">
                  <c:v>10.57</c:v>
                </c:pt>
                <c:pt idx="1177">
                  <c:v>10.53</c:v>
                </c:pt>
                <c:pt idx="1178">
                  <c:v>10.46</c:v>
                </c:pt>
                <c:pt idx="1179">
                  <c:v>10.450000000000006</c:v>
                </c:pt>
                <c:pt idx="1180">
                  <c:v>10.47</c:v>
                </c:pt>
                <c:pt idx="1181">
                  <c:v>10.49</c:v>
                </c:pt>
                <c:pt idx="1182">
                  <c:v>10.48</c:v>
                </c:pt>
                <c:pt idx="1183">
                  <c:v>10.46</c:v>
                </c:pt>
                <c:pt idx="1184">
                  <c:v>10.5</c:v>
                </c:pt>
                <c:pt idx="1185">
                  <c:v>10.38</c:v>
                </c:pt>
                <c:pt idx="1186">
                  <c:v>10.41</c:v>
                </c:pt>
                <c:pt idx="1187">
                  <c:v>10.4</c:v>
                </c:pt>
                <c:pt idx="1188">
                  <c:v>10.42</c:v>
                </c:pt>
                <c:pt idx="1189">
                  <c:v>10.32</c:v>
                </c:pt>
                <c:pt idx="1190">
                  <c:v>10.34</c:v>
                </c:pt>
                <c:pt idx="1191">
                  <c:v>10.38</c:v>
                </c:pt>
                <c:pt idx="1192">
                  <c:v>10.49</c:v>
                </c:pt>
                <c:pt idx="1193">
                  <c:v>10.62</c:v>
                </c:pt>
                <c:pt idx="1194">
                  <c:v>10.5</c:v>
                </c:pt>
                <c:pt idx="1195">
                  <c:v>10.709999999999999</c:v>
                </c:pt>
                <c:pt idx="1196">
                  <c:v>10.76</c:v>
                </c:pt>
                <c:pt idx="1197">
                  <c:v>10.8</c:v>
                </c:pt>
                <c:pt idx="1198">
                  <c:v>11.09</c:v>
                </c:pt>
                <c:pt idx="1199">
                  <c:v>10.93</c:v>
                </c:pt>
                <c:pt idx="1200">
                  <c:v>10.96</c:v>
                </c:pt>
                <c:pt idx="1201">
                  <c:v>11.17</c:v>
                </c:pt>
                <c:pt idx="1202">
                  <c:v>11.33</c:v>
                </c:pt>
                <c:pt idx="1203">
                  <c:v>11.209999999999999</c:v>
                </c:pt>
                <c:pt idx="1204">
                  <c:v>11.2</c:v>
                </c:pt>
                <c:pt idx="1205">
                  <c:v>11.350000000000019</c:v>
                </c:pt>
                <c:pt idx="1206">
                  <c:v>11.57</c:v>
                </c:pt>
                <c:pt idx="1207">
                  <c:v>11.56</c:v>
                </c:pt>
                <c:pt idx="1208">
                  <c:v>11.42</c:v>
                </c:pt>
                <c:pt idx="1209">
                  <c:v>11.29</c:v>
                </c:pt>
                <c:pt idx="1210">
                  <c:v>11.05</c:v>
                </c:pt>
                <c:pt idx="1211">
                  <c:v>10.98</c:v>
                </c:pt>
                <c:pt idx="1212">
                  <c:v>11.11</c:v>
                </c:pt>
                <c:pt idx="1213">
                  <c:v>11</c:v>
                </c:pt>
                <c:pt idx="1214">
                  <c:v>10.98</c:v>
                </c:pt>
                <c:pt idx="1215">
                  <c:v>11</c:v>
                </c:pt>
                <c:pt idx="1216">
                  <c:v>10.89</c:v>
                </c:pt>
                <c:pt idx="1217">
                  <c:v>10.850000000000019</c:v>
                </c:pt>
                <c:pt idx="1218">
                  <c:v>11</c:v>
                </c:pt>
                <c:pt idx="1219">
                  <c:v>11.15</c:v>
                </c:pt>
                <c:pt idx="1220">
                  <c:v>11.11</c:v>
                </c:pt>
                <c:pt idx="1221">
                  <c:v>11.19</c:v>
                </c:pt>
                <c:pt idx="1222">
                  <c:v>11.139999999999999</c:v>
                </c:pt>
                <c:pt idx="1223">
                  <c:v>11.38</c:v>
                </c:pt>
                <c:pt idx="1224">
                  <c:v>11.44</c:v>
                </c:pt>
                <c:pt idx="1225">
                  <c:v>11.4</c:v>
                </c:pt>
                <c:pt idx="1226">
                  <c:v>11.33</c:v>
                </c:pt>
                <c:pt idx="1227">
                  <c:v>11.47</c:v>
                </c:pt>
                <c:pt idx="1228">
                  <c:v>11.57</c:v>
                </c:pt>
                <c:pt idx="1229">
                  <c:v>11.55</c:v>
                </c:pt>
                <c:pt idx="1230">
                  <c:v>11.360000000000019</c:v>
                </c:pt>
                <c:pt idx="1231">
                  <c:v>11.34</c:v>
                </c:pt>
                <c:pt idx="1232">
                  <c:v>11.31</c:v>
                </c:pt>
                <c:pt idx="1233">
                  <c:v>11.31</c:v>
                </c:pt>
                <c:pt idx="1234">
                  <c:v>11.29</c:v>
                </c:pt>
                <c:pt idx="1235">
                  <c:v>11.31</c:v>
                </c:pt>
                <c:pt idx="1236">
                  <c:v>11.26</c:v>
                </c:pt>
                <c:pt idx="1237">
                  <c:v>11.39</c:v>
                </c:pt>
                <c:pt idx="1238">
                  <c:v>11.450000000000006</c:v>
                </c:pt>
                <c:pt idx="1239">
                  <c:v>11.38</c:v>
                </c:pt>
                <c:pt idx="1240">
                  <c:v>11.34</c:v>
                </c:pt>
                <c:pt idx="1241">
                  <c:v>11.27</c:v>
                </c:pt>
                <c:pt idx="1242">
                  <c:v>11.27</c:v>
                </c:pt>
                <c:pt idx="1243">
                  <c:v>11.19</c:v>
                </c:pt>
                <c:pt idx="1244">
                  <c:v>11.05</c:v>
                </c:pt>
                <c:pt idx="1245">
                  <c:v>11.12</c:v>
                </c:pt>
                <c:pt idx="1246">
                  <c:v>11.09</c:v>
                </c:pt>
                <c:pt idx="1247">
                  <c:v>11.16</c:v>
                </c:pt>
                <c:pt idx="1248">
                  <c:v>11.139999999999999</c:v>
                </c:pt>
                <c:pt idx="1249">
                  <c:v>11.25</c:v>
                </c:pt>
                <c:pt idx="1250">
                  <c:v>11.11</c:v>
                </c:pt>
                <c:pt idx="1251">
                  <c:v>11.15</c:v>
                </c:pt>
                <c:pt idx="1252">
                  <c:v>11.139999999999999</c:v>
                </c:pt>
                <c:pt idx="1253">
                  <c:v>11.33</c:v>
                </c:pt>
                <c:pt idx="1254">
                  <c:v>11.209999999999999</c:v>
                </c:pt>
                <c:pt idx="1255">
                  <c:v>11.19</c:v>
                </c:pt>
                <c:pt idx="1256">
                  <c:v>11.209999999999999</c:v>
                </c:pt>
                <c:pt idx="1257">
                  <c:v>11.26</c:v>
                </c:pt>
                <c:pt idx="1258">
                  <c:v>11.239999999999998</c:v>
                </c:pt>
                <c:pt idx="1259">
                  <c:v>11.239999999999998</c:v>
                </c:pt>
                <c:pt idx="1260">
                  <c:v>11.12</c:v>
                </c:pt>
                <c:pt idx="1261">
                  <c:v>10.850000000000019</c:v>
                </c:pt>
                <c:pt idx="1262">
                  <c:v>10.870000000000006</c:v>
                </c:pt>
                <c:pt idx="1263">
                  <c:v>10.98</c:v>
                </c:pt>
                <c:pt idx="1264">
                  <c:v>10.98</c:v>
                </c:pt>
                <c:pt idx="1265">
                  <c:v>11.12</c:v>
                </c:pt>
                <c:pt idx="1266">
                  <c:v>11.239999999999998</c:v>
                </c:pt>
                <c:pt idx="1267">
                  <c:v>11.3</c:v>
                </c:pt>
                <c:pt idx="1268">
                  <c:v>11.27</c:v>
                </c:pt>
                <c:pt idx="1269">
                  <c:v>11.15</c:v>
                </c:pt>
                <c:pt idx="1270">
                  <c:v>11.09</c:v>
                </c:pt>
                <c:pt idx="1271">
                  <c:v>11.06</c:v>
                </c:pt>
                <c:pt idx="1272">
                  <c:v>11.09</c:v>
                </c:pt>
                <c:pt idx="1273">
                  <c:v>11.07</c:v>
                </c:pt>
                <c:pt idx="1274">
                  <c:v>11.629999999999999</c:v>
                </c:pt>
                <c:pt idx="1275">
                  <c:v>11.450000000000006</c:v>
                </c:pt>
                <c:pt idx="1276">
                  <c:v>11.66</c:v>
                </c:pt>
                <c:pt idx="1277">
                  <c:v>11.55</c:v>
                </c:pt>
                <c:pt idx="1278">
                  <c:v>11.55</c:v>
                </c:pt>
                <c:pt idx="1279">
                  <c:v>11.61</c:v>
                </c:pt>
                <c:pt idx="1280">
                  <c:v>11.34</c:v>
                </c:pt>
                <c:pt idx="1281">
                  <c:v>11.209999999999999</c:v>
                </c:pt>
                <c:pt idx="1282">
                  <c:v>11.1</c:v>
                </c:pt>
                <c:pt idx="1283">
                  <c:v>11.12</c:v>
                </c:pt>
                <c:pt idx="1284">
                  <c:v>11.25</c:v>
                </c:pt>
                <c:pt idx="1285">
                  <c:v>11.31</c:v>
                </c:pt>
                <c:pt idx="1286">
                  <c:v>11.219999999999999</c:v>
                </c:pt>
                <c:pt idx="1287">
                  <c:v>11.25</c:v>
                </c:pt>
                <c:pt idx="1288">
                  <c:v>11.29</c:v>
                </c:pt>
                <c:pt idx="1289">
                  <c:v>11.239999999999998</c:v>
                </c:pt>
                <c:pt idx="1290">
                  <c:v>11.27</c:v>
                </c:pt>
                <c:pt idx="1291">
                  <c:v>11.3</c:v>
                </c:pt>
                <c:pt idx="1292">
                  <c:v>11.38</c:v>
                </c:pt>
                <c:pt idx="1293">
                  <c:v>11.38</c:v>
                </c:pt>
                <c:pt idx="1294">
                  <c:v>11.3</c:v>
                </c:pt>
                <c:pt idx="1295">
                  <c:v>11.350000000000019</c:v>
                </c:pt>
                <c:pt idx="1296">
                  <c:v>11.42</c:v>
                </c:pt>
                <c:pt idx="1297">
                  <c:v>11.42</c:v>
                </c:pt>
                <c:pt idx="1298">
                  <c:v>#N/A</c:v>
                </c:pt>
                <c:pt idx="1299">
                  <c:v>#N/A</c:v>
                </c:pt>
                <c:pt idx="1300">
                  <c:v>#N/A</c:v>
                </c:pt>
                <c:pt idx="1301">
                  <c:v>11.48</c:v>
                </c:pt>
                <c:pt idx="1302">
                  <c:v>11.450000000000006</c:v>
                </c:pt>
                <c:pt idx="1303">
                  <c:v>11.55</c:v>
                </c:pt>
                <c:pt idx="1304">
                  <c:v>#N/A</c:v>
                </c:pt>
                <c:pt idx="1305">
                  <c:v>11.52</c:v>
                </c:pt>
                <c:pt idx="1306">
                  <c:v>11.56</c:v>
                </c:pt>
                <c:pt idx="1307">
                  <c:v>11.49</c:v>
                </c:pt>
                <c:pt idx="1308">
                  <c:v>11.56</c:v>
                </c:pt>
                <c:pt idx="1309">
                  <c:v>11.59</c:v>
                </c:pt>
                <c:pt idx="1310">
                  <c:v>11.709999999999999</c:v>
                </c:pt>
                <c:pt idx="1311">
                  <c:v>11.79</c:v>
                </c:pt>
                <c:pt idx="1312">
                  <c:v>11.98</c:v>
                </c:pt>
                <c:pt idx="1313">
                  <c:v>12.139999999999999</c:v>
                </c:pt>
                <c:pt idx="1314">
                  <c:v>12.18</c:v>
                </c:pt>
                <c:pt idx="1315">
                  <c:v>12.11</c:v>
                </c:pt>
                <c:pt idx="1316">
                  <c:v>12.02</c:v>
                </c:pt>
                <c:pt idx="1317">
                  <c:v>11.93</c:v>
                </c:pt>
                <c:pt idx="1318">
                  <c:v>12.02</c:v>
                </c:pt>
                <c:pt idx="1319">
                  <c:v>12.06</c:v>
                </c:pt>
                <c:pt idx="1320">
                  <c:v>12.08</c:v>
                </c:pt>
                <c:pt idx="1321">
                  <c:v>12.02</c:v>
                </c:pt>
                <c:pt idx="1322">
                  <c:v>11.93</c:v>
                </c:pt>
                <c:pt idx="1323">
                  <c:v>11.860000000000019</c:v>
                </c:pt>
                <c:pt idx="1324">
                  <c:v>11.9</c:v>
                </c:pt>
                <c:pt idx="1325">
                  <c:v>11.83</c:v>
                </c:pt>
                <c:pt idx="1326">
                  <c:v>11.99</c:v>
                </c:pt>
                <c:pt idx="1327">
                  <c:v>11.93</c:v>
                </c:pt>
                <c:pt idx="1328">
                  <c:v>11.950000000000006</c:v>
                </c:pt>
                <c:pt idx="1329">
                  <c:v>11.96</c:v>
                </c:pt>
                <c:pt idx="1330">
                  <c:v>11.98</c:v>
                </c:pt>
                <c:pt idx="1331">
                  <c:v>12.139999999999999</c:v>
                </c:pt>
                <c:pt idx="1332">
                  <c:v>12.209999999999999</c:v>
                </c:pt>
                <c:pt idx="1333">
                  <c:v>12.360000000000019</c:v>
                </c:pt>
                <c:pt idx="1334">
                  <c:v>12.38</c:v>
                </c:pt>
                <c:pt idx="1335">
                  <c:v>12.32</c:v>
                </c:pt>
                <c:pt idx="1336">
                  <c:v>12.239999999999998</c:v>
                </c:pt>
                <c:pt idx="1337">
                  <c:v>12.39</c:v>
                </c:pt>
                <c:pt idx="1338">
                  <c:v>12.39</c:v>
                </c:pt>
                <c:pt idx="1339">
                  <c:v>12.52</c:v>
                </c:pt>
                <c:pt idx="1340">
                  <c:v>12.55</c:v>
                </c:pt>
                <c:pt idx="1341">
                  <c:v>12.56</c:v>
                </c:pt>
                <c:pt idx="1342">
                  <c:v>12.53</c:v>
                </c:pt>
                <c:pt idx="1343">
                  <c:v>12.52</c:v>
                </c:pt>
                <c:pt idx="1344">
                  <c:v>12.47</c:v>
                </c:pt>
                <c:pt idx="1345">
                  <c:v>12.56</c:v>
                </c:pt>
                <c:pt idx="1346">
                  <c:v>12.59</c:v>
                </c:pt>
                <c:pt idx="1347">
                  <c:v>12.59</c:v>
                </c:pt>
                <c:pt idx="1348">
                  <c:v>12.69</c:v>
                </c:pt>
                <c:pt idx="1349">
                  <c:v>12.8</c:v>
                </c:pt>
                <c:pt idx="1350">
                  <c:v>12.850000000000019</c:v>
                </c:pt>
                <c:pt idx="1351">
                  <c:v>12.99</c:v>
                </c:pt>
                <c:pt idx="1352">
                  <c:v>13.25</c:v>
                </c:pt>
                <c:pt idx="1353">
                  <c:v>13.3</c:v>
                </c:pt>
                <c:pt idx="1354">
                  <c:v>13.28</c:v>
                </c:pt>
                <c:pt idx="1355">
                  <c:v>13.48</c:v>
                </c:pt>
                <c:pt idx="1356">
                  <c:v>13.91</c:v>
                </c:pt>
                <c:pt idx="1357">
                  <c:v>13.639999999999999</c:v>
                </c:pt>
                <c:pt idx="1358">
                  <c:v>14.709999999999999</c:v>
                </c:pt>
                <c:pt idx="1359">
                  <c:v>15.11</c:v>
                </c:pt>
                <c:pt idx="1360">
                  <c:v>15.04</c:v>
                </c:pt>
                <c:pt idx="1361">
                  <c:v>#N/A</c:v>
                </c:pt>
                <c:pt idx="1362">
                  <c:v>#N/A</c:v>
                </c:pt>
                <c:pt idx="1363">
                  <c:v>#N/A</c:v>
                </c:pt>
                <c:pt idx="1364">
                  <c:v>14.62</c:v>
                </c:pt>
                <c:pt idx="1365">
                  <c:v>14.93</c:v>
                </c:pt>
                <c:pt idx="1366">
                  <c:v>14.79</c:v>
                </c:pt>
                <c:pt idx="1367">
                  <c:v>15.27</c:v>
                </c:pt>
                <c:pt idx="1368">
                  <c:v>14.860000000000019</c:v>
                </c:pt>
                <c:pt idx="1369">
                  <c:v>14.9</c:v>
                </c:pt>
                <c:pt idx="1370">
                  <c:v>14.49</c:v>
                </c:pt>
                <c:pt idx="1371">
                  <c:v>14.58</c:v>
                </c:pt>
                <c:pt idx="1372">
                  <c:v>14.56</c:v>
                </c:pt>
                <c:pt idx="1373">
                  <c:v>14.25</c:v>
                </c:pt>
                <c:pt idx="1374">
                  <c:v>14.39</c:v>
                </c:pt>
                <c:pt idx="1375">
                  <c:v>14.2</c:v>
                </c:pt>
                <c:pt idx="1376">
                  <c:v>14.58</c:v>
                </c:pt>
                <c:pt idx="1377">
                  <c:v>14.66</c:v>
                </c:pt>
                <c:pt idx="1378">
                  <c:v>14.860000000000019</c:v>
                </c:pt>
                <c:pt idx="1379">
                  <c:v>14.860000000000019</c:v>
                </c:pt>
                <c:pt idx="1380">
                  <c:v>14.93</c:v>
                </c:pt>
                <c:pt idx="1381">
                  <c:v>14.860000000000019</c:v>
                </c:pt>
                <c:pt idx="1382">
                  <c:v>15.02</c:v>
                </c:pt>
                <c:pt idx="1383">
                  <c:v>15.04</c:v>
                </c:pt>
                <c:pt idx="1384">
                  <c:v>14.93</c:v>
                </c:pt>
                <c:pt idx="1385">
                  <c:v>14.81</c:v>
                </c:pt>
                <c:pt idx="1386">
                  <c:v>14.68</c:v>
                </c:pt>
                <c:pt idx="1387">
                  <c:v>14.33</c:v>
                </c:pt>
                <c:pt idx="1388">
                  <c:v>14.370000000000006</c:v>
                </c:pt>
                <c:pt idx="1389">
                  <c:v>14.43</c:v>
                </c:pt>
                <c:pt idx="1390">
                  <c:v>14.53</c:v>
                </c:pt>
                <c:pt idx="1391">
                  <c:v>#N/A</c:v>
                </c:pt>
                <c:pt idx="1392">
                  <c:v>14.66</c:v>
                </c:pt>
                <c:pt idx="1393">
                  <c:v>14.950000000000006</c:v>
                </c:pt>
                <c:pt idx="1394">
                  <c:v>15.219999999999999</c:v>
                </c:pt>
                <c:pt idx="1395">
                  <c:v>15.08</c:v>
                </c:pt>
                <c:pt idx="1396">
                  <c:v>15.06</c:v>
                </c:pt>
                <c:pt idx="1397">
                  <c:v>15.77</c:v>
                </c:pt>
                <c:pt idx="1398">
                  <c:v>#N/A</c:v>
                </c:pt>
                <c:pt idx="1399">
                  <c:v>15.65</c:v>
                </c:pt>
                <c:pt idx="1400">
                  <c:v>15.67</c:v>
                </c:pt>
                <c:pt idx="1401">
                  <c:v>15.239999999999998</c:v>
                </c:pt>
                <c:pt idx="1402">
                  <c:v>14.68</c:v>
                </c:pt>
                <c:pt idx="1403">
                  <c:v>14.639999999999999</c:v>
                </c:pt>
                <c:pt idx="1404">
                  <c:v>14.75</c:v>
                </c:pt>
                <c:pt idx="1405">
                  <c:v>14.75</c:v>
                </c:pt>
                <c:pt idx="1406">
                  <c:v>14.639999999999999</c:v>
                </c:pt>
                <c:pt idx="1407">
                  <c:v>14.39</c:v>
                </c:pt>
                <c:pt idx="1408">
                  <c:v>14.43</c:v>
                </c:pt>
                <c:pt idx="1409">
                  <c:v>14.53</c:v>
                </c:pt>
                <c:pt idx="1410">
                  <c:v>14.62</c:v>
                </c:pt>
                <c:pt idx="1411">
                  <c:v>14.62</c:v>
                </c:pt>
                <c:pt idx="1412">
                  <c:v>14.62</c:v>
                </c:pt>
                <c:pt idx="1413">
                  <c:v>14.66</c:v>
                </c:pt>
                <c:pt idx="1414">
                  <c:v>14.93</c:v>
                </c:pt>
                <c:pt idx="1415">
                  <c:v>14.97</c:v>
                </c:pt>
                <c:pt idx="1416">
                  <c:v>14.9</c:v>
                </c:pt>
                <c:pt idx="1417">
                  <c:v>14.93</c:v>
                </c:pt>
                <c:pt idx="1418">
                  <c:v>14.99</c:v>
                </c:pt>
                <c:pt idx="1419">
                  <c:v>14.99</c:v>
                </c:pt>
                <c:pt idx="1420">
                  <c:v>15.08</c:v>
                </c:pt>
                <c:pt idx="1421">
                  <c:v>15.04</c:v>
                </c:pt>
                <c:pt idx="1422">
                  <c:v>15.17</c:v>
                </c:pt>
                <c:pt idx="1423">
                  <c:v>15.239999999999998</c:v>
                </c:pt>
                <c:pt idx="1424">
                  <c:v>15.43</c:v>
                </c:pt>
                <c:pt idx="1425">
                  <c:v>15.7</c:v>
                </c:pt>
                <c:pt idx="1426">
                  <c:v>15.8</c:v>
                </c:pt>
                <c:pt idx="1427">
                  <c:v>15.58</c:v>
                </c:pt>
                <c:pt idx="1428">
                  <c:v>16.309999999999999</c:v>
                </c:pt>
                <c:pt idx="1429">
                  <c:v>16.47</c:v>
                </c:pt>
                <c:pt idx="1430">
                  <c:v>15.97</c:v>
                </c:pt>
                <c:pt idx="1431">
                  <c:v>16</c:v>
                </c:pt>
                <c:pt idx="1432">
                  <c:v>16.079999999999988</c:v>
                </c:pt>
                <c:pt idx="1433">
                  <c:v>15.65</c:v>
                </c:pt>
                <c:pt idx="1434">
                  <c:v>15.7</c:v>
                </c:pt>
                <c:pt idx="1435">
                  <c:v>15.360000000000019</c:v>
                </c:pt>
                <c:pt idx="1436">
                  <c:v>15.43</c:v>
                </c:pt>
                <c:pt idx="1437">
                  <c:v>15.2</c:v>
                </c:pt>
                <c:pt idx="1438">
                  <c:v>15.08</c:v>
                </c:pt>
                <c:pt idx="1439">
                  <c:v>15.04</c:v>
                </c:pt>
                <c:pt idx="1440">
                  <c:v>14.709999999999999</c:v>
                </c:pt>
                <c:pt idx="1441">
                  <c:v>14.68</c:v>
                </c:pt>
                <c:pt idx="1442">
                  <c:v>15.02</c:v>
                </c:pt>
                <c:pt idx="1443">
                  <c:v>15.11</c:v>
                </c:pt>
                <c:pt idx="1444">
                  <c:v>15.46</c:v>
                </c:pt>
                <c:pt idx="1445">
                  <c:v>15.38</c:v>
                </c:pt>
                <c:pt idx="1446">
                  <c:v>15.15</c:v>
                </c:pt>
                <c:pt idx="1447">
                  <c:v>15.53</c:v>
                </c:pt>
                <c:pt idx="1448">
                  <c:v>15.43</c:v>
                </c:pt>
                <c:pt idx="1449">
                  <c:v>15.719999999999999</c:v>
                </c:pt>
                <c:pt idx="1450">
                  <c:v>15.41</c:v>
                </c:pt>
                <c:pt idx="1451">
                  <c:v>15.6</c:v>
                </c:pt>
                <c:pt idx="1452">
                  <c:v>15.77</c:v>
                </c:pt>
                <c:pt idx="1453">
                  <c:v>16.05</c:v>
                </c:pt>
                <c:pt idx="1454">
                  <c:v>15.55</c:v>
                </c:pt>
                <c:pt idx="1455">
                  <c:v>15.48</c:v>
                </c:pt>
                <c:pt idx="1456">
                  <c:v>15.38</c:v>
                </c:pt>
                <c:pt idx="1457">
                  <c:v>15.43</c:v>
                </c:pt>
                <c:pt idx="1458">
                  <c:v>15.5</c:v>
                </c:pt>
                <c:pt idx="1459">
                  <c:v>15.29</c:v>
                </c:pt>
                <c:pt idx="1460">
                  <c:v>15.15</c:v>
                </c:pt>
                <c:pt idx="1461">
                  <c:v>15.48</c:v>
                </c:pt>
                <c:pt idx="1462">
                  <c:v>15.67</c:v>
                </c:pt>
                <c:pt idx="1463">
                  <c:v>15.29</c:v>
                </c:pt>
                <c:pt idx="1464">
                  <c:v>15.219999999999999</c:v>
                </c:pt>
                <c:pt idx="1465">
                  <c:v>15.29</c:v>
                </c:pt>
                <c:pt idx="1466">
                  <c:v>15.06</c:v>
                </c:pt>
                <c:pt idx="1467">
                  <c:v>15.2</c:v>
                </c:pt>
                <c:pt idx="1468">
                  <c:v>15.06</c:v>
                </c:pt>
                <c:pt idx="1469">
                  <c:v>15.239999999999998</c:v>
                </c:pt>
                <c:pt idx="1470">
                  <c:v>15.31</c:v>
                </c:pt>
                <c:pt idx="1471">
                  <c:v>15.38</c:v>
                </c:pt>
                <c:pt idx="1472">
                  <c:v>15.219999999999999</c:v>
                </c:pt>
                <c:pt idx="1473">
                  <c:v>15.219999999999999</c:v>
                </c:pt>
                <c:pt idx="1474">
                  <c:v>15.360000000000019</c:v>
                </c:pt>
                <c:pt idx="1475">
                  <c:v>15.360000000000019</c:v>
                </c:pt>
                <c:pt idx="1476">
                  <c:v>15.38</c:v>
                </c:pt>
                <c:pt idx="1477">
                  <c:v>15.41</c:v>
                </c:pt>
                <c:pt idx="1478">
                  <c:v>15.41</c:v>
                </c:pt>
                <c:pt idx="1479">
                  <c:v>15.27</c:v>
                </c:pt>
                <c:pt idx="1480">
                  <c:v>15.31</c:v>
                </c:pt>
                <c:pt idx="1481">
                  <c:v>15.360000000000019</c:v>
                </c:pt>
                <c:pt idx="1482">
                  <c:v>15.75</c:v>
                </c:pt>
                <c:pt idx="1483">
                  <c:v>15.5</c:v>
                </c:pt>
                <c:pt idx="1484">
                  <c:v>15.850000000000019</c:v>
                </c:pt>
                <c:pt idx="1485">
                  <c:v>16</c:v>
                </c:pt>
                <c:pt idx="1486">
                  <c:v>15.8</c:v>
                </c:pt>
                <c:pt idx="1487">
                  <c:v>15.77</c:v>
                </c:pt>
                <c:pt idx="1488">
                  <c:v>15.850000000000019</c:v>
                </c:pt>
                <c:pt idx="1489">
                  <c:v>15.82</c:v>
                </c:pt>
                <c:pt idx="1490">
                  <c:v>16.03</c:v>
                </c:pt>
                <c:pt idx="1491">
                  <c:v>16.16</c:v>
                </c:pt>
                <c:pt idx="1492">
                  <c:v>15.92</c:v>
                </c:pt>
                <c:pt idx="1493">
                  <c:v>16</c:v>
                </c:pt>
                <c:pt idx="1494">
                  <c:v>16.95</c:v>
                </c:pt>
                <c:pt idx="1495">
                  <c:v>16.95</c:v>
                </c:pt>
                <c:pt idx="1496">
                  <c:v>16.610000000000031</c:v>
                </c:pt>
                <c:pt idx="1497">
                  <c:v>17.010000000000005</c:v>
                </c:pt>
                <c:pt idx="1498">
                  <c:v>17.27</c:v>
                </c:pt>
                <c:pt idx="1499">
                  <c:v>17.510000000000005</c:v>
                </c:pt>
                <c:pt idx="1500">
                  <c:v>18.979999999999986</c:v>
                </c:pt>
                <c:pt idx="1501">
                  <c:v>19.53</c:v>
                </c:pt>
                <c:pt idx="1502">
                  <c:v>18.829999999999988</c:v>
                </c:pt>
                <c:pt idx="1503">
                  <c:v>23.36</c:v>
                </c:pt>
                <c:pt idx="1504">
                  <c:v>23.53</c:v>
                </c:pt>
                <c:pt idx="1505">
                  <c:v>31.55</c:v>
                </c:pt>
                <c:pt idx="1506">
                  <c:v>36.5</c:v>
                </c:pt>
                <c:pt idx="1507">
                  <c:v>36.230000000000011</c:v>
                </c:pt>
                <c:pt idx="1508">
                  <c:v>36.230000000000011</c:v>
                </c:pt>
                <c:pt idx="1509">
                  <c:v>36.1</c:v>
                </c:pt>
                <c:pt idx="1510">
                  <c:v>35.46</c:v>
                </c:pt>
                <c:pt idx="1511">
                  <c:v>34.25</c:v>
                </c:pt>
                <c:pt idx="1512">
                  <c:v>34.25</c:v>
                </c:pt>
                <c:pt idx="1513">
                  <c:v>34.720000000000013</c:v>
                </c:pt>
                <c:pt idx="1514">
                  <c:v>34.25</c:v>
                </c:pt>
                <c:pt idx="1515">
                  <c:v>33.78</c:v>
                </c:pt>
                <c:pt idx="1516">
                  <c:v>33.33</c:v>
                </c:pt>
                <c:pt idx="1517">
                  <c:v>34.6</c:v>
                </c:pt>
                <c:pt idx="1518">
                  <c:v>34.6</c:v>
                </c:pt>
                <c:pt idx="1519">
                  <c:v>35.71</c:v>
                </c:pt>
                <c:pt idx="1520">
                  <c:v>35.71</c:v>
                </c:pt>
                <c:pt idx="1521">
                  <c:v>35.839999999999996</c:v>
                </c:pt>
                <c:pt idx="1522">
                  <c:v>35.71</c:v>
                </c:pt>
                <c:pt idx="1523">
                  <c:v>35.97</c:v>
                </c:pt>
                <c:pt idx="1524">
                  <c:v>35.590000000000003</c:v>
                </c:pt>
                <c:pt idx="1525">
                  <c:v>35.21</c:v>
                </c:pt>
                <c:pt idx="1526">
                  <c:v>23.53</c:v>
                </c:pt>
                <c:pt idx="1527">
                  <c:v>22.939999999999987</c:v>
                </c:pt>
                <c:pt idx="1528">
                  <c:v>23.04</c:v>
                </c:pt>
                <c:pt idx="1529">
                  <c:v>22.88</c:v>
                </c:pt>
                <c:pt idx="1530">
                  <c:v>22.99</c:v>
                </c:pt>
                <c:pt idx="1531">
                  <c:v>23.09</c:v>
                </c:pt>
                <c:pt idx="1532">
                  <c:v>24.21</c:v>
                </c:pt>
                <c:pt idx="1533">
                  <c:v>23.87</c:v>
                </c:pt>
                <c:pt idx="1534">
                  <c:v>24.150000000000031</c:v>
                </c:pt>
                <c:pt idx="1535">
                  <c:v>27.03</c:v>
                </c:pt>
                <c:pt idx="1536">
                  <c:v>27.62</c:v>
                </c:pt>
                <c:pt idx="1537">
                  <c:v>27.47</c:v>
                </c:pt>
                <c:pt idx="1538">
                  <c:v>29.67</c:v>
                </c:pt>
                <c:pt idx="1539">
                  <c:v>29.150000000000031</c:v>
                </c:pt>
                <c:pt idx="1540">
                  <c:v>30.4</c:v>
                </c:pt>
                <c:pt idx="1541">
                  <c:v>31.55</c:v>
                </c:pt>
                <c:pt idx="1542">
                  <c:v>31.35</c:v>
                </c:pt>
                <c:pt idx="1543">
                  <c:v>32.57</c:v>
                </c:pt>
                <c:pt idx="1544">
                  <c:v>32.36</c:v>
                </c:pt>
                <c:pt idx="1545">
                  <c:v>32.57</c:v>
                </c:pt>
                <c:pt idx="1546">
                  <c:v>32.050000000000004</c:v>
                </c:pt>
                <c:pt idx="1547">
                  <c:v>31.75</c:v>
                </c:pt>
                <c:pt idx="1548">
                  <c:v>31.75</c:v>
                </c:pt>
                <c:pt idx="1549">
                  <c:v>31.650000000000031</c:v>
                </c:pt>
                <c:pt idx="1550" formatCode="General">
                  <c:v>28.35</c:v>
                </c:pt>
                <c:pt idx="1551" formatCode="General">
                  <c:v>25.06</c:v>
                </c:pt>
                <c:pt idx="1552" formatCode="General">
                  <c:v>24.759999999999987</c:v>
                </c:pt>
                <c:pt idx="1553" formatCode="General">
                  <c:v>24.4</c:v>
                </c:pt>
                <c:pt idx="1554" formatCode="General">
                  <c:v>22.95</c:v>
                </c:pt>
                <c:pt idx="1555" formatCode="General">
                  <c:v>23.75</c:v>
                </c:pt>
                <c:pt idx="1556" formatCode="General">
                  <c:v>21.5</c:v>
                </c:pt>
                <c:pt idx="1557" formatCode="General">
                  <c:v>21.59</c:v>
                </c:pt>
                <c:pt idx="1558" formatCode="General">
                  <c:v>20.149999999999999</c:v>
                </c:pt>
                <c:pt idx="1559" formatCode="General">
                  <c:v>20.3</c:v>
                </c:pt>
                <c:pt idx="1560" formatCode="General">
                  <c:v>20.079999999999988</c:v>
                </c:pt>
                <c:pt idx="1561" formatCode="General">
                  <c:v>20.079999999999988</c:v>
                </c:pt>
                <c:pt idx="1562" formatCode="General">
                  <c:v>20.02</c:v>
                </c:pt>
                <c:pt idx="1563" formatCode="General">
                  <c:v>19.72</c:v>
                </c:pt>
                <c:pt idx="1564" formatCode="General">
                  <c:v>21.41</c:v>
                </c:pt>
                <c:pt idx="1565" formatCode="General">
                  <c:v>21.610000000000031</c:v>
                </c:pt>
                <c:pt idx="1566" formatCode="General">
                  <c:v>21.610000000000031</c:v>
                </c:pt>
                <c:pt idx="1567" formatCode="General">
                  <c:v>22.06</c:v>
                </c:pt>
                <c:pt idx="1568" formatCode="General">
                  <c:v>22.310000000000031</c:v>
                </c:pt>
                <c:pt idx="1569" formatCode="General">
                  <c:v>20.190000000000001</c:v>
                </c:pt>
                <c:pt idx="1570" formatCode="General">
                  <c:v>22.19</c:v>
                </c:pt>
                <c:pt idx="1571" formatCode="General">
                  <c:v>20.350000000000001</c:v>
                </c:pt>
                <c:pt idx="1572" formatCode="General">
                  <c:v>20.69</c:v>
                </c:pt>
                <c:pt idx="1573" formatCode="General">
                  <c:v>21.330000000000005</c:v>
                </c:pt>
                <c:pt idx="1574" formatCode="General">
                  <c:v>22.22</c:v>
                </c:pt>
                <c:pt idx="1575" formatCode="General">
                  <c:v>22.19</c:v>
                </c:pt>
                <c:pt idx="1576" formatCode="General">
                  <c:v>22.479999999999986</c:v>
                </c:pt>
                <c:pt idx="1577" formatCode="General">
                  <c:v>22.84</c:v>
                </c:pt>
                <c:pt idx="1578" formatCode="General">
                  <c:v>22.979999999999986</c:v>
                </c:pt>
                <c:pt idx="1579" formatCode="General">
                  <c:v>22.8</c:v>
                </c:pt>
                <c:pt idx="1580" formatCode="General">
                  <c:v>23.310000000000031</c:v>
                </c:pt>
                <c:pt idx="1581" formatCode="General">
                  <c:v>23.279999999999987</c:v>
                </c:pt>
                <c:pt idx="1582" formatCode="General">
                  <c:v>23.36</c:v>
                </c:pt>
                <c:pt idx="1583" formatCode="General">
                  <c:v>23.79</c:v>
                </c:pt>
                <c:pt idx="1584" formatCode="General">
                  <c:v>25.23</c:v>
                </c:pt>
                <c:pt idx="1585" formatCode="General">
                  <c:v>24.49</c:v>
                </c:pt>
                <c:pt idx="1586" formatCode="General">
                  <c:v>23.6</c:v>
                </c:pt>
                <c:pt idx="1587" formatCode="General">
                  <c:v>22.7</c:v>
                </c:pt>
                <c:pt idx="1588">
                  <c:v>22.154527831625586</c:v>
                </c:pt>
                <c:pt idx="1589">
                  <c:v>21.676300578034681</c:v>
                </c:pt>
                <c:pt idx="1590">
                  <c:v>21.937225784677693</c:v>
                </c:pt>
              </c:numCache>
            </c:numRef>
          </c:val>
        </c:ser>
        <c:marker val="1"/>
        <c:axId val="97621504"/>
        <c:axId val="97623040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Offshore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Sheet1!$A$2:$A$1592</c:f>
              <c:numCache>
                <c:formatCode>dd/mm/yyyy</c:formatCode>
                <c:ptCount val="1591"/>
                <c:pt idx="0">
                  <c:v>37622</c:v>
                </c:pt>
                <c:pt idx="1">
                  <c:v>37623</c:v>
                </c:pt>
                <c:pt idx="2">
                  <c:v>37624</c:v>
                </c:pt>
                <c:pt idx="3">
                  <c:v>37627</c:v>
                </c:pt>
                <c:pt idx="4">
                  <c:v>37628</c:v>
                </c:pt>
                <c:pt idx="5">
                  <c:v>37629</c:v>
                </c:pt>
                <c:pt idx="6">
                  <c:v>37630</c:v>
                </c:pt>
                <c:pt idx="7">
                  <c:v>37631</c:v>
                </c:pt>
                <c:pt idx="8" formatCode="dd/mmm/yy">
                  <c:v>37634</c:v>
                </c:pt>
                <c:pt idx="9" formatCode="dd/mmm/yy">
                  <c:v>37635</c:v>
                </c:pt>
                <c:pt idx="10" formatCode="dd/mmm/yy">
                  <c:v>37636</c:v>
                </c:pt>
                <c:pt idx="11" formatCode="dd/mmm/yy">
                  <c:v>37637</c:v>
                </c:pt>
                <c:pt idx="12" formatCode="dd/mmm/yy">
                  <c:v>37638</c:v>
                </c:pt>
                <c:pt idx="13" formatCode="dd/mmm/yy">
                  <c:v>37641</c:v>
                </c:pt>
                <c:pt idx="14" formatCode="dd/mmm/yy">
                  <c:v>37642</c:v>
                </c:pt>
                <c:pt idx="15" formatCode="dd/mmm/yy">
                  <c:v>37643</c:v>
                </c:pt>
                <c:pt idx="16" formatCode="dd/mmm/yy">
                  <c:v>37644</c:v>
                </c:pt>
                <c:pt idx="17" formatCode="dd/mmm/yy">
                  <c:v>37645</c:v>
                </c:pt>
                <c:pt idx="18" formatCode="dd/mmm/yy">
                  <c:v>37648</c:v>
                </c:pt>
                <c:pt idx="19" formatCode="dd/mmm/yy">
                  <c:v>37649</c:v>
                </c:pt>
                <c:pt idx="20" formatCode="dd/mmm/yy">
                  <c:v>37650</c:v>
                </c:pt>
                <c:pt idx="21">
                  <c:v>37651</c:v>
                </c:pt>
                <c:pt idx="22">
                  <c:v>37652</c:v>
                </c:pt>
                <c:pt idx="23">
                  <c:v>37655</c:v>
                </c:pt>
                <c:pt idx="24">
                  <c:v>37656</c:v>
                </c:pt>
                <c:pt idx="25">
                  <c:v>37657</c:v>
                </c:pt>
                <c:pt idx="26">
                  <c:v>37658</c:v>
                </c:pt>
                <c:pt idx="27">
                  <c:v>37659</c:v>
                </c:pt>
                <c:pt idx="28">
                  <c:v>37662</c:v>
                </c:pt>
                <c:pt idx="29" formatCode="dd/mmm/yy">
                  <c:v>37663</c:v>
                </c:pt>
                <c:pt idx="30" formatCode="dd/mmm/yy">
                  <c:v>37664</c:v>
                </c:pt>
                <c:pt idx="31" formatCode="dd/mmm/yy">
                  <c:v>37665</c:v>
                </c:pt>
                <c:pt idx="32" formatCode="dd/mmm/yy">
                  <c:v>37666</c:v>
                </c:pt>
                <c:pt idx="33" formatCode="dd/mmm/yy">
                  <c:v>37669</c:v>
                </c:pt>
                <c:pt idx="34" formatCode="dd/mmm/yy">
                  <c:v>37670</c:v>
                </c:pt>
                <c:pt idx="35" formatCode="dd/mmm/yy">
                  <c:v>37671</c:v>
                </c:pt>
                <c:pt idx="36" formatCode="dd/mmm/yy">
                  <c:v>37672</c:v>
                </c:pt>
                <c:pt idx="37" formatCode="dd/mmm/yy">
                  <c:v>37673</c:v>
                </c:pt>
                <c:pt idx="38" formatCode="dd/mmm/yy">
                  <c:v>37676</c:v>
                </c:pt>
                <c:pt idx="39" formatCode="dd/mmm/yy">
                  <c:v>37677</c:v>
                </c:pt>
                <c:pt idx="40" formatCode="dd/mmm/yy">
                  <c:v>37678</c:v>
                </c:pt>
                <c:pt idx="41">
                  <c:v>37679</c:v>
                </c:pt>
                <c:pt idx="42">
                  <c:v>37680</c:v>
                </c:pt>
                <c:pt idx="43">
                  <c:v>37683</c:v>
                </c:pt>
                <c:pt idx="44">
                  <c:v>37684</c:v>
                </c:pt>
                <c:pt idx="45">
                  <c:v>37685</c:v>
                </c:pt>
                <c:pt idx="46">
                  <c:v>37686</c:v>
                </c:pt>
                <c:pt idx="47">
                  <c:v>37687</c:v>
                </c:pt>
                <c:pt idx="48">
                  <c:v>37690</c:v>
                </c:pt>
                <c:pt idx="49" formatCode="dd/mmm/yy">
                  <c:v>37691</c:v>
                </c:pt>
                <c:pt idx="50" formatCode="dd/mmm/yy">
                  <c:v>37692</c:v>
                </c:pt>
                <c:pt idx="51" formatCode="dd/mmm/yy">
                  <c:v>37693</c:v>
                </c:pt>
                <c:pt idx="52" formatCode="dd/mmm/yy">
                  <c:v>37694</c:v>
                </c:pt>
                <c:pt idx="53" formatCode="dd/mmm/yy">
                  <c:v>37697</c:v>
                </c:pt>
                <c:pt idx="54" formatCode="dd/mmm/yy">
                  <c:v>37698</c:v>
                </c:pt>
                <c:pt idx="55" formatCode="dd/mmm/yy">
                  <c:v>37699</c:v>
                </c:pt>
                <c:pt idx="56" formatCode="dd/mmm/yy">
                  <c:v>37700</c:v>
                </c:pt>
                <c:pt idx="57" formatCode="dd/mmm/yy">
                  <c:v>37701</c:v>
                </c:pt>
                <c:pt idx="58" formatCode="dd/mmm/yy">
                  <c:v>37704</c:v>
                </c:pt>
                <c:pt idx="59" formatCode="dd/mmm/yy">
                  <c:v>37705</c:v>
                </c:pt>
                <c:pt idx="60" formatCode="dd/mmm/yy">
                  <c:v>37706</c:v>
                </c:pt>
                <c:pt idx="61" formatCode="dd/mmm/yy">
                  <c:v>37707</c:v>
                </c:pt>
                <c:pt idx="62" formatCode="dd/mmm/yy">
                  <c:v>37708</c:v>
                </c:pt>
                <c:pt idx="63">
                  <c:v>37711</c:v>
                </c:pt>
                <c:pt idx="64">
                  <c:v>37712</c:v>
                </c:pt>
                <c:pt idx="65">
                  <c:v>37713</c:v>
                </c:pt>
                <c:pt idx="66">
                  <c:v>37714</c:v>
                </c:pt>
                <c:pt idx="67">
                  <c:v>37715</c:v>
                </c:pt>
                <c:pt idx="68">
                  <c:v>37718</c:v>
                </c:pt>
                <c:pt idx="69" formatCode="dd/mmm/yy">
                  <c:v>37719</c:v>
                </c:pt>
                <c:pt idx="70" formatCode="dd/mmm/yy">
                  <c:v>37720</c:v>
                </c:pt>
                <c:pt idx="71" formatCode="dd/mmm/yy">
                  <c:v>37721</c:v>
                </c:pt>
                <c:pt idx="72" formatCode="dd/mmm/yy">
                  <c:v>37722</c:v>
                </c:pt>
                <c:pt idx="73" formatCode="dd/mmm/yy">
                  <c:v>37725</c:v>
                </c:pt>
                <c:pt idx="74" formatCode="dd/mmm/yy">
                  <c:v>37726</c:v>
                </c:pt>
                <c:pt idx="75" formatCode="dd/mmm/yy">
                  <c:v>37727</c:v>
                </c:pt>
                <c:pt idx="76" formatCode="dd/mmm/yy">
                  <c:v>37728</c:v>
                </c:pt>
                <c:pt idx="77" formatCode="dd/mmm/yy">
                  <c:v>37729</c:v>
                </c:pt>
                <c:pt idx="78" formatCode="dd/mmm/yy">
                  <c:v>37732</c:v>
                </c:pt>
                <c:pt idx="79" formatCode="dd/mmm/yy">
                  <c:v>37733</c:v>
                </c:pt>
                <c:pt idx="80">
                  <c:v>37734</c:v>
                </c:pt>
                <c:pt idx="81">
                  <c:v>37735</c:v>
                </c:pt>
                <c:pt idx="82">
                  <c:v>37736</c:v>
                </c:pt>
                <c:pt idx="83">
                  <c:v>37739</c:v>
                </c:pt>
                <c:pt idx="84">
                  <c:v>37740</c:v>
                </c:pt>
                <c:pt idx="85">
                  <c:v>37741</c:v>
                </c:pt>
                <c:pt idx="86">
                  <c:v>37742</c:v>
                </c:pt>
                <c:pt idx="87">
                  <c:v>37743</c:v>
                </c:pt>
                <c:pt idx="88" formatCode="dd/mmm/yy">
                  <c:v>37746</c:v>
                </c:pt>
                <c:pt idx="89" formatCode="dd/mmm/yy">
                  <c:v>37747</c:v>
                </c:pt>
                <c:pt idx="90" formatCode="dd/mmm/yy">
                  <c:v>37748</c:v>
                </c:pt>
                <c:pt idx="91" formatCode="dd/mmm/yy">
                  <c:v>37749</c:v>
                </c:pt>
                <c:pt idx="92" formatCode="dd/mmm/yy">
                  <c:v>37750</c:v>
                </c:pt>
                <c:pt idx="93" formatCode="dd/mmm/yy">
                  <c:v>37753</c:v>
                </c:pt>
                <c:pt idx="94" formatCode="dd/mmm/yy">
                  <c:v>37754</c:v>
                </c:pt>
                <c:pt idx="95" formatCode="dd/mmm/yy">
                  <c:v>37755</c:v>
                </c:pt>
                <c:pt idx="96" formatCode="dd/mmm/yy">
                  <c:v>37756</c:v>
                </c:pt>
                <c:pt idx="97" formatCode="dd/mmm/yy">
                  <c:v>37757</c:v>
                </c:pt>
                <c:pt idx="98" formatCode="dd/mmm/yy">
                  <c:v>37760</c:v>
                </c:pt>
                <c:pt idx="99" formatCode="dd/mmm/yy">
                  <c:v>37761</c:v>
                </c:pt>
                <c:pt idx="100">
                  <c:v>37762</c:v>
                </c:pt>
                <c:pt idx="101">
                  <c:v>37763</c:v>
                </c:pt>
                <c:pt idx="102">
                  <c:v>37764</c:v>
                </c:pt>
                <c:pt idx="103">
                  <c:v>37767</c:v>
                </c:pt>
                <c:pt idx="104">
                  <c:v>37768</c:v>
                </c:pt>
                <c:pt idx="105">
                  <c:v>37769</c:v>
                </c:pt>
                <c:pt idx="106">
                  <c:v>37770</c:v>
                </c:pt>
                <c:pt idx="107">
                  <c:v>37771</c:v>
                </c:pt>
                <c:pt idx="108" formatCode="dd/mmm/yy">
                  <c:v>37774</c:v>
                </c:pt>
                <c:pt idx="109" formatCode="dd/mmm/yy">
                  <c:v>37775</c:v>
                </c:pt>
                <c:pt idx="110" formatCode="dd/mmm/yy">
                  <c:v>37776</c:v>
                </c:pt>
                <c:pt idx="111" formatCode="dd/mmm/yy">
                  <c:v>37777</c:v>
                </c:pt>
                <c:pt idx="112" formatCode="dd/mmm/yy">
                  <c:v>37778</c:v>
                </c:pt>
                <c:pt idx="113" formatCode="dd/mmm/yy">
                  <c:v>37781</c:v>
                </c:pt>
                <c:pt idx="114" formatCode="dd/mmm/yy">
                  <c:v>37782</c:v>
                </c:pt>
                <c:pt idx="115" formatCode="dd/mmm/yy">
                  <c:v>37783</c:v>
                </c:pt>
                <c:pt idx="116" formatCode="dd/mmm/yy">
                  <c:v>37784</c:v>
                </c:pt>
                <c:pt idx="117" formatCode="dd/mmm/yy">
                  <c:v>37785</c:v>
                </c:pt>
                <c:pt idx="118" formatCode="dd/mmm/yy">
                  <c:v>37788</c:v>
                </c:pt>
                <c:pt idx="119" formatCode="dd/mmm/yy">
                  <c:v>37789</c:v>
                </c:pt>
                <c:pt idx="120" formatCode="dd/mmm/yy">
                  <c:v>37790</c:v>
                </c:pt>
                <c:pt idx="121">
                  <c:v>37791</c:v>
                </c:pt>
                <c:pt idx="122">
                  <c:v>37792</c:v>
                </c:pt>
                <c:pt idx="123">
                  <c:v>37795</c:v>
                </c:pt>
                <c:pt idx="124">
                  <c:v>37796</c:v>
                </c:pt>
                <c:pt idx="125">
                  <c:v>37797</c:v>
                </c:pt>
                <c:pt idx="126">
                  <c:v>37798</c:v>
                </c:pt>
                <c:pt idx="127">
                  <c:v>37799</c:v>
                </c:pt>
                <c:pt idx="128">
                  <c:v>37802</c:v>
                </c:pt>
                <c:pt idx="129">
                  <c:v>37803</c:v>
                </c:pt>
                <c:pt idx="130" formatCode="dd/mmm/yy">
                  <c:v>37804</c:v>
                </c:pt>
                <c:pt idx="131" formatCode="dd/mmm/yy">
                  <c:v>37805</c:v>
                </c:pt>
                <c:pt idx="132" formatCode="dd/mmm/yy">
                  <c:v>37806</c:v>
                </c:pt>
                <c:pt idx="133" formatCode="dd/mmm/yy">
                  <c:v>37809</c:v>
                </c:pt>
                <c:pt idx="134" formatCode="dd/mmm/yy">
                  <c:v>37810</c:v>
                </c:pt>
                <c:pt idx="135" formatCode="dd/mmm/yy">
                  <c:v>37811</c:v>
                </c:pt>
                <c:pt idx="136" formatCode="dd/mmm/yy">
                  <c:v>37812</c:v>
                </c:pt>
                <c:pt idx="137" formatCode="dd/mmm/yy">
                  <c:v>37813</c:v>
                </c:pt>
                <c:pt idx="138" formatCode="dd/mmm/yy">
                  <c:v>37816</c:v>
                </c:pt>
                <c:pt idx="139" formatCode="dd/mmm/yy">
                  <c:v>37817</c:v>
                </c:pt>
                <c:pt idx="140" formatCode="dd/mmm/yy">
                  <c:v>37818</c:v>
                </c:pt>
                <c:pt idx="141" formatCode="dd/mmm/yy">
                  <c:v>37819</c:v>
                </c:pt>
                <c:pt idx="142" formatCode="dd/mmm/yy">
                  <c:v>37820</c:v>
                </c:pt>
                <c:pt idx="143">
                  <c:v>37823</c:v>
                </c:pt>
                <c:pt idx="144">
                  <c:v>37824</c:v>
                </c:pt>
                <c:pt idx="145">
                  <c:v>37825</c:v>
                </c:pt>
                <c:pt idx="146">
                  <c:v>37826</c:v>
                </c:pt>
                <c:pt idx="147">
                  <c:v>37827</c:v>
                </c:pt>
                <c:pt idx="148">
                  <c:v>37830</c:v>
                </c:pt>
                <c:pt idx="149">
                  <c:v>37831</c:v>
                </c:pt>
                <c:pt idx="150" formatCode="dd/mmm/yy">
                  <c:v>37832</c:v>
                </c:pt>
                <c:pt idx="151" formatCode="dd/mmm/yy">
                  <c:v>37833</c:v>
                </c:pt>
                <c:pt idx="152" formatCode="dd/mmm/yy">
                  <c:v>37834</c:v>
                </c:pt>
                <c:pt idx="153" formatCode="dd/mmm/yy">
                  <c:v>37837</c:v>
                </c:pt>
                <c:pt idx="154" formatCode="dd/mmm/yy">
                  <c:v>37838</c:v>
                </c:pt>
                <c:pt idx="155" formatCode="dd/mmm/yy">
                  <c:v>37839</c:v>
                </c:pt>
                <c:pt idx="156" formatCode="dd/mmm/yy">
                  <c:v>37840</c:v>
                </c:pt>
                <c:pt idx="157" formatCode="dd/mmm/yy">
                  <c:v>37841</c:v>
                </c:pt>
                <c:pt idx="158" formatCode="dd/mmm/yy">
                  <c:v>37844</c:v>
                </c:pt>
                <c:pt idx="159" formatCode="dd/mmm/yy">
                  <c:v>37845</c:v>
                </c:pt>
                <c:pt idx="160" formatCode="dd/mmm/yy">
                  <c:v>37846</c:v>
                </c:pt>
                <c:pt idx="161" formatCode="dd/mmm/yy">
                  <c:v>37847</c:v>
                </c:pt>
                <c:pt idx="162" formatCode="dd/mmm/yy">
                  <c:v>37848</c:v>
                </c:pt>
                <c:pt idx="163" formatCode="dd/mmm/yy">
                  <c:v>37851</c:v>
                </c:pt>
                <c:pt idx="164" formatCode="dd/mmm/yy">
                  <c:v>37852</c:v>
                </c:pt>
                <c:pt idx="165">
                  <c:v>37853</c:v>
                </c:pt>
                <c:pt idx="166">
                  <c:v>37854</c:v>
                </c:pt>
                <c:pt idx="167">
                  <c:v>37855</c:v>
                </c:pt>
                <c:pt idx="168">
                  <c:v>37858</c:v>
                </c:pt>
                <c:pt idx="169">
                  <c:v>37859</c:v>
                </c:pt>
                <c:pt idx="170">
                  <c:v>37860</c:v>
                </c:pt>
                <c:pt idx="171">
                  <c:v>37861</c:v>
                </c:pt>
                <c:pt idx="172">
                  <c:v>37862</c:v>
                </c:pt>
                <c:pt idx="173" formatCode="dd/mmm/yy">
                  <c:v>37865</c:v>
                </c:pt>
                <c:pt idx="174" formatCode="dd/mmm/yy">
                  <c:v>37866</c:v>
                </c:pt>
                <c:pt idx="175" formatCode="dd/mmm/yy">
                  <c:v>37867</c:v>
                </c:pt>
                <c:pt idx="176" formatCode="dd/mmm/yy">
                  <c:v>37868</c:v>
                </c:pt>
                <c:pt idx="177" formatCode="dd/mmm/yy">
                  <c:v>37869</c:v>
                </c:pt>
                <c:pt idx="178" formatCode="dd/mmm/yy">
                  <c:v>37872</c:v>
                </c:pt>
                <c:pt idx="179" formatCode="dd/mmm/yy">
                  <c:v>37873</c:v>
                </c:pt>
                <c:pt idx="180" formatCode="dd/mmm/yy">
                  <c:v>37874</c:v>
                </c:pt>
                <c:pt idx="181" formatCode="dd/mmm/yy">
                  <c:v>37875</c:v>
                </c:pt>
                <c:pt idx="182" formatCode="dd/mmm/yy">
                  <c:v>37876</c:v>
                </c:pt>
                <c:pt idx="183" formatCode="dd/mmm/yy">
                  <c:v>37879</c:v>
                </c:pt>
                <c:pt idx="184" formatCode="dd/mmm/yy">
                  <c:v>37880</c:v>
                </c:pt>
                <c:pt idx="185">
                  <c:v>37881</c:v>
                </c:pt>
                <c:pt idx="186">
                  <c:v>37882</c:v>
                </c:pt>
                <c:pt idx="187">
                  <c:v>37883</c:v>
                </c:pt>
                <c:pt idx="188">
                  <c:v>37886</c:v>
                </c:pt>
                <c:pt idx="189">
                  <c:v>37887</c:v>
                </c:pt>
                <c:pt idx="190">
                  <c:v>37888</c:v>
                </c:pt>
                <c:pt idx="191">
                  <c:v>37889</c:v>
                </c:pt>
                <c:pt idx="192">
                  <c:v>37890</c:v>
                </c:pt>
                <c:pt idx="193">
                  <c:v>37893</c:v>
                </c:pt>
                <c:pt idx="194">
                  <c:v>37894</c:v>
                </c:pt>
                <c:pt idx="195" formatCode="dd/mmm/yy">
                  <c:v>37895</c:v>
                </c:pt>
                <c:pt idx="196" formatCode="dd/mmm/yy">
                  <c:v>37896</c:v>
                </c:pt>
                <c:pt idx="197" formatCode="dd/mmm/yy">
                  <c:v>37897</c:v>
                </c:pt>
                <c:pt idx="198" formatCode="dd/mmm/yy">
                  <c:v>37900</c:v>
                </c:pt>
                <c:pt idx="199" formatCode="dd/mmm/yy">
                  <c:v>37901</c:v>
                </c:pt>
                <c:pt idx="200" formatCode="dd/mmm/yy">
                  <c:v>37902</c:v>
                </c:pt>
                <c:pt idx="201" formatCode="dd/mmm/yy">
                  <c:v>37903</c:v>
                </c:pt>
                <c:pt idx="202" formatCode="dd/mmm/yy">
                  <c:v>37904</c:v>
                </c:pt>
                <c:pt idx="203" formatCode="dd/mmm/yy">
                  <c:v>37907</c:v>
                </c:pt>
                <c:pt idx="204" formatCode="dd/mmm/yy">
                  <c:v>37908</c:v>
                </c:pt>
                <c:pt idx="205" formatCode="dd/mmm/yy">
                  <c:v>37909</c:v>
                </c:pt>
                <c:pt idx="206" formatCode="dd/mmm/yy">
                  <c:v>37910</c:v>
                </c:pt>
                <c:pt idx="207" formatCode="dd/mmm/yy">
                  <c:v>37911</c:v>
                </c:pt>
                <c:pt idx="208">
                  <c:v>37914</c:v>
                </c:pt>
                <c:pt idx="209">
                  <c:v>37915</c:v>
                </c:pt>
                <c:pt idx="210">
                  <c:v>37916</c:v>
                </c:pt>
                <c:pt idx="211">
                  <c:v>37917</c:v>
                </c:pt>
                <c:pt idx="212">
                  <c:v>37918</c:v>
                </c:pt>
                <c:pt idx="213">
                  <c:v>37921</c:v>
                </c:pt>
                <c:pt idx="214">
                  <c:v>37922</c:v>
                </c:pt>
                <c:pt idx="215">
                  <c:v>37923</c:v>
                </c:pt>
                <c:pt idx="216" formatCode="dd/mmm/yy">
                  <c:v>37924</c:v>
                </c:pt>
                <c:pt idx="217" formatCode="dd/mmm/yy">
                  <c:v>37925</c:v>
                </c:pt>
                <c:pt idx="218" formatCode="dd/mmm/yy">
                  <c:v>37928</c:v>
                </c:pt>
                <c:pt idx="219" formatCode="dd/mmm/yy">
                  <c:v>37929</c:v>
                </c:pt>
                <c:pt idx="220" formatCode="dd/mmm/yy">
                  <c:v>37930</c:v>
                </c:pt>
                <c:pt idx="221" formatCode="dd/mmm/yy">
                  <c:v>37931</c:v>
                </c:pt>
                <c:pt idx="222" formatCode="dd/mmm/yy">
                  <c:v>37932</c:v>
                </c:pt>
                <c:pt idx="223" formatCode="dd/mmm/yy">
                  <c:v>37935</c:v>
                </c:pt>
                <c:pt idx="224" formatCode="dd/mmm/yy">
                  <c:v>37936</c:v>
                </c:pt>
                <c:pt idx="225" formatCode="dd/mmm/yy">
                  <c:v>37937</c:v>
                </c:pt>
                <c:pt idx="226" formatCode="dd/mmm/yy">
                  <c:v>37938</c:v>
                </c:pt>
                <c:pt idx="227" formatCode="dd/mmm/yy">
                  <c:v>37939</c:v>
                </c:pt>
                <c:pt idx="228" formatCode="dd/mmm/yy">
                  <c:v>37942</c:v>
                </c:pt>
                <c:pt idx="229" formatCode="dd/mmm/yy">
                  <c:v>37943</c:v>
                </c:pt>
                <c:pt idx="230">
                  <c:v>37944</c:v>
                </c:pt>
                <c:pt idx="231">
                  <c:v>37945</c:v>
                </c:pt>
                <c:pt idx="232">
                  <c:v>37946</c:v>
                </c:pt>
                <c:pt idx="233">
                  <c:v>37949</c:v>
                </c:pt>
                <c:pt idx="234">
                  <c:v>37950</c:v>
                </c:pt>
                <c:pt idx="235">
                  <c:v>37951</c:v>
                </c:pt>
                <c:pt idx="236">
                  <c:v>37952</c:v>
                </c:pt>
                <c:pt idx="237">
                  <c:v>37953</c:v>
                </c:pt>
                <c:pt idx="238" formatCode="dd/mmm/yy">
                  <c:v>37956</c:v>
                </c:pt>
                <c:pt idx="239" formatCode="dd/mmm/yy">
                  <c:v>37957</c:v>
                </c:pt>
                <c:pt idx="240" formatCode="dd/mmm/yy">
                  <c:v>37958</c:v>
                </c:pt>
                <c:pt idx="241" formatCode="dd/mmm/yy">
                  <c:v>37959</c:v>
                </c:pt>
                <c:pt idx="242" formatCode="dd/mmm/yy">
                  <c:v>37960</c:v>
                </c:pt>
                <c:pt idx="243" formatCode="dd/mmm/yy">
                  <c:v>37963</c:v>
                </c:pt>
                <c:pt idx="244" formatCode="dd/mmm/yy">
                  <c:v>37964</c:v>
                </c:pt>
                <c:pt idx="245" formatCode="dd/mmm/yy">
                  <c:v>37965</c:v>
                </c:pt>
                <c:pt idx="246" formatCode="dd/mmm/yy">
                  <c:v>37966</c:v>
                </c:pt>
                <c:pt idx="247" formatCode="dd/mmm/yy">
                  <c:v>37967</c:v>
                </c:pt>
                <c:pt idx="248">
                  <c:v>37970</c:v>
                </c:pt>
                <c:pt idx="249">
                  <c:v>37971</c:v>
                </c:pt>
                <c:pt idx="250">
                  <c:v>37972</c:v>
                </c:pt>
                <c:pt idx="251">
                  <c:v>37973</c:v>
                </c:pt>
                <c:pt idx="252">
                  <c:v>37974</c:v>
                </c:pt>
                <c:pt idx="253">
                  <c:v>37977</c:v>
                </c:pt>
                <c:pt idx="254">
                  <c:v>37978</c:v>
                </c:pt>
                <c:pt idx="255" formatCode="dd/mmm/yy">
                  <c:v>37979</c:v>
                </c:pt>
                <c:pt idx="256" formatCode="dd/mmm/yy">
                  <c:v>37980</c:v>
                </c:pt>
                <c:pt idx="257" formatCode="dd/mmm/yy">
                  <c:v>37981</c:v>
                </c:pt>
                <c:pt idx="258" formatCode="dd/mmm/yy">
                  <c:v>37984</c:v>
                </c:pt>
                <c:pt idx="259" formatCode="dd/mmm/yy">
                  <c:v>37985</c:v>
                </c:pt>
                <c:pt idx="260" formatCode="dd/mmm/yy">
                  <c:v>37986</c:v>
                </c:pt>
                <c:pt idx="261" formatCode="dd/mmm/yy">
                  <c:v>37987</c:v>
                </c:pt>
                <c:pt idx="262" formatCode="dd/mmm/yy">
                  <c:v>37988</c:v>
                </c:pt>
                <c:pt idx="263" formatCode="dd/mmm/yy">
                  <c:v>37991</c:v>
                </c:pt>
                <c:pt idx="264" formatCode="dd/mmm/yy">
                  <c:v>37992</c:v>
                </c:pt>
                <c:pt idx="265" formatCode="dd/mmm/yy">
                  <c:v>37993</c:v>
                </c:pt>
                <c:pt idx="266" formatCode="dd/mmm/yy">
                  <c:v>37994</c:v>
                </c:pt>
                <c:pt idx="267" formatCode="dd/mmm/yy">
                  <c:v>37995</c:v>
                </c:pt>
                <c:pt idx="268" formatCode="dd/mmm/yy">
                  <c:v>37998</c:v>
                </c:pt>
                <c:pt idx="269">
                  <c:v>37999</c:v>
                </c:pt>
                <c:pt idx="270">
                  <c:v>38000</c:v>
                </c:pt>
                <c:pt idx="271">
                  <c:v>38001</c:v>
                </c:pt>
                <c:pt idx="272">
                  <c:v>38002</c:v>
                </c:pt>
                <c:pt idx="273">
                  <c:v>38005</c:v>
                </c:pt>
                <c:pt idx="274">
                  <c:v>38006</c:v>
                </c:pt>
                <c:pt idx="275">
                  <c:v>38007</c:v>
                </c:pt>
                <c:pt idx="276">
                  <c:v>38008</c:v>
                </c:pt>
                <c:pt idx="277" formatCode="dd/mmm/yy">
                  <c:v>38009</c:v>
                </c:pt>
                <c:pt idx="278" formatCode="dd/mmm/yy">
                  <c:v>38012</c:v>
                </c:pt>
                <c:pt idx="279" formatCode="dd/mmm/yy">
                  <c:v>38013</c:v>
                </c:pt>
                <c:pt idx="280" formatCode="dd/mmm/yy">
                  <c:v>38014</c:v>
                </c:pt>
                <c:pt idx="281" formatCode="dd/mmm/yy">
                  <c:v>38015</c:v>
                </c:pt>
                <c:pt idx="282" formatCode="dd/mmm/yy">
                  <c:v>38016</c:v>
                </c:pt>
                <c:pt idx="283" formatCode="dd/mmm/yy">
                  <c:v>38019</c:v>
                </c:pt>
                <c:pt idx="284" formatCode="dd/mmm/yy">
                  <c:v>38020</c:v>
                </c:pt>
                <c:pt idx="285" formatCode="dd/mmm/yy">
                  <c:v>38021</c:v>
                </c:pt>
                <c:pt idx="286" formatCode="dd/mmm/yy">
                  <c:v>38022</c:v>
                </c:pt>
                <c:pt idx="287" formatCode="dd/mmm/yy">
                  <c:v>38023</c:v>
                </c:pt>
                <c:pt idx="288" formatCode="dd/mmm/yy">
                  <c:v>38026</c:v>
                </c:pt>
                <c:pt idx="289" formatCode="dd/mmm/yy">
                  <c:v>38027</c:v>
                </c:pt>
                <c:pt idx="290">
                  <c:v>38028</c:v>
                </c:pt>
                <c:pt idx="291">
                  <c:v>38029</c:v>
                </c:pt>
                <c:pt idx="292">
                  <c:v>38030</c:v>
                </c:pt>
                <c:pt idx="293">
                  <c:v>38033</c:v>
                </c:pt>
                <c:pt idx="294">
                  <c:v>38034</c:v>
                </c:pt>
                <c:pt idx="295">
                  <c:v>38035</c:v>
                </c:pt>
                <c:pt idx="296">
                  <c:v>38036</c:v>
                </c:pt>
                <c:pt idx="297">
                  <c:v>38037</c:v>
                </c:pt>
                <c:pt idx="298" formatCode="dd/mmm/yy">
                  <c:v>38040</c:v>
                </c:pt>
                <c:pt idx="299" formatCode="dd/mmm/yy">
                  <c:v>38041</c:v>
                </c:pt>
                <c:pt idx="300" formatCode="dd/mmm/yy">
                  <c:v>38042</c:v>
                </c:pt>
                <c:pt idx="301" formatCode="dd/mmm/yy">
                  <c:v>38043</c:v>
                </c:pt>
                <c:pt idx="302" formatCode="dd/mmm/yy">
                  <c:v>38044</c:v>
                </c:pt>
                <c:pt idx="303" formatCode="dd/mmm/yy">
                  <c:v>38047</c:v>
                </c:pt>
                <c:pt idx="304" formatCode="dd/mmm/yy">
                  <c:v>38048</c:v>
                </c:pt>
                <c:pt idx="305" formatCode="dd/mmm/yy">
                  <c:v>38049</c:v>
                </c:pt>
                <c:pt idx="306" formatCode="dd/mmm/yy">
                  <c:v>38050</c:v>
                </c:pt>
                <c:pt idx="307" formatCode="dd/mmm/yy">
                  <c:v>38051</c:v>
                </c:pt>
                <c:pt idx="308">
                  <c:v>38054</c:v>
                </c:pt>
                <c:pt idx="309">
                  <c:v>38055</c:v>
                </c:pt>
                <c:pt idx="310">
                  <c:v>38056</c:v>
                </c:pt>
                <c:pt idx="311">
                  <c:v>38057</c:v>
                </c:pt>
                <c:pt idx="312">
                  <c:v>38058</c:v>
                </c:pt>
                <c:pt idx="313">
                  <c:v>38061</c:v>
                </c:pt>
                <c:pt idx="314">
                  <c:v>38062</c:v>
                </c:pt>
                <c:pt idx="315">
                  <c:v>38063</c:v>
                </c:pt>
                <c:pt idx="316">
                  <c:v>38064</c:v>
                </c:pt>
                <c:pt idx="317" formatCode="dd/mmm/yy">
                  <c:v>38065</c:v>
                </c:pt>
                <c:pt idx="318" formatCode="dd/mmm/yy">
                  <c:v>38068</c:v>
                </c:pt>
                <c:pt idx="319" formatCode="dd/mmm/yy">
                  <c:v>38069</c:v>
                </c:pt>
                <c:pt idx="320" formatCode="dd/mmm/yy">
                  <c:v>38070</c:v>
                </c:pt>
                <c:pt idx="321" formatCode="dd/mmm/yy">
                  <c:v>38071</c:v>
                </c:pt>
                <c:pt idx="322" formatCode="dd/mmm/yy">
                  <c:v>38072</c:v>
                </c:pt>
                <c:pt idx="323" formatCode="dd/mmm/yy">
                  <c:v>38075</c:v>
                </c:pt>
                <c:pt idx="324" formatCode="dd/mmm/yy">
                  <c:v>38076</c:v>
                </c:pt>
                <c:pt idx="325" formatCode="dd/mmm/yy">
                  <c:v>38077</c:v>
                </c:pt>
                <c:pt idx="326" formatCode="dd/mmm/yy">
                  <c:v>38078</c:v>
                </c:pt>
                <c:pt idx="327" formatCode="dd/mmm/yy">
                  <c:v>38079</c:v>
                </c:pt>
                <c:pt idx="328" formatCode="dd/mmm/yy">
                  <c:v>38082</c:v>
                </c:pt>
                <c:pt idx="329">
                  <c:v>38083</c:v>
                </c:pt>
                <c:pt idx="330">
                  <c:v>38084</c:v>
                </c:pt>
                <c:pt idx="331">
                  <c:v>38085</c:v>
                </c:pt>
                <c:pt idx="332">
                  <c:v>38086</c:v>
                </c:pt>
                <c:pt idx="333">
                  <c:v>38089</c:v>
                </c:pt>
                <c:pt idx="334">
                  <c:v>38090</c:v>
                </c:pt>
                <c:pt idx="335" formatCode="dd/mmm/yy">
                  <c:v>38091</c:v>
                </c:pt>
                <c:pt idx="336" formatCode="dd/mmm/yy">
                  <c:v>38092</c:v>
                </c:pt>
                <c:pt idx="337" formatCode="dd/mmm/yy">
                  <c:v>38093</c:v>
                </c:pt>
                <c:pt idx="338" formatCode="dd/mmm/yy">
                  <c:v>38096</c:v>
                </c:pt>
                <c:pt idx="339" formatCode="dd/mmm/yy">
                  <c:v>38097</c:v>
                </c:pt>
                <c:pt idx="340" formatCode="dd/mmm/yy">
                  <c:v>38098</c:v>
                </c:pt>
                <c:pt idx="341" formatCode="dd/mmm/yy">
                  <c:v>38099</c:v>
                </c:pt>
                <c:pt idx="342" formatCode="dd/mmm/yy">
                  <c:v>38100</c:v>
                </c:pt>
                <c:pt idx="343" formatCode="dd/mmm/yy">
                  <c:v>38103</c:v>
                </c:pt>
                <c:pt idx="344" formatCode="dd/mmm/yy">
                  <c:v>38104</c:v>
                </c:pt>
                <c:pt idx="345" formatCode="dd/mmm/yy">
                  <c:v>38105</c:v>
                </c:pt>
                <c:pt idx="346" formatCode="dd/mmm/yy">
                  <c:v>38106</c:v>
                </c:pt>
                <c:pt idx="347" formatCode="dd/mmm/yy">
                  <c:v>38107</c:v>
                </c:pt>
                <c:pt idx="348" formatCode="dd/mmm/yy">
                  <c:v>38110</c:v>
                </c:pt>
                <c:pt idx="349">
                  <c:v>38111</c:v>
                </c:pt>
                <c:pt idx="350">
                  <c:v>38112</c:v>
                </c:pt>
                <c:pt idx="351">
                  <c:v>38113</c:v>
                </c:pt>
                <c:pt idx="352">
                  <c:v>38114</c:v>
                </c:pt>
                <c:pt idx="353">
                  <c:v>38117</c:v>
                </c:pt>
                <c:pt idx="354">
                  <c:v>38118</c:v>
                </c:pt>
                <c:pt idx="355">
                  <c:v>38119</c:v>
                </c:pt>
                <c:pt idx="356">
                  <c:v>38120</c:v>
                </c:pt>
                <c:pt idx="357">
                  <c:v>38121</c:v>
                </c:pt>
                <c:pt idx="358" formatCode="dd/mmm/yy">
                  <c:v>38124</c:v>
                </c:pt>
                <c:pt idx="359" formatCode="dd/mmm/yy">
                  <c:v>38125</c:v>
                </c:pt>
                <c:pt idx="360" formatCode="dd/mmm/yy">
                  <c:v>38126</c:v>
                </c:pt>
                <c:pt idx="361" formatCode="dd/mmm/yy">
                  <c:v>38127</c:v>
                </c:pt>
                <c:pt idx="362" formatCode="dd/mmm/yy">
                  <c:v>38128</c:v>
                </c:pt>
                <c:pt idx="363" formatCode="dd/mmm/yy">
                  <c:v>38131</c:v>
                </c:pt>
                <c:pt idx="364" formatCode="dd/mmm/yy">
                  <c:v>38132</c:v>
                </c:pt>
                <c:pt idx="365" formatCode="dd/mmm/yy">
                  <c:v>38133</c:v>
                </c:pt>
                <c:pt idx="366" formatCode="dd/mmm/yy">
                  <c:v>38134</c:v>
                </c:pt>
                <c:pt idx="367" formatCode="dd/mmm/yy">
                  <c:v>38135</c:v>
                </c:pt>
                <c:pt idx="368" formatCode="dd/mmm/yy">
                  <c:v>38138</c:v>
                </c:pt>
                <c:pt idx="369">
                  <c:v>38139</c:v>
                </c:pt>
                <c:pt idx="370">
                  <c:v>38140</c:v>
                </c:pt>
                <c:pt idx="371">
                  <c:v>38141</c:v>
                </c:pt>
                <c:pt idx="372">
                  <c:v>38142</c:v>
                </c:pt>
                <c:pt idx="373">
                  <c:v>38145</c:v>
                </c:pt>
                <c:pt idx="374">
                  <c:v>38146</c:v>
                </c:pt>
                <c:pt idx="375">
                  <c:v>38147</c:v>
                </c:pt>
                <c:pt idx="376">
                  <c:v>38148</c:v>
                </c:pt>
                <c:pt idx="377">
                  <c:v>38149</c:v>
                </c:pt>
                <c:pt idx="378" formatCode="dd/mmm/yy">
                  <c:v>38152</c:v>
                </c:pt>
                <c:pt idx="379" formatCode="dd/mmm/yy">
                  <c:v>38153</c:v>
                </c:pt>
                <c:pt idx="380" formatCode="dd/mmm/yy">
                  <c:v>38154</c:v>
                </c:pt>
                <c:pt idx="381" formatCode="dd/mmm/yy">
                  <c:v>38155</c:v>
                </c:pt>
                <c:pt idx="382" formatCode="dd/mmm/yy">
                  <c:v>38156</c:v>
                </c:pt>
                <c:pt idx="383" formatCode="dd/mmm/yy">
                  <c:v>38159</c:v>
                </c:pt>
                <c:pt idx="384" formatCode="dd/mmm/yy">
                  <c:v>38160</c:v>
                </c:pt>
                <c:pt idx="385" formatCode="dd/mmm/yy">
                  <c:v>38161</c:v>
                </c:pt>
                <c:pt idx="386" formatCode="dd/mmm/yy">
                  <c:v>38162</c:v>
                </c:pt>
                <c:pt idx="387" formatCode="dd/mmm/yy">
                  <c:v>38163</c:v>
                </c:pt>
                <c:pt idx="388" formatCode="dd/mmm/yy">
                  <c:v>38166</c:v>
                </c:pt>
                <c:pt idx="389" formatCode="dd/mmm/yy">
                  <c:v>38167</c:v>
                </c:pt>
                <c:pt idx="390" formatCode="dd/mmm/yy">
                  <c:v>38168</c:v>
                </c:pt>
                <c:pt idx="391" formatCode="dd/mmm/yy">
                  <c:v>38169</c:v>
                </c:pt>
                <c:pt idx="392">
                  <c:v>38170</c:v>
                </c:pt>
                <c:pt idx="393">
                  <c:v>38173</c:v>
                </c:pt>
                <c:pt idx="394">
                  <c:v>38174</c:v>
                </c:pt>
                <c:pt idx="395">
                  <c:v>38175</c:v>
                </c:pt>
                <c:pt idx="396">
                  <c:v>38176</c:v>
                </c:pt>
                <c:pt idx="397">
                  <c:v>38177</c:v>
                </c:pt>
                <c:pt idx="398">
                  <c:v>38180</c:v>
                </c:pt>
                <c:pt idx="399" formatCode="dd/mmm/yy">
                  <c:v>38181</c:v>
                </c:pt>
                <c:pt idx="400" formatCode="dd/mmm/yy">
                  <c:v>38182</c:v>
                </c:pt>
                <c:pt idx="401" formatCode="dd/mmm/yy">
                  <c:v>38183</c:v>
                </c:pt>
                <c:pt idx="402" formatCode="dd/mmm/yy">
                  <c:v>38184</c:v>
                </c:pt>
                <c:pt idx="403" formatCode="dd/mmm/yy">
                  <c:v>38187</c:v>
                </c:pt>
                <c:pt idx="404" formatCode="dd/mmm/yy">
                  <c:v>38188</c:v>
                </c:pt>
                <c:pt idx="405" formatCode="dd/mmm/yy">
                  <c:v>38189</c:v>
                </c:pt>
                <c:pt idx="406" formatCode="dd/mmm/yy">
                  <c:v>38190</c:v>
                </c:pt>
                <c:pt idx="407" formatCode="dd/mmm/yy">
                  <c:v>38191</c:v>
                </c:pt>
                <c:pt idx="408" formatCode="dd/mmm/yy">
                  <c:v>38194</c:v>
                </c:pt>
                <c:pt idx="409" formatCode="dd/mmm/yy">
                  <c:v>38195</c:v>
                </c:pt>
                <c:pt idx="410" formatCode="dd/mmm/yy">
                  <c:v>38196</c:v>
                </c:pt>
                <c:pt idx="411" formatCode="dd/mmm/yy">
                  <c:v>38197</c:v>
                </c:pt>
                <c:pt idx="412">
                  <c:v>38198</c:v>
                </c:pt>
                <c:pt idx="413">
                  <c:v>38201</c:v>
                </c:pt>
                <c:pt idx="414">
                  <c:v>38202</c:v>
                </c:pt>
                <c:pt idx="415">
                  <c:v>38203</c:v>
                </c:pt>
                <c:pt idx="416">
                  <c:v>38204</c:v>
                </c:pt>
                <c:pt idx="417">
                  <c:v>38205</c:v>
                </c:pt>
                <c:pt idx="418">
                  <c:v>38208</c:v>
                </c:pt>
                <c:pt idx="419">
                  <c:v>38209</c:v>
                </c:pt>
                <c:pt idx="420">
                  <c:v>38210</c:v>
                </c:pt>
                <c:pt idx="421">
                  <c:v>38211</c:v>
                </c:pt>
                <c:pt idx="422" formatCode="dd/mmm/yy">
                  <c:v>38212</c:v>
                </c:pt>
                <c:pt idx="423" formatCode="dd/mmm/yy">
                  <c:v>38215</c:v>
                </c:pt>
                <c:pt idx="424" formatCode="dd/mmm/yy">
                  <c:v>38216</c:v>
                </c:pt>
                <c:pt idx="425" formatCode="dd/mmm/yy">
                  <c:v>38217</c:v>
                </c:pt>
                <c:pt idx="426" formatCode="dd/mmm/yy">
                  <c:v>38218</c:v>
                </c:pt>
                <c:pt idx="427" formatCode="dd/mmm/yy">
                  <c:v>38219</c:v>
                </c:pt>
                <c:pt idx="428" formatCode="dd/mmm/yy">
                  <c:v>38222</c:v>
                </c:pt>
                <c:pt idx="429" formatCode="dd/mmm/yy">
                  <c:v>38223</c:v>
                </c:pt>
                <c:pt idx="430" formatCode="dd/mmm/yy">
                  <c:v>38224</c:v>
                </c:pt>
                <c:pt idx="431" formatCode="dd/mmm/yy">
                  <c:v>38225</c:v>
                </c:pt>
                <c:pt idx="432" formatCode="dd/mmm/yy">
                  <c:v>38226</c:v>
                </c:pt>
                <c:pt idx="433" formatCode="dd/mmm/yy">
                  <c:v>38229</c:v>
                </c:pt>
                <c:pt idx="434">
                  <c:v>38230</c:v>
                </c:pt>
                <c:pt idx="435">
                  <c:v>38231</c:v>
                </c:pt>
                <c:pt idx="436">
                  <c:v>38232</c:v>
                </c:pt>
                <c:pt idx="437">
                  <c:v>38233</c:v>
                </c:pt>
                <c:pt idx="438">
                  <c:v>38236</c:v>
                </c:pt>
                <c:pt idx="439">
                  <c:v>38237</c:v>
                </c:pt>
                <c:pt idx="440">
                  <c:v>38238</c:v>
                </c:pt>
                <c:pt idx="441">
                  <c:v>38239</c:v>
                </c:pt>
                <c:pt idx="442" formatCode="dd/mmm/yy">
                  <c:v>38240</c:v>
                </c:pt>
                <c:pt idx="443" formatCode="dd/mmm/yy">
                  <c:v>38243</c:v>
                </c:pt>
                <c:pt idx="444" formatCode="dd/mmm/yy">
                  <c:v>38244</c:v>
                </c:pt>
                <c:pt idx="445" formatCode="dd/mmm/yy">
                  <c:v>38245</c:v>
                </c:pt>
                <c:pt idx="446" formatCode="dd/mmm/yy">
                  <c:v>38246</c:v>
                </c:pt>
                <c:pt idx="447" formatCode="dd/mmm/yy">
                  <c:v>38247</c:v>
                </c:pt>
                <c:pt idx="448" formatCode="dd/mmm/yy">
                  <c:v>38250</c:v>
                </c:pt>
                <c:pt idx="449" formatCode="dd/mmm/yy">
                  <c:v>38251</c:v>
                </c:pt>
                <c:pt idx="450" formatCode="dd/mmm/yy">
                  <c:v>38252</c:v>
                </c:pt>
                <c:pt idx="451" formatCode="dd/mmm/yy">
                  <c:v>38253</c:v>
                </c:pt>
                <c:pt idx="452" formatCode="dd/mmm/yy">
                  <c:v>38254</c:v>
                </c:pt>
                <c:pt idx="453" formatCode="dd/mmm/yy">
                  <c:v>38257</c:v>
                </c:pt>
                <c:pt idx="454" formatCode="dd/mmm/yy">
                  <c:v>38258</c:v>
                </c:pt>
                <c:pt idx="455" formatCode="dd/mmm/yy">
                  <c:v>38259</c:v>
                </c:pt>
                <c:pt idx="456" formatCode="dd/mmm/yy">
                  <c:v>38260</c:v>
                </c:pt>
                <c:pt idx="457">
                  <c:v>38261</c:v>
                </c:pt>
                <c:pt idx="458">
                  <c:v>38264</c:v>
                </c:pt>
                <c:pt idx="459">
                  <c:v>38265</c:v>
                </c:pt>
                <c:pt idx="460">
                  <c:v>38266</c:v>
                </c:pt>
                <c:pt idx="461">
                  <c:v>38267</c:v>
                </c:pt>
                <c:pt idx="462">
                  <c:v>38268</c:v>
                </c:pt>
                <c:pt idx="463">
                  <c:v>38271</c:v>
                </c:pt>
                <c:pt idx="464">
                  <c:v>38272</c:v>
                </c:pt>
                <c:pt idx="465" formatCode="dd/mmm/yy">
                  <c:v>38273</c:v>
                </c:pt>
                <c:pt idx="466" formatCode="dd/mmm/yy">
                  <c:v>38274</c:v>
                </c:pt>
                <c:pt idx="467" formatCode="dd/mmm/yy">
                  <c:v>38275</c:v>
                </c:pt>
                <c:pt idx="468" formatCode="dd/mmm/yy">
                  <c:v>38278</c:v>
                </c:pt>
                <c:pt idx="469" formatCode="dd/mmm/yy">
                  <c:v>38279</c:v>
                </c:pt>
                <c:pt idx="470" formatCode="dd/mmm/yy">
                  <c:v>38280</c:v>
                </c:pt>
                <c:pt idx="471" formatCode="dd/mmm/yy">
                  <c:v>38281</c:v>
                </c:pt>
                <c:pt idx="472" formatCode="dd/mmm/yy">
                  <c:v>38282</c:v>
                </c:pt>
                <c:pt idx="473" formatCode="dd/mmm/yy">
                  <c:v>38285</c:v>
                </c:pt>
                <c:pt idx="474" formatCode="dd/mmm/yy">
                  <c:v>38286</c:v>
                </c:pt>
                <c:pt idx="475" formatCode="dd/mmm/yy">
                  <c:v>38287</c:v>
                </c:pt>
                <c:pt idx="476" formatCode="dd/mmm/yy">
                  <c:v>38288</c:v>
                </c:pt>
                <c:pt idx="477">
                  <c:v>38289</c:v>
                </c:pt>
                <c:pt idx="478">
                  <c:v>38292</c:v>
                </c:pt>
                <c:pt idx="479">
                  <c:v>38293</c:v>
                </c:pt>
                <c:pt idx="480">
                  <c:v>38294</c:v>
                </c:pt>
                <c:pt idx="481">
                  <c:v>38295</c:v>
                </c:pt>
                <c:pt idx="482">
                  <c:v>38296</c:v>
                </c:pt>
                <c:pt idx="483">
                  <c:v>38299</c:v>
                </c:pt>
                <c:pt idx="484">
                  <c:v>38300</c:v>
                </c:pt>
                <c:pt idx="485">
                  <c:v>38301</c:v>
                </c:pt>
                <c:pt idx="486">
                  <c:v>38302</c:v>
                </c:pt>
                <c:pt idx="487" formatCode="dd/mmm/yy">
                  <c:v>38303</c:v>
                </c:pt>
                <c:pt idx="488" formatCode="dd/mmm/yy">
                  <c:v>38306</c:v>
                </c:pt>
                <c:pt idx="489" formatCode="dd/mmm/yy">
                  <c:v>38307</c:v>
                </c:pt>
                <c:pt idx="490" formatCode="dd/mmm/yy">
                  <c:v>38308</c:v>
                </c:pt>
                <c:pt idx="491" formatCode="dd/mmm/yy">
                  <c:v>38309</c:v>
                </c:pt>
                <c:pt idx="492" formatCode="dd/mmm/yy">
                  <c:v>38310</c:v>
                </c:pt>
                <c:pt idx="493" formatCode="dd/mmm/yy">
                  <c:v>38313</c:v>
                </c:pt>
                <c:pt idx="494" formatCode="dd/mmm/yy">
                  <c:v>38314</c:v>
                </c:pt>
                <c:pt idx="495" formatCode="dd/mmm/yy">
                  <c:v>38315</c:v>
                </c:pt>
                <c:pt idx="496" formatCode="dd/mmm/yy">
                  <c:v>38316</c:v>
                </c:pt>
                <c:pt idx="497">
                  <c:v>38317</c:v>
                </c:pt>
                <c:pt idx="498">
                  <c:v>38320</c:v>
                </c:pt>
                <c:pt idx="499">
                  <c:v>38321</c:v>
                </c:pt>
                <c:pt idx="500">
                  <c:v>38322</c:v>
                </c:pt>
                <c:pt idx="501">
                  <c:v>38323</c:v>
                </c:pt>
                <c:pt idx="502">
                  <c:v>38324</c:v>
                </c:pt>
                <c:pt idx="503">
                  <c:v>38327</c:v>
                </c:pt>
                <c:pt idx="504" formatCode="dd/mmm/yy">
                  <c:v>38328</c:v>
                </c:pt>
                <c:pt idx="505" formatCode="dd/mmm/yy">
                  <c:v>38329</c:v>
                </c:pt>
                <c:pt idx="506" formatCode="dd/mmm/yy">
                  <c:v>38330</c:v>
                </c:pt>
                <c:pt idx="507" formatCode="dd/mmm/yy">
                  <c:v>38331</c:v>
                </c:pt>
                <c:pt idx="508" formatCode="dd/mmm/yy">
                  <c:v>38334</c:v>
                </c:pt>
                <c:pt idx="509" formatCode="dd/mmm/yy">
                  <c:v>38335</c:v>
                </c:pt>
                <c:pt idx="510" formatCode="dd/mmm/yy">
                  <c:v>38336</c:v>
                </c:pt>
                <c:pt idx="511" formatCode="dd/mmm/yy">
                  <c:v>38337</c:v>
                </c:pt>
                <c:pt idx="512" formatCode="dd/mmm/yy">
                  <c:v>38338</c:v>
                </c:pt>
                <c:pt idx="513" formatCode="dd/mmm/yy">
                  <c:v>38341</c:v>
                </c:pt>
                <c:pt idx="514" formatCode="dd/mmm/yy">
                  <c:v>38342</c:v>
                </c:pt>
                <c:pt idx="515" formatCode="dd/mmm/yy">
                  <c:v>38343</c:v>
                </c:pt>
                <c:pt idx="516" formatCode="dd/mmm/yy">
                  <c:v>38344</c:v>
                </c:pt>
                <c:pt idx="517" formatCode="dd/mmm/yy">
                  <c:v>38345</c:v>
                </c:pt>
                <c:pt idx="518">
                  <c:v>38348</c:v>
                </c:pt>
                <c:pt idx="519">
                  <c:v>38349</c:v>
                </c:pt>
                <c:pt idx="520">
                  <c:v>38350</c:v>
                </c:pt>
                <c:pt idx="521">
                  <c:v>38351</c:v>
                </c:pt>
                <c:pt idx="522">
                  <c:v>38352</c:v>
                </c:pt>
                <c:pt idx="523">
                  <c:v>38355</c:v>
                </c:pt>
                <c:pt idx="524">
                  <c:v>38356</c:v>
                </c:pt>
                <c:pt idx="525">
                  <c:v>38357</c:v>
                </c:pt>
                <c:pt idx="526">
                  <c:v>38358</c:v>
                </c:pt>
                <c:pt idx="527">
                  <c:v>38359</c:v>
                </c:pt>
                <c:pt idx="528">
                  <c:v>38362</c:v>
                </c:pt>
                <c:pt idx="529">
                  <c:v>38363</c:v>
                </c:pt>
                <c:pt idx="530">
                  <c:v>38364</c:v>
                </c:pt>
                <c:pt idx="531">
                  <c:v>38365</c:v>
                </c:pt>
                <c:pt idx="532">
                  <c:v>38366</c:v>
                </c:pt>
                <c:pt idx="533">
                  <c:v>38369</c:v>
                </c:pt>
                <c:pt idx="534">
                  <c:v>38370</c:v>
                </c:pt>
                <c:pt idx="535">
                  <c:v>38371</c:v>
                </c:pt>
                <c:pt idx="536">
                  <c:v>38372</c:v>
                </c:pt>
                <c:pt idx="537">
                  <c:v>38373</c:v>
                </c:pt>
                <c:pt idx="538">
                  <c:v>38376</c:v>
                </c:pt>
                <c:pt idx="539">
                  <c:v>38377</c:v>
                </c:pt>
                <c:pt idx="540">
                  <c:v>38378</c:v>
                </c:pt>
                <c:pt idx="541">
                  <c:v>38379</c:v>
                </c:pt>
                <c:pt idx="542">
                  <c:v>38380</c:v>
                </c:pt>
                <c:pt idx="543">
                  <c:v>38383</c:v>
                </c:pt>
                <c:pt idx="544">
                  <c:v>38384</c:v>
                </c:pt>
                <c:pt idx="545">
                  <c:v>38385</c:v>
                </c:pt>
                <c:pt idx="546">
                  <c:v>38386</c:v>
                </c:pt>
                <c:pt idx="547">
                  <c:v>38387</c:v>
                </c:pt>
                <c:pt idx="548">
                  <c:v>38390</c:v>
                </c:pt>
                <c:pt idx="549">
                  <c:v>38391</c:v>
                </c:pt>
                <c:pt idx="550">
                  <c:v>38392</c:v>
                </c:pt>
                <c:pt idx="551">
                  <c:v>38393</c:v>
                </c:pt>
                <c:pt idx="552">
                  <c:v>38394</c:v>
                </c:pt>
                <c:pt idx="553">
                  <c:v>38397</c:v>
                </c:pt>
                <c:pt idx="554">
                  <c:v>38398</c:v>
                </c:pt>
                <c:pt idx="555">
                  <c:v>38399</c:v>
                </c:pt>
                <c:pt idx="556">
                  <c:v>38400</c:v>
                </c:pt>
                <c:pt idx="557">
                  <c:v>38401</c:v>
                </c:pt>
                <c:pt idx="558">
                  <c:v>38404</c:v>
                </c:pt>
                <c:pt idx="559">
                  <c:v>38405</c:v>
                </c:pt>
                <c:pt idx="560">
                  <c:v>38406</c:v>
                </c:pt>
                <c:pt idx="561">
                  <c:v>38407</c:v>
                </c:pt>
                <c:pt idx="562">
                  <c:v>38408</c:v>
                </c:pt>
                <c:pt idx="563">
                  <c:v>38411</c:v>
                </c:pt>
                <c:pt idx="564">
                  <c:v>38412</c:v>
                </c:pt>
                <c:pt idx="565">
                  <c:v>38413</c:v>
                </c:pt>
                <c:pt idx="566">
                  <c:v>38414</c:v>
                </c:pt>
                <c:pt idx="567">
                  <c:v>38415</c:v>
                </c:pt>
                <c:pt idx="568">
                  <c:v>38418</c:v>
                </c:pt>
                <c:pt idx="569">
                  <c:v>38419</c:v>
                </c:pt>
                <c:pt idx="570">
                  <c:v>38420</c:v>
                </c:pt>
                <c:pt idx="571">
                  <c:v>38421</c:v>
                </c:pt>
                <c:pt idx="572">
                  <c:v>38422</c:v>
                </c:pt>
                <c:pt idx="573">
                  <c:v>38425</c:v>
                </c:pt>
                <c:pt idx="574">
                  <c:v>38426</c:v>
                </c:pt>
                <c:pt idx="575">
                  <c:v>38427</c:v>
                </c:pt>
                <c:pt idx="576">
                  <c:v>38428</c:v>
                </c:pt>
                <c:pt idx="577">
                  <c:v>38429</c:v>
                </c:pt>
                <c:pt idx="578">
                  <c:v>38432</c:v>
                </c:pt>
                <c:pt idx="579">
                  <c:v>38433</c:v>
                </c:pt>
                <c:pt idx="580">
                  <c:v>38434</c:v>
                </c:pt>
                <c:pt idx="581">
                  <c:v>38435</c:v>
                </c:pt>
                <c:pt idx="582">
                  <c:v>38436</c:v>
                </c:pt>
                <c:pt idx="583">
                  <c:v>38439</c:v>
                </c:pt>
                <c:pt idx="584">
                  <c:v>38440</c:v>
                </c:pt>
                <c:pt idx="585">
                  <c:v>38441</c:v>
                </c:pt>
                <c:pt idx="586">
                  <c:v>38442</c:v>
                </c:pt>
                <c:pt idx="587">
                  <c:v>38443</c:v>
                </c:pt>
                <c:pt idx="588">
                  <c:v>38446</c:v>
                </c:pt>
                <c:pt idx="589">
                  <c:v>38447</c:v>
                </c:pt>
                <c:pt idx="590">
                  <c:v>38448</c:v>
                </c:pt>
                <c:pt idx="591">
                  <c:v>38449</c:v>
                </c:pt>
                <c:pt idx="592">
                  <c:v>38450</c:v>
                </c:pt>
                <c:pt idx="593">
                  <c:v>38453</c:v>
                </c:pt>
                <c:pt idx="594">
                  <c:v>38454</c:v>
                </c:pt>
                <c:pt idx="595">
                  <c:v>38455</c:v>
                </c:pt>
                <c:pt idx="596">
                  <c:v>38456</c:v>
                </c:pt>
                <c:pt idx="597">
                  <c:v>38457</c:v>
                </c:pt>
                <c:pt idx="598">
                  <c:v>38460</c:v>
                </c:pt>
                <c:pt idx="599">
                  <c:v>38461</c:v>
                </c:pt>
                <c:pt idx="600">
                  <c:v>38462</c:v>
                </c:pt>
                <c:pt idx="601">
                  <c:v>38463</c:v>
                </c:pt>
                <c:pt idx="602">
                  <c:v>38464</c:v>
                </c:pt>
                <c:pt idx="603">
                  <c:v>38467</c:v>
                </c:pt>
                <c:pt idx="604">
                  <c:v>38468</c:v>
                </c:pt>
                <c:pt idx="605">
                  <c:v>38469</c:v>
                </c:pt>
                <c:pt idx="606">
                  <c:v>38470</c:v>
                </c:pt>
                <c:pt idx="607">
                  <c:v>38471</c:v>
                </c:pt>
                <c:pt idx="608">
                  <c:v>38474</c:v>
                </c:pt>
                <c:pt idx="609">
                  <c:v>38475</c:v>
                </c:pt>
                <c:pt idx="610">
                  <c:v>38476</c:v>
                </c:pt>
                <c:pt idx="611">
                  <c:v>38477</c:v>
                </c:pt>
                <c:pt idx="612">
                  <c:v>38478</c:v>
                </c:pt>
                <c:pt idx="613">
                  <c:v>38481</c:v>
                </c:pt>
                <c:pt idx="614">
                  <c:v>38482</c:v>
                </c:pt>
                <c:pt idx="615">
                  <c:v>38483</c:v>
                </c:pt>
                <c:pt idx="616">
                  <c:v>38484</c:v>
                </c:pt>
                <c:pt idx="617">
                  <c:v>38485</c:v>
                </c:pt>
                <c:pt idx="618">
                  <c:v>38488</c:v>
                </c:pt>
                <c:pt idx="619">
                  <c:v>38489</c:v>
                </c:pt>
                <c:pt idx="620">
                  <c:v>38490</c:v>
                </c:pt>
                <c:pt idx="621">
                  <c:v>38491</c:v>
                </c:pt>
                <c:pt idx="622">
                  <c:v>38492</c:v>
                </c:pt>
                <c:pt idx="623">
                  <c:v>38495</c:v>
                </c:pt>
                <c:pt idx="624">
                  <c:v>38496</c:v>
                </c:pt>
                <c:pt idx="625">
                  <c:v>38497</c:v>
                </c:pt>
                <c:pt idx="626">
                  <c:v>38498</c:v>
                </c:pt>
                <c:pt idx="627">
                  <c:v>38499</c:v>
                </c:pt>
                <c:pt idx="628">
                  <c:v>38502</c:v>
                </c:pt>
                <c:pt idx="629">
                  <c:v>38503</c:v>
                </c:pt>
                <c:pt idx="630">
                  <c:v>38504</c:v>
                </c:pt>
                <c:pt idx="631">
                  <c:v>38505</c:v>
                </c:pt>
                <c:pt idx="632">
                  <c:v>38506</c:v>
                </c:pt>
                <c:pt idx="633">
                  <c:v>38509</c:v>
                </c:pt>
                <c:pt idx="634">
                  <c:v>38510</c:v>
                </c:pt>
                <c:pt idx="635">
                  <c:v>38511</c:v>
                </c:pt>
                <c:pt idx="636">
                  <c:v>38512</c:v>
                </c:pt>
                <c:pt idx="637">
                  <c:v>38513</c:v>
                </c:pt>
                <c:pt idx="638">
                  <c:v>38516</c:v>
                </c:pt>
                <c:pt idx="639">
                  <c:v>38517</c:v>
                </c:pt>
                <c:pt idx="640">
                  <c:v>38518</c:v>
                </c:pt>
                <c:pt idx="641">
                  <c:v>38519</c:v>
                </c:pt>
                <c:pt idx="642">
                  <c:v>38520</c:v>
                </c:pt>
                <c:pt idx="643">
                  <c:v>38523</c:v>
                </c:pt>
                <c:pt idx="644">
                  <c:v>38524</c:v>
                </c:pt>
                <c:pt idx="645">
                  <c:v>38525</c:v>
                </c:pt>
                <c:pt idx="646">
                  <c:v>38526</c:v>
                </c:pt>
                <c:pt idx="647">
                  <c:v>38527</c:v>
                </c:pt>
                <c:pt idx="648">
                  <c:v>38530</c:v>
                </c:pt>
                <c:pt idx="649">
                  <c:v>38531</c:v>
                </c:pt>
                <c:pt idx="650">
                  <c:v>38532</c:v>
                </c:pt>
                <c:pt idx="651">
                  <c:v>38533</c:v>
                </c:pt>
                <c:pt idx="652">
                  <c:v>38534</c:v>
                </c:pt>
                <c:pt idx="653">
                  <c:v>38537</c:v>
                </c:pt>
                <c:pt idx="654">
                  <c:v>38538</c:v>
                </c:pt>
                <c:pt idx="655">
                  <c:v>38539</c:v>
                </c:pt>
                <c:pt idx="656">
                  <c:v>38540</c:v>
                </c:pt>
                <c:pt idx="657">
                  <c:v>38541</c:v>
                </c:pt>
                <c:pt idx="658">
                  <c:v>38544</c:v>
                </c:pt>
                <c:pt idx="659">
                  <c:v>38545</c:v>
                </c:pt>
                <c:pt idx="660">
                  <c:v>38546</c:v>
                </c:pt>
                <c:pt idx="661">
                  <c:v>38547</c:v>
                </c:pt>
                <c:pt idx="662">
                  <c:v>38548</c:v>
                </c:pt>
                <c:pt idx="663">
                  <c:v>38551</c:v>
                </c:pt>
                <c:pt idx="664">
                  <c:v>38552</c:v>
                </c:pt>
                <c:pt idx="665">
                  <c:v>38553</c:v>
                </c:pt>
                <c:pt idx="666">
                  <c:v>38554</c:v>
                </c:pt>
                <c:pt idx="667">
                  <c:v>38555</c:v>
                </c:pt>
                <c:pt idx="668">
                  <c:v>38558</c:v>
                </c:pt>
                <c:pt idx="669">
                  <c:v>38559</c:v>
                </c:pt>
                <c:pt idx="670">
                  <c:v>38560</c:v>
                </c:pt>
                <c:pt idx="671">
                  <c:v>38561</c:v>
                </c:pt>
                <c:pt idx="672">
                  <c:v>38562</c:v>
                </c:pt>
                <c:pt idx="673">
                  <c:v>38565</c:v>
                </c:pt>
                <c:pt idx="674">
                  <c:v>38566</c:v>
                </c:pt>
                <c:pt idx="675">
                  <c:v>38567</c:v>
                </c:pt>
                <c:pt idx="676">
                  <c:v>38568</c:v>
                </c:pt>
                <c:pt idx="677">
                  <c:v>38569</c:v>
                </c:pt>
                <c:pt idx="678">
                  <c:v>38572</c:v>
                </c:pt>
                <c:pt idx="679">
                  <c:v>38573</c:v>
                </c:pt>
                <c:pt idx="680">
                  <c:v>38574</c:v>
                </c:pt>
                <c:pt idx="681">
                  <c:v>38575</c:v>
                </c:pt>
                <c:pt idx="682">
                  <c:v>38576</c:v>
                </c:pt>
                <c:pt idx="683">
                  <c:v>38579</c:v>
                </c:pt>
                <c:pt idx="684">
                  <c:v>38580</c:v>
                </c:pt>
                <c:pt idx="685">
                  <c:v>38581</c:v>
                </c:pt>
                <c:pt idx="686">
                  <c:v>38582</c:v>
                </c:pt>
                <c:pt idx="687">
                  <c:v>38583</c:v>
                </c:pt>
                <c:pt idx="688">
                  <c:v>38586</c:v>
                </c:pt>
                <c:pt idx="689">
                  <c:v>38587</c:v>
                </c:pt>
                <c:pt idx="690">
                  <c:v>38588</c:v>
                </c:pt>
                <c:pt idx="691">
                  <c:v>38589</c:v>
                </c:pt>
                <c:pt idx="692">
                  <c:v>38590</c:v>
                </c:pt>
                <c:pt idx="693">
                  <c:v>38593</c:v>
                </c:pt>
                <c:pt idx="694">
                  <c:v>38594</c:v>
                </c:pt>
                <c:pt idx="695">
                  <c:v>38595</c:v>
                </c:pt>
                <c:pt idx="696">
                  <c:v>38596</c:v>
                </c:pt>
                <c:pt idx="697">
                  <c:v>38597</c:v>
                </c:pt>
                <c:pt idx="698">
                  <c:v>38600</c:v>
                </c:pt>
                <c:pt idx="699">
                  <c:v>38601</c:v>
                </c:pt>
                <c:pt idx="700">
                  <c:v>38602</c:v>
                </c:pt>
                <c:pt idx="701">
                  <c:v>38603</c:v>
                </c:pt>
                <c:pt idx="702">
                  <c:v>38604</c:v>
                </c:pt>
                <c:pt idx="703">
                  <c:v>38607</c:v>
                </c:pt>
                <c:pt idx="704">
                  <c:v>38608</c:v>
                </c:pt>
                <c:pt idx="705">
                  <c:v>38609</c:v>
                </c:pt>
                <c:pt idx="706">
                  <c:v>38610</c:v>
                </c:pt>
                <c:pt idx="707">
                  <c:v>38611</c:v>
                </c:pt>
                <c:pt idx="708">
                  <c:v>38614</c:v>
                </c:pt>
                <c:pt idx="709">
                  <c:v>38615</c:v>
                </c:pt>
                <c:pt idx="710">
                  <c:v>38616</c:v>
                </c:pt>
                <c:pt idx="711">
                  <c:v>38617</c:v>
                </c:pt>
                <c:pt idx="712">
                  <c:v>38618</c:v>
                </c:pt>
                <c:pt idx="713">
                  <c:v>38621</c:v>
                </c:pt>
                <c:pt idx="714">
                  <c:v>38622</c:v>
                </c:pt>
                <c:pt idx="715">
                  <c:v>38623</c:v>
                </c:pt>
                <c:pt idx="716">
                  <c:v>38624</c:v>
                </c:pt>
                <c:pt idx="717">
                  <c:v>38625</c:v>
                </c:pt>
                <c:pt idx="718">
                  <c:v>38628</c:v>
                </c:pt>
                <c:pt idx="719">
                  <c:v>38629</c:v>
                </c:pt>
                <c:pt idx="720">
                  <c:v>38630</c:v>
                </c:pt>
                <c:pt idx="721">
                  <c:v>38631</c:v>
                </c:pt>
                <c:pt idx="722">
                  <c:v>38632</c:v>
                </c:pt>
                <c:pt idx="723">
                  <c:v>38635</c:v>
                </c:pt>
                <c:pt idx="724">
                  <c:v>38636</c:v>
                </c:pt>
                <c:pt idx="725">
                  <c:v>38637</c:v>
                </c:pt>
                <c:pt idx="726">
                  <c:v>38638</c:v>
                </c:pt>
                <c:pt idx="727">
                  <c:v>38639</c:v>
                </c:pt>
                <c:pt idx="728">
                  <c:v>38642</c:v>
                </c:pt>
                <c:pt idx="729">
                  <c:v>38643</c:v>
                </c:pt>
                <c:pt idx="730">
                  <c:v>38644</c:v>
                </c:pt>
                <c:pt idx="731">
                  <c:v>38645</c:v>
                </c:pt>
                <c:pt idx="732">
                  <c:v>38646</c:v>
                </c:pt>
                <c:pt idx="733">
                  <c:v>38649</c:v>
                </c:pt>
                <c:pt idx="734">
                  <c:v>38650</c:v>
                </c:pt>
                <c:pt idx="735">
                  <c:v>38651</c:v>
                </c:pt>
                <c:pt idx="736">
                  <c:v>38652</c:v>
                </c:pt>
                <c:pt idx="737">
                  <c:v>38653</c:v>
                </c:pt>
                <c:pt idx="738">
                  <c:v>38656</c:v>
                </c:pt>
                <c:pt idx="739">
                  <c:v>38657</c:v>
                </c:pt>
                <c:pt idx="740">
                  <c:v>38658</c:v>
                </c:pt>
                <c:pt idx="741">
                  <c:v>38659</c:v>
                </c:pt>
                <c:pt idx="742">
                  <c:v>38660</c:v>
                </c:pt>
                <c:pt idx="743">
                  <c:v>38663</c:v>
                </c:pt>
                <c:pt idx="744">
                  <c:v>38664</c:v>
                </c:pt>
                <c:pt idx="745">
                  <c:v>38665</c:v>
                </c:pt>
                <c:pt idx="746">
                  <c:v>38666</c:v>
                </c:pt>
                <c:pt idx="747">
                  <c:v>38667</c:v>
                </c:pt>
                <c:pt idx="748">
                  <c:v>38670</c:v>
                </c:pt>
                <c:pt idx="749">
                  <c:v>38671</c:v>
                </c:pt>
                <c:pt idx="750">
                  <c:v>38672</c:v>
                </c:pt>
                <c:pt idx="751">
                  <c:v>38673</c:v>
                </c:pt>
                <c:pt idx="752">
                  <c:v>38674</c:v>
                </c:pt>
                <c:pt idx="753">
                  <c:v>38677</c:v>
                </c:pt>
                <c:pt idx="754">
                  <c:v>38678</c:v>
                </c:pt>
                <c:pt idx="755">
                  <c:v>38679</c:v>
                </c:pt>
                <c:pt idx="756">
                  <c:v>38680</c:v>
                </c:pt>
                <c:pt idx="757">
                  <c:v>38681</c:v>
                </c:pt>
                <c:pt idx="758">
                  <c:v>38684</c:v>
                </c:pt>
                <c:pt idx="759">
                  <c:v>38685</c:v>
                </c:pt>
                <c:pt idx="760">
                  <c:v>38686</c:v>
                </c:pt>
                <c:pt idx="761">
                  <c:v>38687</c:v>
                </c:pt>
                <c:pt idx="762">
                  <c:v>38688</c:v>
                </c:pt>
                <c:pt idx="763">
                  <c:v>38691</c:v>
                </c:pt>
                <c:pt idx="764">
                  <c:v>38692</c:v>
                </c:pt>
                <c:pt idx="765">
                  <c:v>38693</c:v>
                </c:pt>
                <c:pt idx="766">
                  <c:v>38694</c:v>
                </c:pt>
                <c:pt idx="767">
                  <c:v>38695</c:v>
                </c:pt>
                <c:pt idx="768">
                  <c:v>38698</c:v>
                </c:pt>
                <c:pt idx="769">
                  <c:v>38699</c:v>
                </c:pt>
                <c:pt idx="770">
                  <c:v>38700</c:v>
                </c:pt>
                <c:pt idx="771">
                  <c:v>38701</c:v>
                </c:pt>
                <c:pt idx="772">
                  <c:v>38702</c:v>
                </c:pt>
                <c:pt idx="773">
                  <c:v>38705</c:v>
                </c:pt>
                <c:pt idx="774">
                  <c:v>38706</c:v>
                </c:pt>
                <c:pt idx="775">
                  <c:v>38707</c:v>
                </c:pt>
                <c:pt idx="776">
                  <c:v>38708</c:v>
                </c:pt>
                <c:pt idx="777">
                  <c:v>38709</c:v>
                </c:pt>
                <c:pt idx="778">
                  <c:v>38712</c:v>
                </c:pt>
                <c:pt idx="779">
                  <c:v>38713</c:v>
                </c:pt>
                <c:pt idx="780">
                  <c:v>38714</c:v>
                </c:pt>
                <c:pt idx="781">
                  <c:v>38715</c:v>
                </c:pt>
                <c:pt idx="782">
                  <c:v>38716</c:v>
                </c:pt>
                <c:pt idx="783">
                  <c:v>38719</c:v>
                </c:pt>
                <c:pt idx="784">
                  <c:v>38720</c:v>
                </c:pt>
                <c:pt idx="785">
                  <c:v>38721</c:v>
                </c:pt>
                <c:pt idx="786">
                  <c:v>38722</c:v>
                </c:pt>
                <c:pt idx="787">
                  <c:v>38723</c:v>
                </c:pt>
                <c:pt idx="788">
                  <c:v>38726</c:v>
                </c:pt>
                <c:pt idx="789">
                  <c:v>38727</c:v>
                </c:pt>
                <c:pt idx="790">
                  <c:v>38728</c:v>
                </c:pt>
                <c:pt idx="791">
                  <c:v>38729</c:v>
                </c:pt>
                <c:pt idx="792">
                  <c:v>38730</c:v>
                </c:pt>
                <c:pt idx="793">
                  <c:v>38733</c:v>
                </c:pt>
                <c:pt idx="794">
                  <c:v>38734</c:v>
                </c:pt>
                <c:pt idx="795">
                  <c:v>38735</c:v>
                </c:pt>
                <c:pt idx="796">
                  <c:v>38736</c:v>
                </c:pt>
                <c:pt idx="797">
                  <c:v>38737</c:v>
                </c:pt>
                <c:pt idx="798">
                  <c:v>38740</c:v>
                </c:pt>
                <c:pt idx="799">
                  <c:v>38741</c:v>
                </c:pt>
                <c:pt idx="800">
                  <c:v>38742</c:v>
                </c:pt>
                <c:pt idx="801">
                  <c:v>38743</c:v>
                </c:pt>
                <c:pt idx="802">
                  <c:v>38744</c:v>
                </c:pt>
                <c:pt idx="803">
                  <c:v>38747</c:v>
                </c:pt>
                <c:pt idx="804">
                  <c:v>38748</c:v>
                </c:pt>
                <c:pt idx="805">
                  <c:v>38749</c:v>
                </c:pt>
                <c:pt idx="806">
                  <c:v>38750</c:v>
                </c:pt>
                <c:pt idx="807">
                  <c:v>38751</c:v>
                </c:pt>
                <c:pt idx="808">
                  <c:v>38754</c:v>
                </c:pt>
                <c:pt idx="809">
                  <c:v>38755</c:v>
                </c:pt>
                <c:pt idx="810">
                  <c:v>38756</c:v>
                </c:pt>
                <c:pt idx="811">
                  <c:v>38757</c:v>
                </c:pt>
                <c:pt idx="812">
                  <c:v>38758</c:v>
                </c:pt>
                <c:pt idx="813">
                  <c:v>38761</c:v>
                </c:pt>
                <c:pt idx="814">
                  <c:v>38762</c:v>
                </c:pt>
                <c:pt idx="815">
                  <c:v>38763</c:v>
                </c:pt>
                <c:pt idx="816">
                  <c:v>38764</c:v>
                </c:pt>
                <c:pt idx="817">
                  <c:v>38765</c:v>
                </c:pt>
                <c:pt idx="818">
                  <c:v>38768</c:v>
                </c:pt>
                <c:pt idx="819">
                  <c:v>38769</c:v>
                </c:pt>
                <c:pt idx="820">
                  <c:v>38770</c:v>
                </c:pt>
                <c:pt idx="821">
                  <c:v>38771</c:v>
                </c:pt>
                <c:pt idx="822">
                  <c:v>38772</c:v>
                </c:pt>
                <c:pt idx="823">
                  <c:v>38775</c:v>
                </c:pt>
                <c:pt idx="824">
                  <c:v>38776</c:v>
                </c:pt>
                <c:pt idx="825">
                  <c:v>38777</c:v>
                </c:pt>
                <c:pt idx="826">
                  <c:v>38778</c:v>
                </c:pt>
                <c:pt idx="827">
                  <c:v>38779</c:v>
                </c:pt>
                <c:pt idx="828">
                  <c:v>38782</c:v>
                </c:pt>
                <c:pt idx="829">
                  <c:v>38783</c:v>
                </c:pt>
                <c:pt idx="830">
                  <c:v>38784</c:v>
                </c:pt>
                <c:pt idx="831">
                  <c:v>38785</c:v>
                </c:pt>
                <c:pt idx="832">
                  <c:v>38786</c:v>
                </c:pt>
                <c:pt idx="833">
                  <c:v>38789</c:v>
                </c:pt>
                <c:pt idx="834">
                  <c:v>38790</c:v>
                </c:pt>
                <c:pt idx="835">
                  <c:v>38791</c:v>
                </c:pt>
                <c:pt idx="836">
                  <c:v>38792</c:v>
                </c:pt>
                <c:pt idx="837">
                  <c:v>38793</c:v>
                </c:pt>
                <c:pt idx="838">
                  <c:v>38796</c:v>
                </c:pt>
                <c:pt idx="839">
                  <c:v>38797</c:v>
                </c:pt>
                <c:pt idx="840">
                  <c:v>38798</c:v>
                </c:pt>
                <c:pt idx="841">
                  <c:v>38799</c:v>
                </c:pt>
                <c:pt idx="842">
                  <c:v>38800</c:v>
                </c:pt>
                <c:pt idx="843">
                  <c:v>38803</c:v>
                </c:pt>
                <c:pt idx="844">
                  <c:v>38804</c:v>
                </c:pt>
                <c:pt idx="845">
                  <c:v>38805</c:v>
                </c:pt>
                <c:pt idx="846">
                  <c:v>38806</c:v>
                </c:pt>
                <c:pt idx="847">
                  <c:v>38807</c:v>
                </c:pt>
                <c:pt idx="848">
                  <c:v>38810</c:v>
                </c:pt>
                <c:pt idx="849">
                  <c:v>38811</c:v>
                </c:pt>
                <c:pt idx="850">
                  <c:v>38812</c:v>
                </c:pt>
                <c:pt idx="851">
                  <c:v>38813</c:v>
                </c:pt>
                <c:pt idx="852">
                  <c:v>38814</c:v>
                </c:pt>
                <c:pt idx="853">
                  <c:v>38817</c:v>
                </c:pt>
                <c:pt idx="854">
                  <c:v>38818</c:v>
                </c:pt>
                <c:pt idx="855">
                  <c:v>38819</c:v>
                </c:pt>
                <c:pt idx="856">
                  <c:v>38820</c:v>
                </c:pt>
                <c:pt idx="857">
                  <c:v>38821</c:v>
                </c:pt>
                <c:pt idx="858">
                  <c:v>38824</c:v>
                </c:pt>
                <c:pt idx="859">
                  <c:v>38825</c:v>
                </c:pt>
                <c:pt idx="860">
                  <c:v>38826</c:v>
                </c:pt>
                <c:pt idx="861">
                  <c:v>38827</c:v>
                </c:pt>
                <c:pt idx="862">
                  <c:v>38828</c:v>
                </c:pt>
                <c:pt idx="863">
                  <c:v>38831</c:v>
                </c:pt>
                <c:pt idx="864">
                  <c:v>38832</c:v>
                </c:pt>
                <c:pt idx="865">
                  <c:v>38833</c:v>
                </c:pt>
                <c:pt idx="866">
                  <c:v>38834</c:v>
                </c:pt>
                <c:pt idx="867">
                  <c:v>38835</c:v>
                </c:pt>
                <c:pt idx="868">
                  <c:v>38838</c:v>
                </c:pt>
                <c:pt idx="869">
                  <c:v>38839</c:v>
                </c:pt>
                <c:pt idx="870">
                  <c:v>38840</c:v>
                </c:pt>
                <c:pt idx="871">
                  <c:v>38841</c:v>
                </c:pt>
                <c:pt idx="872">
                  <c:v>38842</c:v>
                </c:pt>
                <c:pt idx="873">
                  <c:v>38845</c:v>
                </c:pt>
                <c:pt idx="874">
                  <c:v>38846</c:v>
                </c:pt>
                <c:pt idx="875">
                  <c:v>38847</c:v>
                </c:pt>
                <c:pt idx="876">
                  <c:v>38848</c:v>
                </c:pt>
                <c:pt idx="877">
                  <c:v>38849</c:v>
                </c:pt>
                <c:pt idx="878">
                  <c:v>38852</c:v>
                </c:pt>
                <c:pt idx="879">
                  <c:v>38853</c:v>
                </c:pt>
                <c:pt idx="880">
                  <c:v>38854</c:v>
                </c:pt>
                <c:pt idx="881">
                  <c:v>38855</c:v>
                </c:pt>
                <c:pt idx="882">
                  <c:v>38856</c:v>
                </c:pt>
                <c:pt idx="883">
                  <c:v>38859</c:v>
                </c:pt>
                <c:pt idx="884">
                  <c:v>38860</c:v>
                </c:pt>
                <c:pt idx="885">
                  <c:v>38861</c:v>
                </c:pt>
                <c:pt idx="886">
                  <c:v>38862</c:v>
                </c:pt>
                <c:pt idx="887">
                  <c:v>38863</c:v>
                </c:pt>
                <c:pt idx="888">
                  <c:v>38866</c:v>
                </c:pt>
                <c:pt idx="889">
                  <c:v>38867</c:v>
                </c:pt>
                <c:pt idx="890">
                  <c:v>38868</c:v>
                </c:pt>
                <c:pt idx="891">
                  <c:v>38869</c:v>
                </c:pt>
                <c:pt idx="892">
                  <c:v>38870</c:v>
                </c:pt>
                <c:pt idx="893">
                  <c:v>38873</c:v>
                </c:pt>
                <c:pt idx="894">
                  <c:v>38874</c:v>
                </c:pt>
                <c:pt idx="895">
                  <c:v>38875</c:v>
                </c:pt>
                <c:pt idx="896">
                  <c:v>38876</c:v>
                </c:pt>
                <c:pt idx="897">
                  <c:v>38877</c:v>
                </c:pt>
                <c:pt idx="898">
                  <c:v>38880</c:v>
                </c:pt>
                <c:pt idx="899">
                  <c:v>38881</c:v>
                </c:pt>
                <c:pt idx="900">
                  <c:v>38882</c:v>
                </c:pt>
                <c:pt idx="901">
                  <c:v>38883</c:v>
                </c:pt>
                <c:pt idx="902">
                  <c:v>38884</c:v>
                </c:pt>
                <c:pt idx="903">
                  <c:v>38887</c:v>
                </c:pt>
                <c:pt idx="904">
                  <c:v>38888</c:v>
                </c:pt>
                <c:pt idx="905">
                  <c:v>38889</c:v>
                </c:pt>
                <c:pt idx="906">
                  <c:v>38890</c:v>
                </c:pt>
                <c:pt idx="907">
                  <c:v>38891</c:v>
                </c:pt>
                <c:pt idx="908">
                  <c:v>38894</c:v>
                </c:pt>
                <c:pt idx="909">
                  <c:v>38895</c:v>
                </c:pt>
                <c:pt idx="910">
                  <c:v>38896</c:v>
                </c:pt>
                <c:pt idx="911">
                  <c:v>38897</c:v>
                </c:pt>
                <c:pt idx="912">
                  <c:v>38898</c:v>
                </c:pt>
                <c:pt idx="913">
                  <c:v>38901</c:v>
                </c:pt>
                <c:pt idx="914">
                  <c:v>38902</c:v>
                </c:pt>
                <c:pt idx="915">
                  <c:v>38903</c:v>
                </c:pt>
                <c:pt idx="916">
                  <c:v>38904</c:v>
                </c:pt>
                <c:pt idx="917">
                  <c:v>38905</c:v>
                </c:pt>
                <c:pt idx="918">
                  <c:v>38908</c:v>
                </c:pt>
                <c:pt idx="919">
                  <c:v>38909</c:v>
                </c:pt>
                <c:pt idx="920">
                  <c:v>38910</c:v>
                </c:pt>
                <c:pt idx="921">
                  <c:v>38911</c:v>
                </c:pt>
                <c:pt idx="922">
                  <c:v>38912</c:v>
                </c:pt>
                <c:pt idx="923">
                  <c:v>38915</c:v>
                </c:pt>
                <c:pt idx="924">
                  <c:v>38916</c:v>
                </c:pt>
                <c:pt idx="925">
                  <c:v>38917</c:v>
                </c:pt>
                <c:pt idx="926">
                  <c:v>38918</c:v>
                </c:pt>
                <c:pt idx="927">
                  <c:v>38919</c:v>
                </c:pt>
                <c:pt idx="928">
                  <c:v>38922</c:v>
                </c:pt>
                <c:pt idx="929">
                  <c:v>38923</c:v>
                </c:pt>
                <c:pt idx="930">
                  <c:v>38924</c:v>
                </c:pt>
                <c:pt idx="931">
                  <c:v>38925</c:v>
                </c:pt>
                <c:pt idx="932">
                  <c:v>38926</c:v>
                </c:pt>
                <c:pt idx="933">
                  <c:v>38929</c:v>
                </c:pt>
                <c:pt idx="934">
                  <c:v>38930</c:v>
                </c:pt>
                <c:pt idx="935">
                  <c:v>38931</c:v>
                </c:pt>
                <c:pt idx="936">
                  <c:v>38932</c:v>
                </c:pt>
                <c:pt idx="937">
                  <c:v>38933</c:v>
                </c:pt>
                <c:pt idx="938">
                  <c:v>38936</c:v>
                </c:pt>
                <c:pt idx="939">
                  <c:v>38937</c:v>
                </c:pt>
                <c:pt idx="940">
                  <c:v>38938</c:v>
                </c:pt>
                <c:pt idx="941">
                  <c:v>38939</c:v>
                </c:pt>
                <c:pt idx="942">
                  <c:v>38940</c:v>
                </c:pt>
                <c:pt idx="943">
                  <c:v>38943</c:v>
                </c:pt>
                <c:pt idx="944">
                  <c:v>38944</c:v>
                </c:pt>
                <c:pt idx="945">
                  <c:v>38945</c:v>
                </c:pt>
                <c:pt idx="946">
                  <c:v>38946</c:v>
                </c:pt>
                <c:pt idx="947">
                  <c:v>38947</c:v>
                </c:pt>
                <c:pt idx="948">
                  <c:v>38950</c:v>
                </c:pt>
                <c:pt idx="949">
                  <c:v>38951</c:v>
                </c:pt>
                <c:pt idx="950">
                  <c:v>38952</c:v>
                </c:pt>
                <c:pt idx="951">
                  <c:v>38953</c:v>
                </c:pt>
                <c:pt idx="952">
                  <c:v>38954</c:v>
                </c:pt>
                <c:pt idx="953">
                  <c:v>38957</c:v>
                </c:pt>
                <c:pt idx="954">
                  <c:v>38958</c:v>
                </c:pt>
                <c:pt idx="955">
                  <c:v>38959</c:v>
                </c:pt>
                <c:pt idx="956">
                  <c:v>38960</c:v>
                </c:pt>
                <c:pt idx="957">
                  <c:v>38961</c:v>
                </c:pt>
                <c:pt idx="958">
                  <c:v>38964</c:v>
                </c:pt>
                <c:pt idx="959">
                  <c:v>38965</c:v>
                </c:pt>
                <c:pt idx="960">
                  <c:v>38966</c:v>
                </c:pt>
                <c:pt idx="961">
                  <c:v>38967</c:v>
                </c:pt>
                <c:pt idx="962">
                  <c:v>38968</c:v>
                </c:pt>
                <c:pt idx="963">
                  <c:v>38971</c:v>
                </c:pt>
                <c:pt idx="964">
                  <c:v>38972</c:v>
                </c:pt>
                <c:pt idx="965">
                  <c:v>38973</c:v>
                </c:pt>
                <c:pt idx="966">
                  <c:v>38974</c:v>
                </c:pt>
                <c:pt idx="967">
                  <c:v>38975</c:v>
                </c:pt>
                <c:pt idx="968">
                  <c:v>38978</c:v>
                </c:pt>
                <c:pt idx="969">
                  <c:v>38979</c:v>
                </c:pt>
                <c:pt idx="970">
                  <c:v>38980</c:v>
                </c:pt>
                <c:pt idx="971">
                  <c:v>38981</c:v>
                </c:pt>
                <c:pt idx="972">
                  <c:v>38982</c:v>
                </c:pt>
                <c:pt idx="973">
                  <c:v>38985</c:v>
                </c:pt>
                <c:pt idx="974">
                  <c:v>38986</c:v>
                </c:pt>
                <c:pt idx="975">
                  <c:v>38987</c:v>
                </c:pt>
                <c:pt idx="976">
                  <c:v>38988</c:v>
                </c:pt>
                <c:pt idx="977">
                  <c:v>38989</c:v>
                </c:pt>
                <c:pt idx="978">
                  <c:v>38992</c:v>
                </c:pt>
                <c:pt idx="979">
                  <c:v>38993</c:v>
                </c:pt>
                <c:pt idx="980">
                  <c:v>38994</c:v>
                </c:pt>
                <c:pt idx="981">
                  <c:v>38995</c:v>
                </c:pt>
                <c:pt idx="982">
                  <c:v>38996</c:v>
                </c:pt>
                <c:pt idx="983">
                  <c:v>38999</c:v>
                </c:pt>
                <c:pt idx="984">
                  <c:v>39000</c:v>
                </c:pt>
                <c:pt idx="985">
                  <c:v>39001</c:v>
                </c:pt>
                <c:pt idx="986">
                  <c:v>39002</c:v>
                </c:pt>
                <c:pt idx="987">
                  <c:v>39003</c:v>
                </c:pt>
                <c:pt idx="988">
                  <c:v>39006</c:v>
                </c:pt>
                <c:pt idx="989">
                  <c:v>39007</c:v>
                </c:pt>
                <c:pt idx="990">
                  <c:v>39008</c:v>
                </c:pt>
                <c:pt idx="991">
                  <c:v>39009</c:v>
                </c:pt>
                <c:pt idx="992">
                  <c:v>39010</c:v>
                </c:pt>
                <c:pt idx="993">
                  <c:v>39013</c:v>
                </c:pt>
                <c:pt idx="994">
                  <c:v>39014</c:v>
                </c:pt>
                <c:pt idx="995">
                  <c:v>39015</c:v>
                </c:pt>
                <c:pt idx="996">
                  <c:v>39016</c:v>
                </c:pt>
                <c:pt idx="997">
                  <c:v>39017</c:v>
                </c:pt>
                <c:pt idx="998">
                  <c:v>39020</c:v>
                </c:pt>
                <c:pt idx="999">
                  <c:v>39021</c:v>
                </c:pt>
                <c:pt idx="1000">
                  <c:v>39022</c:v>
                </c:pt>
                <c:pt idx="1001">
                  <c:v>39023</c:v>
                </c:pt>
                <c:pt idx="1002">
                  <c:v>39024</c:v>
                </c:pt>
                <c:pt idx="1003">
                  <c:v>39027</c:v>
                </c:pt>
                <c:pt idx="1004">
                  <c:v>39028</c:v>
                </c:pt>
                <c:pt idx="1005">
                  <c:v>39029</c:v>
                </c:pt>
                <c:pt idx="1006">
                  <c:v>39030</c:v>
                </c:pt>
                <c:pt idx="1007">
                  <c:v>39031</c:v>
                </c:pt>
                <c:pt idx="1008">
                  <c:v>39034</c:v>
                </c:pt>
                <c:pt idx="1009">
                  <c:v>39035</c:v>
                </c:pt>
                <c:pt idx="1010">
                  <c:v>39036</c:v>
                </c:pt>
                <c:pt idx="1011">
                  <c:v>39037</c:v>
                </c:pt>
                <c:pt idx="1012">
                  <c:v>39038</c:v>
                </c:pt>
                <c:pt idx="1013">
                  <c:v>39041</c:v>
                </c:pt>
                <c:pt idx="1014">
                  <c:v>39042</c:v>
                </c:pt>
                <c:pt idx="1015">
                  <c:v>39043</c:v>
                </c:pt>
                <c:pt idx="1016">
                  <c:v>39044</c:v>
                </c:pt>
                <c:pt idx="1017">
                  <c:v>39045</c:v>
                </c:pt>
                <c:pt idx="1018">
                  <c:v>39048</c:v>
                </c:pt>
                <c:pt idx="1019">
                  <c:v>39049</c:v>
                </c:pt>
                <c:pt idx="1020">
                  <c:v>39050</c:v>
                </c:pt>
                <c:pt idx="1021">
                  <c:v>39051</c:v>
                </c:pt>
                <c:pt idx="1022">
                  <c:v>39052</c:v>
                </c:pt>
                <c:pt idx="1023">
                  <c:v>39055</c:v>
                </c:pt>
                <c:pt idx="1024">
                  <c:v>39056</c:v>
                </c:pt>
                <c:pt idx="1025">
                  <c:v>39057</c:v>
                </c:pt>
                <c:pt idx="1026">
                  <c:v>39058</c:v>
                </c:pt>
                <c:pt idx="1027">
                  <c:v>39059</c:v>
                </c:pt>
                <c:pt idx="1028">
                  <c:v>39062</c:v>
                </c:pt>
                <c:pt idx="1029">
                  <c:v>39063</c:v>
                </c:pt>
                <c:pt idx="1030">
                  <c:v>39064</c:v>
                </c:pt>
                <c:pt idx="1031">
                  <c:v>39065</c:v>
                </c:pt>
                <c:pt idx="1032">
                  <c:v>39066</c:v>
                </c:pt>
                <c:pt idx="1033">
                  <c:v>39069</c:v>
                </c:pt>
                <c:pt idx="1034">
                  <c:v>39070</c:v>
                </c:pt>
                <c:pt idx="1035">
                  <c:v>39071</c:v>
                </c:pt>
                <c:pt idx="1036">
                  <c:v>39072</c:v>
                </c:pt>
                <c:pt idx="1037">
                  <c:v>39073</c:v>
                </c:pt>
                <c:pt idx="1038">
                  <c:v>39076</c:v>
                </c:pt>
                <c:pt idx="1039">
                  <c:v>39077</c:v>
                </c:pt>
                <c:pt idx="1040">
                  <c:v>39078</c:v>
                </c:pt>
                <c:pt idx="1041">
                  <c:v>39079</c:v>
                </c:pt>
                <c:pt idx="1042">
                  <c:v>39080</c:v>
                </c:pt>
                <c:pt idx="1043">
                  <c:v>39083</c:v>
                </c:pt>
                <c:pt idx="1044">
                  <c:v>39084</c:v>
                </c:pt>
                <c:pt idx="1045">
                  <c:v>39085</c:v>
                </c:pt>
                <c:pt idx="1046">
                  <c:v>39086</c:v>
                </c:pt>
                <c:pt idx="1047">
                  <c:v>39087</c:v>
                </c:pt>
                <c:pt idx="1048">
                  <c:v>39090</c:v>
                </c:pt>
                <c:pt idx="1049">
                  <c:v>39091</c:v>
                </c:pt>
                <c:pt idx="1050">
                  <c:v>39092</c:v>
                </c:pt>
                <c:pt idx="1051">
                  <c:v>39093</c:v>
                </c:pt>
                <c:pt idx="1052">
                  <c:v>39094</c:v>
                </c:pt>
                <c:pt idx="1053">
                  <c:v>39097</c:v>
                </c:pt>
                <c:pt idx="1054">
                  <c:v>39098</c:v>
                </c:pt>
                <c:pt idx="1055">
                  <c:v>39099</c:v>
                </c:pt>
                <c:pt idx="1056">
                  <c:v>39100</c:v>
                </c:pt>
                <c:pt idx="1057">
                  <c:v>39101</c:v>
                </c:pt>
                <c:pt idx="1058">
                  <c:v>39104</c:v>
                </c:pt>
                <c:pt idx="1059">
                  <c:v>39105</c:v>
                </c:pt>
                <c:pt idx="1060">
                  <c:v>39106</c:v>
                </c:pt>
                <c:pt idx="1061">
                  <c:v>39107</c:v>
                </c:pt>
                <c:pt idx="1062">
                  <c:v>39108</c:v>
                </c:pt>
                <c:pt idx="1063">
                  <c:v>39111</c:v>
                </c:pt>
                <c:pt idx="1064">
                  <c:v>39112</c:v>
                </c:pt>
                <c:pt idx="1065">
                  <c:v>39113</c:v>
                </c:pt>
                <c:pt idx="1066">
                  <c:v>39114</c:v>
                </c:pt>
                <c:pt idx="1067">
                  <c:v>39115</c:v>
                </c:pt>
                <c:pt idx="1068">
                  <c:v>39118</c:v>
                </c:pt>
                <c:pt idx="1069">
                  <c:v>39119</c:v>
                </c:pt>
                <c:pt idx="1070">
                  <c:v>39120</c:v>
                </c:pt>
                <c:pt idx="1071">
                  <c:v>39121</c:v>
                </c:pt>
                <c:pt idx="1072">
                  <c:v>39122</c:v>
                </c:pt>
                <c:pt idx="1073">
                  <c:v>39125</c:v>
                </c:pt>
                <c:pt idx="1074">
                  <c:v>39126</c:v>
                </c:pt>
                <c:pt idx="1075">
                  <c:v>39127</c:v>
                </c:pt>
                <c:pt idx="1076">
                  <c:v>39128</c:v>
                </c:pt>
                <c:pt idx="1077">
                  <c:v>39129</c:v>
                </c:pt>
                <c:pt idx="1078">
                  <c:v>39132</c:v>
                </c:pt>
                <c:pt idx="1079">
                  <c:v>39133</c:v>
                </c:pt>
                <c:pt idx="1080">
                  <c:v>39134</c:v>
                </c:pt>
                <c:pt idx="1081">
                  <c:v>39135</c:v>
                </c:pt>
                <c:pt idx="1082">
                  <c:v>39136</c:v>
                </c:pt>
                <c:pt idx="1083">
                  <c:v>39139</c:v>
                </c:pt>
                <c:pt idx="1084">
                  <c:v>39140</c:v>
                </c:pt>
                <c:pt idx="1085">
                  <c:v>39141</c:v>
                </c:pt>
                <c:pt idx="1086">
                  <c:v>39142</c:v>
                </c:pt>
                <c:pt idx="1087">
                  <c:v>39143</c:v>
                </c:pt>
                <c:pt idx="1088">
                  <c:v>39146</c:v>
                </c:pt>
                <c:pt idx="1089">
                  <c:v>39147</c:v>
                </c:pt>
                <c:pt idx="1090">
                  <c:v>39148</c:v>
                </c:pt>
                <c:pt idx="1091">
                  <c:v>39149</c:v>
                </c:pt>
                <c:pt idx="1092">
                  <c:v>39150</c:v>
                </c:pt>
                <c:pt idx="1093">
                  <c:v>39153</c:v>
                </c:pt>
                <c:pt idx="1094">
                  <c:v>39154</c:v>
                </c:pt>
                <c:pt idx="1095">
                  <c:v>39155</c:v>
                </c:pt>
                <c:pt idx="1096">
                  <c:v>39156</c:v>
                </c:pt>
                <c:pt idx="1097">
                  <c:v>39157</c:v>
                </c:pt>
                <c:pt idx="1098">
                  <c:v>39160</c:v>
                </c:pt>
                <c:pt idx="1099">
                  <c:v>39161</c:v>
                </c:pt>
                <c:pt idx="1100">
                  <c:v>39162</c:v>
                </c:pt>
                <c:pt idx="1101">
                  <c:v>39163</c:v>
                </c:pt>
                <c:pt idx="1102">
                  <c:v>39164</c:v>
                </c:pt>
                <c:pt idx="1103">
                  <c:v>39167</c:v>
                </c:pt>
                <c:pt idx="1104">
                  <c:v>39168</c:v>
                </c:pt>
                <c:pt idx="1105">
                  <c:v>39169</c:v>
                </c:pt>
                <c:pt idx="1106">
                  <c:v>39170</c:v>
                </c:pt>
                <c:pt idx="1107">
                  <c:v>39171</c:v>
                </c:pt>
                <c:pt idx="1108">
                  <c:v>39174</c:v>
                </c:pt>
                <c:pt idx="1109">
                  <c:v>39175</c:v>
                </c:pt>
                <c:pt idx="1110">
                  <c:v>39176</c:v>
                </c:pt>
                <c:pt idx="1111">
                  <c:v>39177</c:v>
                </c:pt>
                <c:pt idx="1112">
                  <c:v>39178</c:v>
                </c:pt>
                <c:pt idx="1113">
                  <c:v>39181</c:v>
                </c:pt>
                <c:pt idx="1114">
                  <c:v>39182</c:v>
                </c:pt>
                <c:pt idx="1115">
                  <c:v>39183</c:v>
                </c:pt>
                <c:pt idx="1116">
                  <c:v>39184</c:v>
                </c:pt>
                <c:pt idx="1117">
                  <c:v>39185</c:v>
                </c:pt>
                <c:pt idx="1118">
                  <c:v>39188</c:v>
                </c:pt>
                <c:pt idx="1119">
                  <c:v>39189</c:v>
                </c:pt>
                <c:pt idx="1120">
                  <c:v>39190</c:v>
                </c:pt>
                <c:pt idx="1121">
                  <c:v>39191</c:v>
                </c:pt>
                <c:pt idx="1122">
                  <c:v>39192</c:v>
                </c:pt>
                <c:pt idx="1123">
                  <c:v>39195</c:v>
                </c:pt>
                <c:pt idx="1124">
                  <c:v>39196</c:v>
                </c:pt>
                <c:pt idx="1125">
                  <c:v>39197</c:v>
                </c:pt>
                <c:pt idx="1126">
                  <c:v>39198</c:v>
                </c:pt>
                <c:pt idx="1127">
                  <c:v>39199</c:v>
                </c:pt>
                <c:pt idx="1128">
                  <c:v>39202</c:v>
                </c:pt>
                <c:pt idx="1129">
                  <c:v>39203</c:v>
                </c:pt>
                <c:pt idx="1130">
                  <c:v>39204</c:v>
                </c:pt>
                <c:pt idx="1131">
                  <c:v>39205</c:v>
                </c:pt>
                <c:pt idx="1132">
                  <c:v>39206</c:v>
                </c:pt>
                <c:pt idx="1133">
                  <c:v>39209</c:v>
                </c:pt>
                <c:pt idx="1134">
                  <c:v>39210</c:v>
                </c:pt>
                <c:pt idx="1135">
                  <c:v>39211</c:v>
                </c:pt>
                <c:pt idx="1136">
                  <c:v>39212</c:v>
                </c:pt>
                <c:pt idx="1137">
                  <c:v>39213</c:v>
                </c:pt>
                <c:pt idx="1138">
                  <c:v>39216</c:v>
                </c:pt>
                <c:pt idx="1139">
                  <c:v>39217</c:v>
                </c:pt>
                <c:pt idx="1140">
                  <c:v>39218</c:v>
                </c:pt>
                <c:pt idx="1141">
                  <c:v>39219</c:v>
                </c:pt>
                <c:pt idx="1142">
                  <c:v>39220</c:v>
                </c:pt>
                <c:pt idx="1143">
                  <c:v>39223</c:v>
                </c:pt>
                <c:pt idx="1144">
                  <c:v>39224</c:v>
                </c:pt>
                <c:pt idx="1145">
                  <c:v>39225</c:v>
                </c:pt>
                <c:pt idx="1146">
                  <c:v>39226</c:v>
                </c:pt>
                <c:pt idx="1147">
                  <c:v>39227</c:v>
                </c:pt>
                <c:pt idx="1148">
                  <c:v>39230</c:v>
                </c:pt>
                <c:pt idx="1149">
                  <c:v>39231</c:v>
                </c:pt>
                <c:pt idx="1150">
                  <c:v>39232</c:v>
                </c:pt>
                <c:pt idx="1151">
                  <c:v>39233</c:v>
                </c:pt>
                <c:pt idx="1152">
                  <c:v>39234</c:v>
                </c:pt>
                <c:pt idx="1153">
                  <c:v>39237</c:v>
                </c:pt>
                <c:pt idx="1154">
                  <c:v>39238</c:v>
                </c:pt>
                <c:pt idx="1155">
                  <c:v>39239</c:v>
                </c:pt>
                <c:pt idx="1156">
                  <c:v>39240</c:v>
                </c:pt>
                <c:pt idx="1157">
                  <c:v>39241</c:v>
                </c:pt>
                <c:pt idx="1158">
                  <c:v>39244</c:v>
                </c:pt>
                <c:pt idx="1159">
                  <c:v>39245</c:v>
                </c:pt>
                <c:pt idx="1160">
                  <c:v>39246</c:v>
                </c:pt>
                <c:pt idx="1161">
                  <c:v>39247</c:v>
                </c:pt>
                <c:pt idx="1162">
                  <c:v>39248</c:v>
                </c:pt>
                <c:pt idx="1163">
                  <c:v>39251</c:v>
                </c:pt>
                <c:pt idx="1164">
                  <c:v>39252</c:v>
                </c:pt>
                <c:pt idx="1165">
                  <c:v>39253</c:v>
                </c:pt>
                <c:pt idx="1166">
                  <c:v>39254</c:v>
                </c:pt>
                <c:pt idx="1167">
                  <c:v>39255</c:v>
                </c:pt>
                <c:pt idx="1168">
                  <c:v>39258</c:v>
                </c:pt>
                <c:pt idx="1169">
                  <c:v>39259</c:v>
                </c:pt>
                <c:pt idx="1170">
                  <c:v>39260</c:v>
                </c:pt>
                <c:pt idx="1171">
                  <c:v>39261</c:v>
                </c:pt>
                <c:pt idx="1172">
                  <c:v>39262</c:v>
                </c:pt>
                <c:pt idx="1173">
                  <c:v>39265</c:v>
                </c:pt>
                <c:pt idx="1174">
                  <c:v>39266</c:v>
                </c:pt>
                <c:pt idx="1175">
                  <c:v>39267</c:v>
                </c:pt>
                <c:pt idx="1176">
                  <c:v>39268</c:v>
                </c:pt>
                <c:pt idx="1177">
                  <c:v>39269</c:v>
                </c:pt>
                <c:pt idx="1178">
                  <c:v>39272</c:v>
                </c:pt>
                <c:pt idx="1179">
                  <c:v>39273</c:v>
                </c:pt>
                <c:pt idx="1180">
                  <c:v>39274</c:v>
                </c:pt>
                <c:pt idx="1181">
                  <c:v>39275</c:v>
                </c:pt>
                <c:pt idx="1182">
                  <c:v>39276</c:v>
                </c:pt>
                <c:pt idx="1183">
                  <c:v>39279</c:v>
                </c:pt>
                <c:pt idx="1184">
                  <c:v>39280</c:v>
                </c:pt>
                <c:pt idx="1185">
                  <c:v>39281</c:v>
                </c:pt>
                <c:pt idx="1186">
                  <c:v>39282</c:v>
                </c:pt>
                <c:pt idx="1187">
                  <c:v>39283</c:v>
                </c:pt>
                <c:pt idx="1188">
                  <c:v>39286</c:v>
                </c:pt>
                <c:pt idx="1189">
                  <c:v>39287</c:v>
                </c:pt>
                <c:pt idx="1190">
                  <c:v>39288</c:v>
                </c:pt>
                <c:pt idx="1191">
                  <c:v>39289</c:v>
                </c:pt>
                <c:pt idx="1192">
                  <c:v>39290</c:v>
                </c:pt>
                <c:pt idx="1193">
                  <c:v>39293</c:v>
                </c:pt>
                <c:pt idx="1194">
                  <c:v>39294</c:v>
                </c:pt>
                <c:pt idx="1195">
                  <c:v>39295</c:v>
                </c:pt>
                <c:pt idx="1196">
                  <c:v>39296</c:v>
                </c:pt>
                <c:pt idx="1197">
                  <c:v>39297</c:v>
                </c:pt>
                <c:pt idx="1198">
                  <c:v>39300</c:v>
                </c:pt>
                <c:pt idx="1199">
                  <c:v>39301</c:v>
                </c:pt>
                <c:pt idx="1200">
                  <c:v>39302</c:v>
                </c:pt>
                <c:pt idx="1201">
                  <c:v>39303</c:v>
                </c:pt>
                <c:pt idx="1202">
                  <c:v>39304</c:v>
                </c:pt>
                <c:pt idx="1203">
                  <c:v>39307</c:v>
                </c:pt>
                <c:pt idx="1204">
                  <c:v>39308</c:v>
                </c:pt>
                <c:pt idx="1205">
                  <c:v>39309</c:v>
                </c:pt>
                <c:pt idx="1206">
                  <c:v>39310</c:v>
                </c:pt>
                <c:pt idx="1207">
                  <c:v>39311</c:v>
                </c:pt>
                <c:pt idx="1208">
                  <c:v>39314</c:v>
                </c:pt>
                <c:pt idx="1209">
                  <c:v>39315</c:v>
                </c:pt>
                <c:pt idx="1210">
                  <c:v>39316</c:v>
                </c:pt>
                <c:pt idx="1211">
                  <c:v>39317</c:v>
                </c:pt>
                <c:pt idx="1212">
                  <c:v>39318</c:v>
                </c:pt>
                <c:pt idx="1213">
                  <c:v>39321</c:v>
                </c:pt>
                <c:pt idx="1214">
                  <c:v>39322</c:v>
                </c:pt>
                <c:pt idx="1215">
                  <c:v>39323</c:v>
                </c:pt>
                <c:pt idx="1216">
                  <c:v>39324</c:v>
                </c:pt>
                <c:pt idx="1217">
                  <c:v>39325</c:v>
                </c:pt>
                <c:pt idx="1218">
                  <c:v>39328</c:v>
                </c:pt>
                <c:pt idx="1219">
                  <c:v>39329</c:v>
                </c:pt>
                <c:pt idx="1220">
                  <c:v>39330</c:v>
                </c:pt>
                <c:pt idx="1221">
                  <c:v>39331</c:v>
                </c:pt>
                <c:pt idx="1222">
                  <c:v>39332</c:v>
                </c:pt>
                <c:pt idx="1223">
                  <c:v>39335</c:v>
                </c:pt>
                <c:pt idx="1224">
                  <c:v>39336</c:v>
                </c:pt>
                <c:pt idx="1225">
                  <c:v>39337</c:v>
                </c:pt>
                <c:pt idx="1226">
                  <c:v>39338</c:v>
                </c:pt>
                <c:pt idx="1227">
                  <c:v>39339</c:v>
                </c:pt>
                <c:pt idx="1228">
                  <c:v>39342</c:v>
                </c:pt>
                <c:pt idx="1229">
                  <c:v>39343</c:v>
                </c:pt>
                <c:pt idx="1230">
                  <c:v>39344</c:v>
                </c:pt>
                <c:pt idx="1231">
                  <c:v>39345</c:v>
                </c:pt>
                <c:pt idx="1232">
                  <c:v>39346</c:v>
                </c:pt>
                <c:pt idx="1233">
                  <c:v>39349</c:v>
                </c:pt>
                <c:pt idx="1234">
                  <c:v>39350</c:v>
                </c:pt>
                <c:pt idx="1235">
                  <c:v>39351</c:v>
                </c:pt>
                <c:pt idx="1236">
                  <c:v>39352</c:v>
                </c:pt>
                <c:pt idx="1237">
                  <c:v>39353</c:v>
                </c:pt>
                <c:pt idx="1238">
                  <c:v>39356</c:v>
                </c:pt>
                <c:pt idx="1239">
                  <c:v>39357</c:v>
                </c:pt>
                <c:pt idx="1240">
                  <c:v>39358</c:v>
                </c:pt>
                <c:pt idx="1241">
                  <c:v>39359</c:v>
                </c:pt>
                <c:pt idx="1242">
                  <c:v>39360</c:v>
                </c:pt>
                <c:pt idx="1243">
                  <c:v>39363</c:v>
                </c:pt>
                <c:pt idx="1244">
                  <c:v>39364</c:v>
                </c:pt>
                <c:pt idx="1245">
                  <c:v>39365</c:v>
                </c:pt>
                <c:pt idx="1246">
                  <c:v>39366</c:v>
                </c:pt>
                <c:pt idx="1247">
                  <c:v>39367</c:v>
                </c:pt>
                <c:pt idx="1248">
                  <c:v>39370</c:v>
                </c:pt>
                <c:pt idx="1249">
                  <c:v>39371</c:v>
                </c:pt>
                <c:pt idx="1250">
                  <c:v>39372</c:v>
                </c:pt>
                <c:pt idx="1251">
                  <c:v>39373</c:v>
                </c:pt>
                <c:pt idx="1252">
                  <c:v>39374</c:v>
                </c:pt>
                <c:pt idx="1253">
                  <c:v>39377</c:v>
                </c:pt>
                <c:pt idx="1254">
                  <c:v>39378</c:v>
                </c:pt>
                <c:pt idx="1255">
                  <c:v>39379</c:v>
                </c:pt>
                <c:pt idx="1256">
                  <c:v>39380</c:v>
                </c:pt>
                <c:pt idx="1257">
                  <c:v>39381</c:v>
                </c:pt>
                <c:pt idx="1258">
                  <c:v>39384</c:v>
                </c:pt>
                <c:pt idx="1259">
                  <c:v>39385</c:v>
                </c:pt>
                <c:pt idx="1260">
                  <c:v>39386</c:v>
                </c:pt>
                <c:pt idx="1261">
                  <c:v>39387</c:v>
                </c:pt>
                <c:pt idx="1262">
                  <c:v>39388</c:v>
                </c:pt>
                <c:pt idx="1263">
                  <c:v>39391</c:v>
                </c:pt>
                <c:pt idx="1264">
                  <c:v>39392</c:v>
                </c:pt>
                <c:pt idx="1265">
                  <c:v>39393</c:v>
                </c:pt>
                <c:pt idx="1266">
                  <c:v>39394</c:v>
                </c:pt>
                <c:pt idx="1267">
                  <c:v>39395</c:v>
                </c:pt>
                <c:pt idx="1268">
                  <c:v>39398</c:v>
                </c:pt>
                <c:pt idx="1269">
                  <c:v>39399</c:v>
                </c:pt>
                <c:pt idx="1270">
                  <c:v>39400</c:v>
                </c:pt>
                <c:pt idx="1271">
                  <c:v>39401</c:v>
                </c:pt>
                <c:pt idx="1272">
                  <c:v>39402</c:v>
                </c:pt>
                <c:pt idx="1273">
                  <c:v>39405</c:v>
                </c:pt>
                <c:pt idx="1274">
                  <c:v>39406</c:v>
                </c:pt>
                <c:pt idx="1275">
                  <c:v>39407</c:v>
                </c:pt>
                <c:pt idx="1276">
                  <c:v>39408</c:v>
                </c:pt>
                <c:pt idx="1277">
                  <c:v>39409</c:v>
                </c:pt>
                <c:pt idx="1278">
                  <c:v>39412</c:v>
                </c:pt>
                <c:pt idx="1279">
                  <c:v>39413</c:v>
                </c:pt>
                <c:pt idx="1280">
                  <c:v>39414</c:v>
                </c:pt>
                <c:pt idx="1281">
                  <c:v>39415</c:v>
                </c:pt>
                <c:pt idx="1282">
                  <c:v>39416</c:v>
                </c:pt>
                <c:pt idx="1283">
                  <c:v>39419</c:v>
                </c:pt>
                <c:pt idx="1284">
                  <c:v>39420</c:v>
                </c:pt>
                <c:pt idx="1285">
                  <c:v>39421</c:v>
                </c:pt>
                <c:pt idx="1286">
                  <c:v>39422</c:v>
                </c:pt>
                <c:pt idx="1287">
                  <c:v>39423</c:v>
                </c:pt>
                <c:pt idx="1288">
                  <c:v>39426</c:v>
                </c:pt>
                <c:pt idx="1289">
                  <c:v>39427</c:v>
                </c:pt>
                <c:pt idx="1290">
                  <c:v>39428</c:v>
                </c:pt>
                <c:pt idx="1291">
                  <c:v>39429</c:v>
                </c:pt>
                <c:pt idx="1292">
                  <c:v>39430</c:v>
                </c:pt>
                <c:pt idx="1293">
                  <c:v>39433</c:v>
                </c:pt>
                <c:pt idx="1294">
                  <c:v>39434</c:v>
                </c:pt>
                <c:pt idx="1295">
                  <c:v>39435</c:v>
                </c:pt>
                <c:pt idx="1296">
                  <c:v>39436</c:v>
                </c:pt>
                <c:pt idx="1297">
                  <c:v>39437</c:v>
                </c:pt>
                <c:pt idx="1298">
                  <c:v>39440</c:v>
                </c:pt>
                <c:pt idx="1299">
                  <c:v>39441</c:v>
                </c:pt>
                <c:pt idx="1300">
                  <c:v>39442</c:v>
                </c:pt>
                <c:pt idx="1301">
                  <c:v>39443</c:v>
                </c:pt>
                <c:pt idx="1302">
                  <c:v>39444</c:v>
                </c:pt>
                <c:pt idx="1303">
                  <c:v>39447</c:v>
                </c:pt>
                <c:pt idx="1304">
                  <c:v>39448</c:v>
                </c:pt>
                <c:pt idx="1305">
                  <c:v>39449</c:v>
                </c:pt>
                <c:pt idx="1306">
                  <c:v>39450</c:v>
                </c:pt>
                <c:pt idx="1307">
                  <c:v>39451</c:v>
                </c:pt>
                <c:pt idx="1308">
                  <c:v>39454</c:v>
                </c:pt>
                <c:pt idx="1309">
                  <c:v>39455</c:v>
                </c:pt>
                <c:pt idx="1310">
                  <c:v>39456</c:v>
                </c:pt>
                <c:pt idx="1311">
                  <c:v>39457</c:v>
                </c:pt>
                <c:pt idx="1312">
                  <c:v>39458</c:v>
                </c:pt>
                <c:pt idx="1313">
                  <c:v>39461</c:v>
                </c:pt>
                <c:pt idx="1314">
                  <c:v>39462</c:v>
                </c:pt>
                <c:pt idx="1315">
                  <c:v>39463</c:v>
                </c:pt>
                <c:pt idx="1316">
                  <c:v>39464</c:v>
                </c:pt>
                <c:pt idx="1317">
                  <c:v>39465</c:v>
                </c:pt>
                <c:pt idx="1318">
                  <c:v>39468</c:v>
                </c:pt>
                <c:pt idx="1319">
                  <c:v>39469</c:v>
                </c:pt>
                <c:pt idx="1320">
                  <c:v>39470</c:v>
                </c:pt>
                <c:pt idx="1321">
                  <c:v>39471</c:v>
                </c:pt>
                <c:pt idx="1322">
                  <c:v>39472</c:v>
                </c:pt>
                <c:pt idx="1323">
                  <c:v>39475</c:v>
                </c:pt>
                <c:pt idx="1324">
                  <c:v>39476</c:v>
                </c:pt>
                <c:pt idx="1325">
                  <c:v>39477</c:v>
                </c:pt>
                <c:pt idx="1326">
                  <c:v>39478</c:v>
                </c:pt>
                <c:pt idx="1327">
                  <c:v>39479</c:v>
                </c:pt>
                <c:pt idx="1328">
                  <c:v>39482</c:v>
                </c:pt>
                <c:pt idx="1329">
                  <c:v>39483</c:v>
                </c:pt>
                <c:pt idx="1330">
                  <c:v>39484</c:v>
                </c:pt>
                <c:pt idx="1331">
                  <c:v>39485</c:v>
                </c:pt>
                <c:pt idx="1332">
                  <c:v>39486</c:v>
                </c:pt>
                <c:pt idx="1333">
                  <c:v>39489</c:v>
                </c:pt>
                <c:pt idx="1334">
                  <c:v>39490</c:v>
                </c:pt>
                <c:pt idx="1335">
                  <c:v>39491</c:v>
                </c:pt>
                <c:pt idx="1336">
                  <c:v>39492</c:v>
                </c:pt>
                <c:pt idx="1337">
                  <c:v>39493</c:v>
                </c:pt>
                <c:pt idx="1338">
                  <c:v>39496</c:v>
                </c:pt>
                <c:pt idx="1339">
                  <c:v>39497</c:v>
                </c:pt>
                <c:pt idx="1340">
                  <c:v>39498</c:v>
                </c:pt>
                <c:pt idx="1341">
                  <c:v>39499</c:v>
                </c:pt>
                <c:pt idx="1342">
                  <c:v>39500</c:v>
                </c:pt>
                <c:pt idx="1343">
                  <c:v>39503</c:v>
                </c:pt>
                <c:pt idx="1344">
                  <c:v>39504</c:v>
                </c:pt>
                <c:pt idx="1345">
                  <c:v>39505</c:v>
                </c:pt>
                <c:pt idx="1346">
                  <c:v>39506</c:v>
                </c:pt>
                <c:pt idx="1347">
                  <c:v>39507</c:v>
                </c:pt>
                <c:pt idx="1348">
                  <c:v>39510</c:v>
                </c:pt>
                <c:pt idx="1349">
                  <c:v>39511</c:v>
                </c:pt>
                <c:pt idx="1350">
                  <c:v>39512</c:v>
                </c:pt>
                <c:pt idx="1351">
                  <c:v>39513</c:v>
                </c:pt>
                <c:pt idx="1352">
                  <c:v>39514</c:v>
                </c:pt>
                <c:pt idx="1353">
                  <c:v>39517</c:v>
                </c:pt>
                <c:pt idx="1354">
                  <c:v>39518</c:v>
                </c:pt>
                <c:pt idx="1355">
                  <c:v>39519</c:v>
                </c:pt>
                <c:pt idx="1356">
                  <c:v>39520</c:v>
                </c:pt>
                <c:pt idx="1357">
                  <c:v>39521</c:v>
                </c:pt>
                <c:pt idx="1358">
                  <c:v>39524</c:v>
                </c:pt>
                <c:pt idx="1359">
                  <c:v>39525</c:v>
                </c:pt>
                <c:pt idx="1360">
                  <c:v>39526</c:v>
                </c:pt>
                <c:pt idx="1361">
                  <c:v>39527</c:v>
                </c:pt>
                <c:pt idx="1362">
                  <c:v>39528</c:v>
                </c:pt>
                <c:pt idx="1363">
                  <c:v>39531</c:v>
                </c:pt>
                <c:pt idx="1364">
                  <c:v>39532</c:v>
                </c:pt>
                <c:pt idx="1365">
                  <c:v>39533</c:v>
                </c:pt>
                <c:pt idx="1366">
                  <c:v>39534</c:v>
                </c:pt>
                <c:pt idx="1367">
                  <c:v>39535</c:v>
                </c:pt>
                <c:pt idx="1368">
                  <c:v>39538</c:v>
                </c:pt>
                <c:pt idx="1369">
                  <c:v>39539</c:v>
                </c:pt>
                <c:pt idx="1370">
                  <c:v>39540</c:v>
                </c:pt>
                <c:pt idx="1371">
                  <c:v>39541</c:v>
                </c:pt>
                <c:pt idx="1372">
                  <c:v>39542</c:v>
                </c:pt>
                <c:pt idx="1373">
                  <c:v>39545</c:v>
                </c:pt>
                <c:pt idx="1374">
                  <c:v>39546</c:v>
                </c:pt>
                <c:pt idx="1375">
                  <c:v>39547</c:v>
                </c:pt>
                <c:pt idx="1376">
                  <c:v>39548</c:v>
                </c:pt>
                <c:pt idx="1377">
                  <c:v>39549</c:v>
                </c:pt>
                <c:pt idx="1378">
                  <c:v>39552</c:v>
                </c:pt>
                <c:pt idx="1379">
                  <c:v>39553</c:v>
                </c:pt>
                <c:pt idx="1380">
                  <c:v>39554</c:v>
                </c:pt>
                <c:pt idx="1381">
                  <c:v>39555</c:v>
                </c:pt>
                <c:pt idx="1382">
                  <c:v>39556</c:v>
                </c:pt>
                <c:pt idx="1383">
                  <c:v>39559</c:v>
                </c:pt>
                <c:pt idx="1384">
                  <c:v>39560</c:v>
                </c:pt>
                <c:pt idx="1385">
                  <c:v>39561</c:v>
                </c:pt>
                <c:pt idx="1386">
                  <c:v>39562</c:v>
                </c:pt>
                <c:pt idx="1387">
                  <c:v>39563</c:v>
                </c:pt>
                <c:pt idx="1388">
                  <c:v>39566</c:v>
                </c:pt>
                <c:pt idx="1389">
                  <c:v>39567</c:v>
                </c:pt>
                <c:pt idx="1390">
                  <c:v>39568</c:v>
                </c:pt>
                <c:pt idx="1391">
                  <c:v>39569</c:v>
                </c:pt>
                <c:pt idx="1392">
                  <c:v>39570</c:v>
                </c:pt>
                <c:pt idx="1393">
                  <c:v>39573</c:v>
                </c:pt>
                <c:pt idx="1394">
                  <c:v>39574</c:v>
                </c:pt>
                <c:pt idx="1395">
                  <c:v>39575</c:v>
                </c:pt>
                <c:pt idx="1396">
                  <c:v>39576</c:v>
                </c:pt>
                <c:pt idx="1397">
                  <c:v>39577</c:v>
                </c:pt>
                <c:pt idx="1398">
                  <c:v>39580</c:v>
                </c:pt>
                <c:pt idx="1399">
                  <c:v>39581</c:v>
                </c:pt>
                <c:pt idx="1400">
                  <c:v>39582</c:v>
                </c:pt>
                <c:pt idx="1401">
                  <c:v>39583</c:v>
                </c:pt>
                <c:pt idx="1402">
                  <c:v>39584</c:v>
                </c:pt>
                <c:pt idx="1403">
                  <c:v>39587</c:v>
                </c:pt>
                <c:pt idx="1404">
                  <c:v>39588</c:v>
                </c:pt>
                <c:pt idx="1405">
                  <c:v>39589</c:v>
                </c:pt>
                <c:pt idx="1406">
                  <c:v>39590</c:v>
                </c:pt>
                <c:pt idx="1407">
                  <c:v>39591</c:v>
                </c:pt>
                <c:pt idx="1408">
                  <c:v>39594</c:v>
                </c:pt>
                <c:pt idx="1409">
                  <c:v>39595</c:v>
                </c:pt>
                <c:pt idx="1410">
                  <c:v>39596</c:v>
                </c:pt>
                <c:pt idx="1411">
                  <c:v>39597</c:v>
                </c:pt>
                <c:pt idx="1412">
                  <c:v>39598</c:v>
                </c:pt>
                <c:pt idx="1413">
                  <c:v>39601</c:v>
                </c:pt>
                <c:pt idx="1414">
                  <c:v>39602</c:v>
                </c:pt>
                <c:pt idx="1415">
                  <c:v>39603</c:v>
                </c:pt>
                <c:pt idx="1416">
                  <c:v>39604</c:v>
                </c:pt>
                <c:pt idx="1417">
                  <c:v>39605</c:v>
                </c:pt>
                <c:pt idx="1418">
                  <c:v>39608</c:v>
                </c:pt>
                <c:pt idx="1419">
                  <c:v>39609</c:v>
                </c:pt>
                <c:pt idx="1420">
                  <c:v>39610</c:v>
                </c:pt>
                <c:pt idx="1421">
                  <c:v>39611</c:v>
                </c:pt>
                <c:pt idx="1422">
                  <c:v>39612</c:v>
                </c:pt>
                <c:pt idx="1423">
                  <c:v>39615</c:v>
                </c:pt>
                <c:pt idx="1424">
                  <c:v>39616</c:v>
                </c:pt>
                <c:pt idx="1425">
                  <c:v>39617</c:v>
                </c:pt>
                <c:pt idx="1426">
                  <c:v>39618</c:v>
                </c:pt>
                <c:pt idx="1427">
                  <c:v>39619</c:v>
                </c:pt>
                <c:pt idx="1428">
                  <c:v>39622</c:v>
                </c:pt>
                <c:pt idx="1429">
                  <c:v>39623</c:v>
                </c:pt>
                <c:pt idx="1430">
                  <c:v>39624</c:v>
                </c:pt>
                <c:pt idx="1431">
                  <c:v>39625</c:v>
                </c:pt>
                <c:pt idx="1432">
                  <c:v>39626</c:v>
                </c:pt>
                <c:pt idx="1433">
                  <c:v>39629</c:v>
                </c:pt>
                <c:pt idx="1434">
                  <c:v>39630</c:v>
                </c:pt>
                <c:pt idx="1435">
                  <c:v>39631</c:v>
                </c:pt>
                <c:pt idx="1436">
                  <c:v>39632</c:v>
                </c:pt>
                <c:pt idx="1437">
                  <c:v>39633</c:v>
                </c:pt>
                <c:pt idx="1438">
                  <c:v>39636</c:v>
                </c:pt>
                <c:pt idx="1439">
                  <c:v>39637</c:v>
                </c:pt>
                <c:pt idx="1440">
                  <c:v>39638</c:v>
                </c:pt>
                <c:pt idx="1441">
                  <c:v>39639</c:v>
                </c:pt>
                <c:pt idx="1442">
                  <c:v>39640</c:v>
                </c:pt>
                <c:pt idx="1443">
                  <c:v>39643</c:v>
                </c:pt>
                <c:pt idx="1444">
                  <c:v>39644</c:v>
                </c:pt>
                <c:pt idx="1445">
                  <c:v>39645</c:v>
                </c:pt>
                <c:pt idx="1446">
                  <c:v>39646</c:v>
                </c:pt>
                <c:pt idx="1447">
                  <c:v>39647</c:v>
                </c:pt>
                <c:pt idx="1448">
                  <c:v>39650</c:v>
                </c:pt>
                <c:pt idx="1449">
                  <c:v>39651</c:v>
                </c:pt>
                <c:pt idx="1450">
                  <c:v>39652</c:v>
                </c:pt>
                <c:pt idx="1451">
                  <c:v>39653</c:v>
                </c:pt>
                <c:pt idx="1452">
                  <c:v>39654</c:v>
                </c:pt>
                <c:pt idx="1453">
                  <c:v>39657</c:v>
                </c:pt>
                <c:pt idx="1454">
                  <c:v>39658</c:v>
                </c:pt>
                <c:pt idx="1455">
                  <c:v>39659</c:v>
                </c:pt>
                <c:pt idx="1456">
                  <c:v>39660</c:v>
                </c:pt>
                <c:pt idx="1457">
                  <c:v>39661</c:v>
                </c:pt>
                <c:pt idx="1458">
                  <c:v>39664</c:v>
                </c:pt>
                <c:pt idx="1459">
                  <c:v>39665</c:v>
                </c:pt>
                <c:pt idx="1460">
                  <c:v>39666</c:v>
                </c:pt>
                <c:pt idx="1461">
                  <c:v>39667</c:v>
                </c:pt>
                <c:pt idx="1462">
                  <c:v>39668</c:v>
                </c:pt>
                <c:pt idx="1463">
                  <c:v>39671</c:v>
                </c:pt>
                <c:pt idx="1464">
                  <c:v>39672</c:v>
                </c:pt>
                <c:pt idx="1465">
                  <c:v>39673</c:v>
                </c:pt>
                <c:pt idx="1466">
                  <c:v>39674</c:v>
                </c:pt>
                <c:pt idx="1467">
                  <c:v>39675</c:v>
                </c:pt>
                <c:pt idx="1468">
                  <c:v>39678</c:v>
                </c:pt>
                <c:pt idx="1469">
                  <c:v>39679</c:v>
                </c:pt>
                <c:pt idx="1470">
                  <c:v>39680</c:v>
                </c:pt>
                <c:pt idx="1471">
                  <c:v>39681</c:v>
                </c:pt>
                <c:pt idx="1472">
                  <c:v>39682</c:v>
                </c:pt>
                <c:pt idx="1473">
                  <c:v>39685</c:v>
                </c:pt>
                <c:pt idx="1474">
                  <c:v>39686</c:v>
                </c:pt>
                <c:pt idx="1475">
                  <c:v>39687</c:v>
                </c:pt>
                <c:pt idx="1476">
                  <c:v>39688</c:v>
                </c:pt>
                <c:pt idx="1477">
                  <c:v>39689</c:v>
                </c:pt>
                <c:pt idx="1478">
                  <c:v>39692</c:v>
                </c:pt>
                <c:pt idx="1479">
                  <c:v>39693</c:v>
                </c:pt>
                <c:pt idx="1480">
                  <c:v>39694</c:v>
                </c:pt>
                <c:pt idx="1481">
                  <c:v>39695</c:v>
                </c:pt>
                <c:pt idx="1482">
                  <c:v>39696</c:v>
                </c:pt>
                <c:pt idx="1483">
                  <c:v>39699</c:v>
                </c:pt>
                <c:pt idx="1484">
                  <c:v>39700</c:v>
                </c:pt>
                <c:pt idx="1485">
                  <c:v>39701</c:v>
                </c:pt>
                <c:pt idx="1486">
                  <c:v>39702</c:v>
                </c:pt>
                <c:pt idx="1487">
                  <c:v>39703</c:v>
                </c:pt>
                <c:pt idx="1488">
                  <c:v>39706</c:v>
                </c:pt>
                <c:pt idx="1489">
                  <c:v>39707</c:v>
                </c:pt>
                <c:pt idx="1490">
                  <c:v>39708</c:v>
                </c:pt>
                <c:pt idx="1491">
                  <c:v>39709</c:v>
                </c:pt>
                <c:pt idx="1492">
                  <c:v>39710</c:v>
                </c:pt>
                <c:pt idx="1493">
                  <c:v>39713</c:v>
                </c:pt>
                <c:pt idx="1494">
                  <c:v>39714</c:v>
                </c:pt>
                <c:pt idx="1495">
                  <c:v>39715</c:v>
                </c:pt>
                <c:pt idx="1496">
                  <c:v>39716</c:v>
                </c:pt>
                <c:pt idx="1497">
                  <c:v>39717</c:v>
                </c:pt>
                <c:pt idx="1498">
                  <c:v>39720</c:v>
                </c:pt>
                <c:pt idx="1499">
                  <c:v>39721</c:v>
                </c:pt>
                <c:pt idx="1500">
                  <c:v>39722</c:v>
                </c:pt>
                <c:pt idx="1501">
                  <c:v>39723</c:v>
                </c:pt>
                <c:pt idx="1502">
                  <c:v>39724</c:v>
                </c:pt>
                <c:pt idx="1503">
                  <c:v>39727</c:v>
                </c:pt>
                <c:pt idx="1504">
                  <c:v>39728</c:v>
                </c:pt>
                <c:pt idx="1505">
                  <c:v>39729</c:v>
                </c:pt>
                <c:pt idx="1506">
                  <c:v>39730</c:v>
                </c:pt>
                <c:pt idx="1507">
                  <c:v>39731</c:v>
                </c:pt>
                <c:pt idx="1508">
                  <c:v>39734</c:v>
                </c:pt>
                <c:pt idx="1509">
                  <c:v>39735</c:v>
                </c:pt>
                <c:pt idx="1510">
                  <c:v>39736</c:v>
                </c:pt>
                <c:pt idx="1511">
                  <c:v>39737</c:v>
                </c:pt>
                <c:pt idx="1512">
                  <c:v>39738</c:v>
                </c:pt>
                <c:pt idx="1513">
                  <c:v>39741</c:v>
                </c:pt>
                <c:pt idx="1514">
                  <c:v>39742</c:v>
                </c:pt>
                <c:pt idx="1515">
                  <c:v>39743</c:v>
                </c:pt>
                <c:pt idx="1516">
                  <c:v>39744</c:v>
                </c:pt>
                <c:pt idx="1517">
                  <c:v>39745</c:v>
                </c:pt>
                <c:pt idx="1518">
                  <c:v>39748</c:v>
                </c:pt>
                <c:pt idx="1519">
                  <c:v>39749</c:v>
                </c:pt>
                <c:pt idx="1520">
                  <c:v>39750</c:v>
                </c:pt>
                <c:pt idx="1521">
                  <c:v>39751</c:v>
                </c:pt>
                <c:pt idx="1522">
                  <c:v>39752</c:v>
                </c:pt>
                <c:pt idx="1523">
                  <c:v>39755</c:v>
                </c:pt>
                <c:pt idx="1524">
                  <c:v>39756</c:v>
                </c:pt>
                <c:pt idx="1525">
                  <c:v>39757</c:v>
                </c:pt>
                <c:pt idx="1526">
                  <c:v>39758</c:v>
                </c:pt>
                <c:pt idx="1527">
                  <c:v>39759</c:v>
                </c:pt>
                <c:pt idx="1528">
                  <c:v>39762</c:v>
                </c:pt>
                <c:pt idx="1529">
                  <c:v>39763</c:v>
                </c:pt>
                <c:pt idx="1530">
                  <c:v>39764</c:v>
                </c:pt>
                <c:pt idx="1531">
                  <c:v>39765</c:v>
                </c:pt>
                <c:pt idx="1532">
                  <c:v>39766</c:v>
                </c:pt>
                <c:pt idx="1533">
                  <c:v>39769</c:v>
                </c:pt>
                <c:pt idx="1534">
                  <c:v>39770</c:v>
                </c:pt>
                <c:pt idx="1535">
                  <c:v>39771</c:v>
                </c:pt>
                <c:pt idx="1536">
                  <c:v>39772</c:v>
                </c:pt>
                <c:pt idx="1537">
                  <c:v>39773</c:v>
                </c:pt>
                <c:pt idx="1538">
                  <c:v>39776</c:v>
                </c:pt>
                <c:pt idx="1539">
                  <c:v>39777</c:v>
                </c:pt>
                <c:pt idx="1540">
                  <c:v>39778</c:v>
                </c:pt>
                <c:pt idx="1541">
                  <c:v>39779</c:v>
                </c:pt>
                <c:pt idx="1542">
                  <c:v>39780</c:v>
                </c:pt>
                <c:pt idx="1543">
                  <c:v>39783</c:v>
                </c:pt>
                <c:pt idx="1544">
                  <c:v>39784</c:v>
                </c:pt>
                <c:pt idx="1545">
                  <c:v>39785</c:v>
                </c:pt>
                <c:pt idx="1546">
                  <c:v>39786</c:v>
                </c:pt>
                <c:pt idx="1547">
                  <c:v>39787</c:v>
                </c:pt>
                <c:pt idx="1548">
                  <c:v>39790</c:v>
                </c:pt>
                <c:pt idx="1549">
                  <c:v>39791</c:v>
                </c:pt>
                <c:pt idx="1550">
                  <c:v>39792</c:v>
                </c:pt>
                <c:pt idx="1551">
                  <c:v>39793</c:v>
                </c:pt>
                <c:pt idx="1552">
                  <c:v>39794</c:v>
                </c:pt>
                <c:pt idx="1553">
                  <c:v>39797</c:v>
                </c:pt>
                <c:pt idx="1554">
                  <c:v>39798</c:v>
                </c:pt>
                <c:pt idx="1555">
                  <c:v>39799</c:v>
                </c:pt>
                <c:pt idx="1556">
                  <c:v>39800</c:v>
                </c:pt>
                <c:pt idx="1557">
                  <c:v>39801</c:v>
                </c:pt>
                <c:pt idx="1558">
                  <c:v>39804</c:v>
                </c:pt>
                <c:pt idx="1559">
                  <c:v>39805</c:v>
                </c:pt>
                <c:pt idx="1560">
                  <c:v>39806</c:v>
                </c:pt>
                <c:pt idx="1561">
                  <c:v>39807</c:v>
                </c:pt>
                <c:pt idx="1562">
                  <c:v>39808</c:v>
                </c:pt>
                <c:pt idx="1563">
                  <c:v>39811</c:v>
                </c:pt>
                <c:pt idx="1564">
                  <c:v>39812</c:v>
                </c:pt>
                <c:pt idx="1565">
                  <c:v>39813</c:v>
                </c:pt>
                <c:pt idx="1566">
                  <c:v>39814</c:v>
                </c:pt>
                <c:pt idx="1567">
                  <c:v>39815</c:v>
                </c:pt>
                <c:pt idx="1568">
                  <c:v>39818</c:v>
                </c:pt>
                <c:pt idx="1569">
                  <c:v>39819</c:v>
                </c:pt>
                <c:pt idx="1570">
                  <c:v>39820</c:v>
                </c:pt>
                <c:pt idx="1571">
                  <c:v>39821</c:v>
                </c:pt>
                <c:pt idx="1572">
                  <c:v>39822</c:v>
                </c:pt>
                <c:pt idx="1573">
                  <c:v>39825</c:v>
                </c:pt>
                <c:pt idx="1574">
                  <c:v>39826</c:v>
                </c:pt>
                <c:pt idx="1575">
                  <c:v>39827</c:v>
                </c:pt>
                <c:pt idx="1576">
                  <c:v>39828</c:v>
                </c:pt>
                <c:pt idx="1577">
                  <c:v>39829</c:v>
                </c:pt>
                <c:pt idx="1578">
                  <c:v>39832</c:v>
                </c:pt>
                <c:pt idx="1579">
                  <c:v>39833</c:v>
                </c:pt>
                <c:pt idx="1580">
                  <c:v>39834</c:v>
                </c:pt>
                <c:pt idx="1581">
                  <c:v>39835</c:v>
                </c:pt>
                <c:pt idx="1582">
                  <c:v>39836</c:v>
                </c:pt>
                <c:pt idx="1583">
                  <c:v>39839</c:v>
                </c:pt>
                <c:pt idx="1584">
                  <c:v>39840</c:v>
                </c:pt>
                <c:pt idx="1585">
                  <c:v>39841</c:v>
                </c:pt>
                <c:pt idx="1586">
                  <c:v>39842</c:v>
                </c:pt>
                <c:pt idx="1587">
                  <c:v>39843</c:v>
                </c:pt>
                <c:pt idx="1588">
                  <c:v>39846</c:v>
                </c:pt>
                <c:pt idx="1589">
                  <c:v>39847</c:v>
                </c:pt>
                <c:pt idx="1590">
                  <c:v>39848</c:v>
                </c:pt>
              </c:numCache>
            </c:numRef>
          </c:cat>
          <c:val>
            <c:numRef>
              <c:f>Sheet1!$C$2:$C$1592</c:f>
              <c:numCache>
                <c:formatCode>General</c:formatCode>
                <c:ptCount val="1591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  <c:pt idx="10">
                  <c:v>15</c:v>
                </c:pt>
                <c:pt idx="11">
                  <c:v>15</c:v>
                </c:pt>
                <c:pt idx="12">
                  <c:v>15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15</c:v>
                </c:pt>
                <c:pt idx="19">
                  <c:v>15</c:v>
                </c:pt>
                <c:pt idx="20">
                  <c:v>15</c:v>
                </c:pt>
                <c:pt idx="21">
                  <c:v>15</c:v>
                </c:pt>
                <c:pt idx="22">
                  <c:v>15</c:v>
                </c:pt>
                <c:pt idx="23">
                  <c:v>15</c:v>
                </c:pt>
                <c:pt idx="24">
                  <c:v>15</c:v>
                </c:pt>
                <c:pt idx="25">
                  <c:v>15</c:v>
                </c:pt>
                <c:pt idx="26">
                  <c:v>15</c:v>
                </c:pt>
                <c:pt idx="27">
                  <c:v>15</c:v>
                </c:pt>
                <c:pt idx="28">
                  <c:v>15</c:v>
                </c:pt>
                <c:pt idx="29">
                  <c:v>15</c:v>
                </c:pt>
                <c:pt idx="30">
                  <c:v>15</c:v>
                </c:pt>
                <c:pt idx="31">
                  <c:v>15</c:v>
                </c:pt>
                <c:pt idx="32">
                  <c:v>15</c:v>
                </c:pt>
                <c:pt idx="33">
                  <c:v>15</c:v>
                </c:pt>
                <c:pt idx="34">
                  <c:v>15</c:v>
                </c:pt>
                <c:pt idx="35">
                  <c:v>15</c:v>
                </c:pt>
                <c:pt idx="36">
                  <c:v>15</c:v>
                </c:pt>
                <c:pt idx="37">
                  <c:v>15</c:v>
                </c:pt>
                <c:pt idx="38">
                  <c:v>15</c:v>
                </c:pt>
                <c:pt idx="39">
                  <c:v>15</c:v>
                </c:pt>
                <c:pt idx="40">
                  <c:v>15</c:v>
                </c:pt>
                <c:pt idx="41">
                  <c:v>15</c:v>
                </c:pt>
                <c:pt idx="42">
                  <c:v>15</c:v>
                </c:pt>
                <c:pt idx="43">
                  <c:v>15</c:v>
                </c:pt>
                <c:pt idx="44">
                  <c:v>15</c:v>
                </c:pt>
                <c:pt idx="45">
                  <c:v>15</c:v>
                </c:pt>
                <c:pt idx="46">
                  <c:v>15</c:v>
                </c:pt>
                <c:pt idx="47">
                  <c:v>15</c:v>
                </c:pt>
                <c:pt idx="48">
                  <c:v>15</c:v>
                </c:pt>
                <c:pt idx="49">
                  <c:v>15</c:v>
                </c:pt>
                <c:pt idx="50">
                  <c:v>15</c:v>
                </c:pt>
                <c:pt idx="51">
                  <c:v>15</c:v>
                </c:pt>
                <c:pt idx="52">
                  <c:v>15</c:v>
                </c:pt>
                <c:pt idx="53">
                  <c:v>15</c:v>
                </c:pt>
                <c:pt idx="54">
                  <c:v>15</c:v>
                </c:pt>
                <c:pt idx="55">
                  <c:v>15</c:v>
                </c:pt>
                <c:pt idx="56">
                  <c:v>15</c:v>
                </c:pt>
                <c:pt idx="57">
                  <c:v>15</c:v>
                </c:pt>
                <c:pt idx="58">
                  <c:v>15</c:v>
                </c:pt>
                <c:pt idx="59">
                  <c:v>15</c:v>
                </c:pt>
                <c:pt idx="60">
                  <c:v>15</c:v>
                </c:pt>
                <c:pt idx="61">
                  <c:v>15</c:v>
                </c:pt>
                <c:pt idx="62">
                  <c:v>15</c:v>
                </c:pt>
                <c:pt idx="63">
                  <c:v>15</c:v>
                </c:pt>
                <c:pt idx="64">
                  <c:v>15</c:v>
                </c:pt>
                <c:pt idx="65">
                  <c:v>15</c:v>
                </c:pt>
                <c:pt idx="66">
                  <c:v>15</c:v>
                </c:pt>
                <c:pt idx="67">
                  <c:v>15</c:v>
                </c:pt>
                <c:pt idx="68">
                  <c:v>15</c:v>
                </c:pt>
                <c:pt idx="69">
                  <c:v>15</c:v>
                </c:pt>
                <c:pt idx="70">
                  <c:v>15</c:v>
                </c:pt>
                <c:pt idx="71">
                  <c:v>15</c:v>
                </c:pt>
                <c:pt idx="72">
                  <c:v>15</c:v>
                </c:pt>
                <c:pt idx="73">
                  <c:v>15</c:v>
                </c:pt>
                <c:pt idx="74">
                  <c:v>15</c:v>
                </c:pt>
                <c:pt idx="75">
                  <c:v>15</c:v>
                </c:pt>
                <c:pt idx="76">
                  <c:v>15</c:v>
                </c:pt>
                <c:pt idx="77">
                  <c:v>15</c:v>
                </c:pt>
                <c:pt idx="78">
                  <c:v>15</c:v>
                </c:pt>
                <c:pt idx="79">
                  <c:v>15</c:v>
                </c:pt>
                <c:pt idx="80">
                  <c:v>15</c:v>
                </c:pt>
                <c:pt idx="81">
                  <c:v>15</c:v>
                </c:pt>
                <c:pt idx="82">
                  <c:v>15</c:v>
                </c:pt>
                <c:pt idx="83">
                  <c:v>15</c:v>
                </c:pt>
                <c:pt idx="84">
                  <c:v>15</c:v>
                </c:pt>
                <c:pt idx="85">
                  <c:v>15</c:v>
                </c:pt>
                <c:pt idx="86">
                  <c:v>15</c:v>
                </c:pt>
                <c:pt idx="87">
                  <c:v>15</c:v>
                </c:pt>
                <c:pt idx="88">
                  <c:v>15</c:v>
                </c:pt>
                <c:pt idx="89">
                  <c:v>15</c:v>
                </c:pt>
                <c:pt idx="90">
                  <c:v>15</c:v>
                </c:pt>
                <c:pt idx="91">
                  <c:v>15</c:v>
                </c:pt>
                <c:pt idx="92">
                  <c:v>15</c:v>
                </c:pt>
                <c:pt idx="93">
                  <c:v>15</c:v>
                </c:pt>
                <c:pt idx="94">
                  <c:v>15</c:v>
                </c:pt>
                <c:pt idx="95">
                  <c:v>15</c:v>
                </c:pt>
                <c:pt idx="96">
                  <c:v>15</c:v>
                </c:pt>
                <c:pt idx="97">
                  <c:v>15</c:v>
                </c:pt>
                <c:pt idx="98">
                  <c:v>15</c:v>
                </c:pt>
                <c:pt idx="99">
                  <c:v>15</c:v>
                </c:pt>
                <c:pt idx="100">
                  <c:v>15</c:v>
                </c:pt>
                <c:pt idx="101">
                  <c:v>15</c:v>
                </c:pt>
                <c:pt idx="102">
                  <c:v>15</c:v>
                </c:pt>
                <c:pt idx="103">
                  <c:v>15</c:v>
                </c:pt>
                <c:pt idx="104">
                  <c:v>15</c:v>
                </c:pt>
                <c:pt idx="105">
                  <c:v>15</c:v>
                </c:pt>
                <c:pt idx="106">
                  <c:v>15</c:v>
                </c:pt>
                <c:pt idx="107">
                  <c:v>15</c:v>
                </c:pt>
                <c:pt idx="108">
                  <c:v>15</c:v>
                </c:pt>
                <c:pt idx="109">
                  <c:v>15</c:v>
                </c:pt>
                <c:pt idx="110">
                  <c:v>15</c:v>
                </c:pt>
                <c:pt idx="111">
                  <c:v>15</c:v>
                </c:pt>
                <c:pt idx="112">
                  <c:v>15</c:v>
                </c:pt>
                <c:pt idx="113">
                  <c:v>15</c:v>
                </c:pt>
                <c:pt idx="114">
                  <c:v>15</c:v>
                </c:pt>
                <c:pt idx="115">
                  <c:v>15</c:v>
                </c:pt>
                <c:pt idx="116">
                  <c:v>15</c:v>
                </c:pt>
                <c:pt idx="117">
                  <c:v>15</c:v>
                </c:pt>
                <c:pt idx="118">
                  <c:v>15</c:v>
                </c:pt>
                <c:pt idx="119">
                  <c:v>15</c:v>
                </c:pt>
                <c:pt idx="120">
                  <c:v>15</c:v>
                </c:pt>
                <c:pt idx="121">
                  <c:v>15</c:v>
                </c:pt>
                <c:pt idx="122">
                  <c:v>15</c:v>
                </c:pt>
                <c:pt idx="123">
                  <c:v>15</c:v>
                </c:pt>
                <c:pt idx="124">
                  <c:v>15</c:v>
                </c:pt>
                <c:pt idx="125">
                  <c:v>15</c:v>
                </c:pt>
                <c:pt idx="126">
                  <c:v>15</c:v>
                </c:pt>
                <c:pt idx="127">
                  <c:v>15</c:v>
                </c:pt>
                <c:pt idx="128">
                  <c:v>15</c:v>
                </c:pt>
                <c:pt idx="129">
                  <c:v>15</c:v>
                </c:pt>
                <c:pt idx="130">
                  <c:v>15</c:v>
                </c:pt>
                <c:pt idx="131">
                  <c:v>15</c:v>
                </c:pt>
                <c:pt idx="132">
                  <c:v>15</c:v>
                </c:pt>
                <c:pt idx="133">
                  <c:v>15</c:v>
                </c:pt>
                <c:pt idx="134">
                  <c:v>15</c:v>
                </c:pt>
                <c:pt idx="135">
                  <c:v>15</c:v>
                </c:pt>
                <c:pt idx="136">
                  <c:v>15</c:v>
                </c:pt>
                <c:pt idx="137">
                  <c:v>15</c:v>
                </c:pt>
                <c:pt idx="138">
                  <c:v>15</c:v>
                </c:pt>
                <c:pt idx="139">
                  <c:v>15</c:v>
                </c:pt>
                <c:pt idx="140">
                  <c:v>15</c:v>
                </c:pt>
                <c:pt idx="141">
                  <c:v>15</c:v>
                </c:pt>
                <c:pt idx="142">
                  <c:v>15</c:v>
                </c:pt>
                <c:pt idx="143">
                  <c:v>15</c:v>
                </c:pt>
                <c:pt idx="144">
                  <c:v>15</c:v>
                </c:pt>
                <c:pt idx="145">
                  <c:v>15</c:v>
                </c:pt>
                <c:pt idx="146">
                  <c:v>15</c:v>
                </c:pt>
                <c:pt idx="147">
                  <c:v>15</c:v>
                </c:pt>
                <c:pt idx="148">
                  <c:v>15</c:v>
                </c:pt>
                <c:pt idx="149">
                  <c:v>15</c:v>
                </c:pt>
                <c:pt idx="150">
                  <c:v>15</c:v>
                </c:pt>
                <c:pt idx="151">
                  <c:v>15</c:v>
                </c:pt>
                <c:pt idx="152">
                  <c:v>15</c:v>
                </c:pt>
                <c:pt idx="153">
                  <c:v>15</c:v>
                </c:pt>
                <c:pt idx="154">
                  <c:v>15</c:v>
                </c:pt>
                <c:pt idx="155">
                  <c:v>15</c:v>
                </c:pt>
                <c:pt idx="156">
                  <c:v>15</c:v>
                </c:pt>
                <c:pt idx="157">
                  <c:v>15</c:v>
                </c:pt>
                <c:pt idx="158">
                  <c:v>15</c:v>
                </c:pt>
                <c:pt idx="159">
                  <c:v>15</c:v>
                </c:pt>
                <c:pt idx="160">
                  <c:v>15</c:v>
                </c:pt>
                <c:pt idx="161">
                  <c:v>15</c:v>
                </c:pt>
                <c:pt idx="162">
                  <c:v>15</c:v>
                </c:pt>
                <c:pt idx="163">
                  <c:v>15</c:v>
                </c:pt>
                <c:pt idx="164">
                  <c:v>15</c:v>
                </c:pt>
                <c:pt idx="165">
                  <c:v>15</c:v>
                </c:pt>
                <c:pt idx="166">
                  <c:v>15</c:v>
                </c:pt>
                <c:pt idx="167">
                  <c:v>15</c:v>
                </c:pt>
                <c:pt idx="168">
                  <c:v>15</c:v>
                </c:pt>
                <c:pt idx="169">
                  <c:v>15</c:v>
                </c:pt>
                <c:pt idx="170">
                  <c:v>15</c:v>
                </c:pt>
                <c:pt idx="171">
                  <c:v>15</c:v>
                </c:pt>
                <c:pt idx="172">
                  <c:v>15</c:v>
                </c:pt>
                <c:pt idx="173">
                  <c:v>15</c:v>
                </c:pt>
                <c:pt idx="174">
                  <c:v>15</c:v>
                </c:pt>
                <c:pt idx="175">
                  <c:v>15</c:v>
                </c:pt>
                <c:pt idx="176">
                  <c:v>15</c:v>
                </c:pt>
                <c:pt idx="177">
                  <c:v>15</c:v>
                </c:pt>
                <c:pt idx="178">
                  <c:v>15</c:v>
                </c:pt>
                <c:pt idx="179">
                  <c:v>15</c:v>
                </c:pt>
                <c:pt idx="180">
                  <c:v>15</c:v>
                </c:pt>
                <c:pt idx="181">
                  <c:v>15</c:v>
                </c:pt>
                <c:pt idx="182">
                  <c:v>15</c:v>
                </c:pt>
                <c:pt idx="183">
                  <c:v>15</c:v>
                </c:pt>
                <c:pt idx="184">
                  <c:v>15</c:v>
                </c:pt>
                <c:pt idx="185">
                  <c:v>15</c:v>
                </c:pt>
                <c:pt idx="186">
                  <c:v>15</c:v>
                </c:pt>
                <c:pt idx="187">
                  <c:v>15</c:v>
                </c:pt>
                <c:pt idx="188">
                  <c:v>15</c:v>
                </c:pt>
                <c:pt idx="189">
                  <c:v>15</c:v>
                </c:pt>
                <c:pt idx="190">
                  <c:v>15</c:v>
                </c:pt>
                <c:pt idx="191">
                  <c:v>15</c:v>
                </c:pt>
                <c:pt idx="192">
                  <c:v>15</c:v>
                </c:pt>
                <c:pt idx="193">
                  <c:v>15</c:v>
                </c:pt>
                <c:pt idx="194">
                  <c:v>15</c:v>
                </c:pt>
                <c:pt idx="195">
                  <c:v>15</c:v>
                </c:pt>
                <c:pt idx="196">
                  <c:v>15</c:v>
                </c:pt>
                <c:pt idx="197">
                  <c:v>15</c:v>
                </c:pt>
                <c:pt idx="198">
                  <c:v>15</c:v>
                </c:pt>
                <c:pt idx="199">
                  <c:v>15</c:v>
                </c:pt>
                <c:pt idx="200">
                  <c:v>15</c:v>
                </c:pt>
                <c:pt idx="201">
                  <c:v>15</c:v>
                </c:pt>
                <c:pt idx="202">
                  <c:v>15</c:v>
                </c:pt>
                <c:pt idx="203">
                  <c:v>15</c:v>
                </c:pt>
                <c:pt idx="204">
                  <c:v>15</c:v>
                </c:pt>
                <c:pt idx="205">
                  <c:v>15</c:v>
                </c:pt>
                <c:pt idx="206">
                  <c:v>15</c:v>
                </c:pt>
                <c:pt idx="207">
                  <c:v>15</c:v>
                </c:pt>
                <c:pt idx="208">
                  <c:v>15</c:v>
                </c:pt>
                <c:pt idx="209">
                  <c:v>15</c:v>
                </c:pt>
                <c:pt idx="210">
                  <c:v>15</c:v>
                </c:pt>
                <c:pt idx="211">
                  <c:v>15</c:v>
                </c:pt>
                <c:pt idx="212">
                  <c:v>15</c:v>
                </c:pt>
                <c:pt idx="213">
                  <c:v>15</c:v>
                </c:pt>
                <c:pt idx="214">
                  <c:v>15</c:v>
                </c:pt>
                <c:pt idx="215">
                  <c:v>15</c:v>
                </c:pt>
                <c:pt idx="216">
                  <c:v>15</c:v>
                </c:pt>
                <c:pt idx="217">
                  <c:v>15</c:v>
                </c:pt>
                <c:pt idx="218">
                  <c:v>15</c:v>
                </c:pt>
                <c:pt idx="219">
                  <c:v>15</c:v>
                </c:pt>
                <c:pt idx="220">
                  <c:v>15</c:v>
                </c:pt>
                <c:pt idx="221">
                  <c:v>15</c:v>
                </c:pt>
                <c:pt idx="222">
                  <c:v>15</c:v>
                </c:pt>
                <c:pt idx="223">
                  <c:v>15</c:v>
                </c:pt>
                <c:pt idx="224">
                  <c:v>15</c:v>
                </c:pt>
                <c:pt idx="225">
                  <c:v>15</c:v>
                </c:pt>
                <c:pt idx="226">
                  <c:v>15</c:v>
                </c:pt>
                <c:pt idx="227">
                  <c:v>15</c:v>
                </c:pt>
                <c:pt idx="228">
                  <c:v>15</c:v>
                </c:pt>
                <c:pt idx="229">
                  <c:v>15</c:v>
                </c:pt>
                <c:pt idx="230">
                  <c:v>15</c:v>
                </c:pt>
                <c:pt idx="231">
                  <c:v>15</c:v>
                </c:pt>
                <c:pt idx="232">
                  <c:v>15</c:v>
                </c:pt>
                <c:pt idx="233">
                  <c:v>15</c:v>
                </c:pt>
                <c:pt idx="234">
                  <c:v>15</c:v>
                </c:pt>
                <c:pt idx="235">
                  <c:v>15</c:v>
                </c:pt>
                <c:pt idx="236">
                  <c:v>15</c:v>
                </c:pt>
                <c:pt idx="237">
                  <c:v>15</c:v>
                </c:pt>
                <c:pt idx="238">
                  <c:v>15</c:v>
                </c:pt>
                <c:pt idx="239">
                  <c:v>15</c:v>
                </c:pt>
                <c:pt idx="240">
                  <c:v>15</c:v>
                </c:pt>
                <c:pt idx="241">
                  <c:v>15</c:v>
                </c:pt>
                <c:pt idx="242">
                  <c:v>15</c:v>
                </c:pt>
                <c:pt idx="243">
                  <c:v>15</c:v>
                </c:pt>
                <c:pt idx="244">
                  <c:v>15</c:v>
                </c:pt>
                <c:pt idx="245">
                  <c:v>15</c:v>
                </c:pt>
                <c:pt idx="246">
                  <c:v>15</c:v>
                </c:pt>
                <c:pt idx="247">
                  <c:v>15</c:v>
                </c:pt>
                <c:pt idx="248">
                  <c:v>15</c:v>
                </c:pt>
                <c:pt idx="249">
                  <c:v>15</c:v>
                </c:pt>
                <c:pt idx="250">
                  <c:v>15</c:v>
                </c:pt>
                <c:pt idx="251">
                  <c:v>15</c:v>
                </c:pt>
                <c:pt idx="252">
                  <c:v>15</c:v>
                </c:pt>
                <c:pt idx="253">
                  <c:v>15</c:v>
                </c:pt>
                <c:pt idx="254">
                  <c:v>15</c:v>
                </c:pt>
                <c:pt idx="255">
                  <c:v>15</c:v>
                </c:pt>
                <c:pt idx="256">
                  <c:v>15</c:v>
                </c:pt>
                <c:pt idx="257">
                  <c:v>15</c:v>
                </c:pt>
                <c:pt idx="258">
                  <c:v>15</c:v>
                </c:pt>
                <c:pt idx="259">
                  <c:v>15</c:v>
                </c:pt>
                <c:pt idx="260">
                  <c:v>15</c:v>
                </c:pt>
                <c:pt idx="261">
                  <c:v>15</c:v>
                </c:pt>
                <c:pt idx="262">
                  <c:v>15</c:v>
                </c:pt>
                <c:pt idx="263">
                  <c:v>15</c:v>
                </c:pt>
                <c:pt idx="264">
                  <c:v>15</c:v>
                </c:pt>
                <c:pt idx="265">
                  <c:v>15</c:v>
                </c:pt>
                <c:pt idx="266">
                  <c:v>15</c:v>
                </c:pt>
                <c:pt idx="267">
                  <c:v>15</c:v>
                </c:pt>
                <c:pt idx="268">
                  <c:v>15</c:v>
                </c:pt>
                <c:pt idx="269">
                  <c:v>15</c:v>
                </c:pt>
                <c:pt idx="270">
                  <c:v>15</c:v>
                </c:pt>
                <c:pt idx="271">
                  <c:v>15</c:v>
                </c:pt>
                <c:pt idx="272">
                  <c:v>15</c:v>
                </c:pt>
                <c:pt idx="273">
                  <c:v>15</c:v>
                </c:pt>
                <c:pt idx="274">
                  <c:v>15</c:v>
                </c:pt>
                <c:pt idx="275">
                  <c:v>15</c:v>
                </c:pt>
                <c:pt idx="276">
                  <c:v>15</c:v>
                </c:pt>
                <c:pt idx="277">
                  <c:v>15</c:v>
                </c:pt>
                <c:pt idx="278">
                  <c:v>15</c:v>
                </c:pt>
                <c:pt idx="279">
                  <c:v>15</c:v>
                </c:pt>
                <c:pt idx="280">
                  <c:v>15</c:v>
                </c:pt>
                <c:pt idx="281">
                  <c:v>15</c:v>
                </c:pt>
                <c:pt idx="282">
                  <c:v>15</c:v>
                </c:pt>
                <c:pt idx="283">
                  <c:v>15</c:v>
                </c:pt>
                <c:pt idx="284">
                  <c:v>15</c:v>
                </c:pt>
                <c:pt idx="285">
                  <c:v>15</c:v>
                </c:pt>
                <c:pt idx="286">
                  <c:v>15</c:v>
                </c:pt>
                <c:pt idx="287">
                  <c:v>15</c:v>
                </c:pt>
                <c:pt idx="288">
                  <c:v>15</c:v>
                </c:pt>
                <c:pt idx="289">
                  <c:v>15</c:v>
                </c:pt>
                <c:pt idx="290">
                  <c:v>15</c:v>
                </c:pt>
                <c:pt idx="291">
                  <c:v>15</c:v>
                </c:pt>
                <c:pt idx="292">
                  <c:v>15</c:v>
                </c:pt>
                <c:pt idx="293">
                  <c:v>15</c:v>
                </c:pt>
                <c:pt idx="294">
                  <c:v>15</c:v>
                </c:pt>
                <c:pt idx="295">
                  <c:v>15</c:v>
                </c:pt>
                <c:pt idx="296">
                  <c:v>15</c:v>
                </c:pt>
                <c:pt idx="297">
                  <c:v>15</c:v>
                </c:pt>
                <c:pt idx="298">
                  <c:v>15</c:v>
                </c:pt>
                <c:pt idx="299">
                  <c:v>15</c:v>
                </c:pt>
                <c:pt idx="300">
                  <c:v>15</c:v>
                </c:pt>
                <c:pt idx="301">
                  <c:v>15</c:v>
                </c:pt>
                <c:pt idx="302">
                  <c:v>15</c:v>
                </c:pt>
                <c:pt idx="303">
                  <c:v>15</c:v>
                </c:pt>
                <c:pt idx="304">
                  <c:v>15</c:v>
                </c:pt>
                <c:pt idx="305">
                  <c:v>15</c:v>
                </c:pt>
                <c:pt idx="306">
                  <c:v>15</c:v>
                </c:pt>
                <c:pt idx="307">
                  <c:v>15</c:v>
                </c:pt>
                <c:pt idx="308">
                  <c:v>15</c:v>
                </c:pt>
                <c:pt idx="309">
                  <c:v>15</c:v>
                </c:pt>
                <c:pt idx="310">
                  <c:v>15</c:v>
                </c:pt>
                <c:pt idx="311">
                  <c:v>15</c:v>
                </c:pt>
                <c:pt idx="312">
                  <c:v>15</c:v>
                </c:pt>
                <c:pt idx="313">
                  <c:v>15</c:v>
                </c:pt>
                <c:pt idx="314">
                  <c:v>15</c:v>
                </c:pt>
                <c:pt idx="315">
                  <c:v>15</c:v>
                </c:pt>
                <c:pt idx="316">
                  <c:v>15</c:v>
                </c:pt>
                <c:pt idx="317">
                  <c:v>15</c:v>
                </c:pt>
                <c:pt idx="318">
                  <c:v>15</c:v>
                </c:pt>
                <c:pt idx="319">
                  <c:v>15</c:v>
                </c:pt>
                <c:pt idx="320">
                  <c:v>15</c:v>
                </c:pt>
                <c:pt idx="321">
                  <c:v>15</c:v>
                </c:pt>
                <c:pt idx="322">
                  <c:v>15</c:v>
                </c:pt>
                <c:pt idx="323">
                  <c:v>15</c:v>
                </c:pt>
                <c:pt idx="324">
                  <c:v>15</c:v>
                </c:pt>
                <c:pt idx="325">
                  <c:v>15</c:v>
                </c:pt>
                <c:pt idx="326">
                  <c:v>15</c:v>
                </c:pt>
                <c:pt idx="327">
                  <c:v>15</c:v>
                </c:pt>
                <c:pt idx="328">
                  <c:v>15</c:v>
                </c:pt>
                <c:pt idx="329">
                  <c:v>15</c:v>
                </c:pt>
                <c:pt idx="330">
                  <c:v>15</c:v>
                </c:pt>
                <c:pt idx="331">
                  <c:v>15</c:v>
                </c:pt>
                <c:pt idx="332">
                  <c:v>15</c:v>
                </c:pt>
                <c:pt idx="333">
                  <c:v>15</c:v>
                </c:pt>
                <c:pt idx="334">
                  <c:v>15</c:v>
                </c:pt>
                <c:pt idx="335">
                  <c:v>15</c:v>
                </c:pt>
                <c:pt idx="336">
                  <c:v>15</c:v>
                </c:pt>
                <c:pt idx="337">
                  <c:v>15</c:v>
                </c:pt>
                <c:pt idx="338">
                  <c:v>15</c:v>
                </c:pt>
                <c:pt idx="339">
                  <c:v>15</c:v>
                </c:pt>
                <c:pt idx="340">
                  <c:v>15</c:v>
                </c:pt>
                <c:pt idx="341">
                  <c:v>15</c:v>
                </c:pt>
                <c:pt idx="342">
                  <c:v>15</c:v>
                </c:pt>
                <c:pt idx="343">
                  <c:v>15</c:v>
                </c:pt>
                <c:pt idx="344">
                  <c:v>15</c:v>
                </c:pt>
                <c:pt idx="345">
                  <c:v>15</c:v>
                </c:pt>
                <c:pt idx="346">
                  <c:v>15</c:v>
                </c:pt>
                <c:pt idx="347">
                  <c:v>15</c:v>
                </c:pt>
                <c:pt idx="348">
                  <c:v>15</c:v>
                </c:pt>
                <c:pt idx="349">
                  <c:v>15</c:v>
                </c:pt>
                <c:pt idx="350">
                  <c:v>15</c:v>
                </c:pt>
                <c:pt idx="351">
                  <c:v>15</c:v>
                </c:pt>
                <c:pt idx="352">
                  <c:v>15</c:v>
                </c:pt>
                <c:pt idx="353">
                  <c:v>15</c:v>
                </c:pt>
                <c:pt idx="354">
                  <c:v>15</c:v>
                </c:pt>
                <c:pt idx="355">
                  <c:v>15</c:v>
                </c:pt>
                <c:pt idx="356">
                  <c:v>15</c:v>
                </c:pt>
                <c:pt idx="357">
                  <c:v>15</c:v>
                </c:pt>
                <c:pt idx="358">
                  <c:v>15</c:v>
                </c:pt>
                <c:pt idx="359">
                  <c:v>15</c:v>
                </c:pt>
                <c:pt idx="360">
                  <c:v>15</c:v>
                </c:pt>
                <c:pt idx="361">
                  <c:v>15</c:v>
                </c:pt>
                <c:pt idx="362">
                  <c:v>15</c:v>
                </c:pt>
                <c:pt idx="363">
                  <c:v>15</c:v>
                </c:pt>
                <c:pt idx="364">
                  <c:v>15</c:v>
                </c:pt>
                <c:pt idx="365">
                  <c:v>15</c:v>
                </c:pt>
                <c:pt idx="366">
                  <c:v>15</c:v>
                </c:pt>
                <c:pt idx="367">
                  <c:v>15</c:v>
                </c:pt>
                <c:pt idx="368">
                  <c:v>15</c:v>
                </c:pt>
                <c:pt idx="369">
                  <c:v>15</c:v>
                </c:pt>
                <c:pt idx="370">
                  <c:v>15</c:v>
                </c:pt>
                <c:pt idx="371">
                  <c:v>15</c:v>
                </c:pt>
                <c:pt idx="372">
                  <c:v>15</c:v>
                </c:pt>
                <c:pt idx="373">
                  <c:v>15</c:v>
                </c:pt>
                <c:pt idx="374">
                  <c:v>15</c:v>
                </c:pt>
                <c:pt idx="375">
                  <c:v>15</c:v>
                </c:pt>
                <c:pt idx="376">
                  <c:v>15</c:v>
                </c:pt>
                <c:pt idx="377">
                  <c:v>15</c:v>
                </c:pt>
                <c:pt idx="378">
                  <c:v>15</c:v>
                </c:pt>
                <c:pt idx="379">
                  <c:v>15</c:v>
                </c:pt>
                <c:pt idx="380">
                  <c:v>15</c:v>
                </c:pt>
                <c:pt idx="381">
                  <c:v>15</c:v>
                </c:pt>
                <c:pt idx="382">
                  <c:v>15</c:v>
                </c:pt>
                <c:pt idx="383">
                  <c:v>15</c:v>
                </c:pt>
                <c:pt idx="384">
                  <c:v>15</c:v>
                </c:pt>
                <c:pt idx="385">
                  <c:v>15</c:v>
                </c:pt>
                <c:pt idx="386">
                  <c:v>15</c:v>
                </c:pt>
                <c:pt idx="387">
                  <c:v>15</c:v>
                </c:pt>
                <c:pt idx="388">
                  <c:v>15</c:v>
                </c:pt>
                <c:pt idx="389">
                  <c:v>15</c:v>
                </c:pt>
                <c:pt idx="390">
                  <c:v>15</c:v>
                </c:pt>
                <c:pt idx="391">
                  <c:v>15</c:v>
                </c:pt>
                <c:pt idx="392">
                  <c:v>15</c:v>
                </c:pt>
                <c:pt idx="393">
                  <c:v>15</c:v>
                </c:pt>
                <c:pt idx="394">
                  <c:v>15</c:v>
                </c:pt>
                <c:pt idx="395">
                  <c:v>15</c:v>
                </c:pt>
                <c:pt idx="396">
                  <c:v>15</c:v>
                </c:pt>
                <c:pt idx="397">
                  <c:v>15</c:v>
                </c:pt>
                <c:pt idx="398">
                  <c:v>15</c:v>
                </c:pt>
                <c:pt idx="399">
                  <c:v>15</c:v>
                </c:pt>
                <c:pt idx="400">
                  <c:v>15</c:v>
                </c:pt>
                <c:pt idx="401">
                  <c:v>15</c:v>
                </c:pt>
                <c:pt idx="402">
                  <c:v>15</c:v>
                </c:pt>
                <c:pt idx="403">
                  <c:v>15</c:v>
                </c:pt>
                <c:pt idx="404">
                  <c:v>15</c:v>
                </c:pt>
                <c:pt idx="405">
                  <c:v>15</c:v>
                </c:pt>
                <c:pt idx="406">
                  <c:v>15</c:v>
                </c:pt>
                <c:pt idx="407">
                  <c:v>15</c:v>
                </c:pt>
                <c:pt idx="408">
                  <c:v>15</c:v>
                </c:pt>
                <c:pt idx="409">
                  <c:v>15</c:v>
                </c:pt>
                <c:pt idx="410">
                  <c:v>15</c:v>
                </c:pt>
                <c:pt idx="411">
                  <c:v>15</c:v>
                </c:pt>
                <c:pt idx="412">
                  <c:v>15</c:v>
                </c:pt>
                <c:pt idx="413">
                  <c:v>15</c:v>
                </c:pt>
                <c:pt idx="414">
                  <c:v>15</c:v>
                </c:pt>
                <c:pt idx="415">
                  <c:v>15</c:v>
                </c:pt>
                <c:pt idx="416">
                  <c:v>15</c:v>
                </c:pt>
                <c:pt idx="417">
                  <c:v>15</c:v>
                </c:pt>
                <c:pt idx="418">
                  <c:v>15</c:v>
                </c:pt>
                <c:pt idx="419">
                  <c:v>15</c:v>
                </c:pt>
                <c:pt idx="420">
                  <c:v>15</c:v>
                </c:pt>
                <c:pt idx="421">
                  <c:v>15</c:v>
                </c:pt>
                <c:pt idx="422">
                  <c:v>15</c:v>
                </c:pt>
                <c:pt idx="423">
                  <c:v>15</c:v>
                </c:pt>
                <c:pt idx="424">
                  <c:v>15</c:v>
                </c:pt>
                <c:pt idx="425">
                  <c:v>15</c:v>
                </c:pt>
                <c:pt idx="426">
                  <c:v>15</c:v>
                </c:pt>
                <c:pt idx="427">
                  <c:v>15</c:v>
                </c:pt>
                <c:pt idx="428">
                  <c:v>15</c:v>
                </c:pt>
                <c:pt idx="429">
                  <c:v>15</c:v>
                </c:pt>
                <c:pt idx="430">
                  <c:v>15</c:v>
                </c:pt>
                <c:pt idx="431">
                  <c:v>15</c:v>
                </c:pt>
                <c:pt idx="432">
                  <c:v>15</c:v>
                </c:pt>
                <c:pt idx="433">
                  <c:v>15</c:v>
                </c:pt>
                <c:pt idx="434">
                  <c:v>15</c:v>
                </c:pt>
                <c:pt idx="435">
                  <c:v>15</c:v>
                </c:pt>
                <c:pt idx="436">
                  <c:v>15</c:v>
                </c:pt>
                <c:pt idx="437">
                  <c:v>15</c:v>
                </c:pt>
                <c:pt idx="438">
                  <c:v>15</c:v>
                </c:pt>
                <c:pt idx="439">
                  <c:v>15</c:v>
                </c:pt>
                <c:pt idx="440">
                  <c:v>15</c:v>
                </c:pt>
                <c:pt idx="441">
                  <c:v>15</c:v>
                </c:pt>
                <c:pt idx="442">
                  <c:v>15</c:v>
                </c:pt>
                <c:pt idx="443">
                  <c:v>15</c:v>
                </c:pt>
                <c:pt idx="444">
                  <c:v>15</c:v>
                </c:pt>
                <c:pt idx="445">
                  <c:v>15</c:v>
                </c:pt>
                <c:pt idx="446">
                  <c:v>15</c:v>
                </c:pt>
                <c:pt idx="447">
                  <c:v>15</c:v>
                </c:pt>
                <c:pt idx="448">
                  <c:v>15</c:v>
                </c:pt>
                <c:pt idx="449">
                  <c:v>15</c:v>
                </c:pt>
                <c:pt idx="450">
                  <c:v>15</c:v>
                </c:pt>
                <c:pt idx="451">
                  <c:v>15</c:v>
                </c:pt>
                <c:pt idx="452">
                  <c:v>15</c:v>
                </c:pt>
                <c:pt idx="453">
                  <c:v>15</c:v>
                </c:pt>
                <c:pt idx="454">
                  <c:v>15</c:v>
                </c:pt>
                <c:pt idx="455">
                  <c:v>15</c:v>
                </c:pt>
                <c:pt idx="456">
                  <c:v>15</c:v>
                </c:pt>
                <c:pt idx="457">
                  <c:v>15</c:v>
                </c:pt>
                <c:pt idx="458">
                  <c:v>15</c:v>
                </c:pt>
                <c:pt idx="459">
                  <c:v>15</c:v>
                </c:pt>
                <c:pt idx="460">
                  <c:v>15</c:v>
                </c:pt>
                <c:pt idx="461">
                  <c:v>15</c:v>
                </c:pt>
                <c:pt idx="462">
                  <c:v>15</c:v>
                </c:pt>
                <c:pt idx="463">
                  <c:v>15</c:v>
                </c:pt>
                <c:pt idx="464">
                  <c:v>15</c:v>
                </c:pt>
                <c:pt idx="465">
                  <c:v>15</c:v>
                </c:pt>
                <c:pt idx="466">
                  <c:v>15</c:v>
                </c:pt>
                <c:pt idx="467">
                  <c:v>15</c:v>
                </c:pt>
                <c:pt idx="468">
                  <c:v>15</c:v>
                </c:pt>
                <c:pt idx="469">
                  <c:v>15</c:v>
                </c:pt>
                <c:pt idx="470">
                  <c:v>15</c:v>
                </c:pt>
                <c:pt idx="471">
                  <c:v>15</c:v>
                </c:pt>
                <c:pt idx="472">
                  <c:v>15</c:v>
                </c:pt>
                <c:pt idx="473">
                  <c:v>15</c:v>
                </c:pt>
                <c:pt idx="474">
                  <c:v>15</c:v>
                </c:pt>
                <c:pt idx="475">
                  <c:v>15</c:v>
                </c:pt>
                <c:pt idx="476">
                  <c:v>15</c:v>
                </c:pt>
                <c:pt idx="477">
                  <c:v>15</c:v>
                </c:pt>
                <c:pt idx="478">
                  <c:v>15</c:v>
                </c:pt>
                <c:pt idx="479">
                  <c:v>15</c:v>
                </c:pt>
                <c:pt idx="480">
                  <c:v>15</c:v>
                </c:pt>
                <c:pt idx="481">
                  <c:v>15</c:v>
                </c:pt>
                <c:pt idx="482">
                  <c:v>15</c:v>
                </c:pt>
                <c:pt idx="483">
                  <c:v>15</c:v>
                </c:pt>
                <c:pt idx="484">
                  <c:v>15</c:v>
                </c:pt>
                <c:pt idx="485">
                  <c:v>15</c:v>
                </c:pt>
                <c:pt idx="486">
                  <c:v>15</c:v>
                </c:pt>
                <c:pt idx="487">
                  <c:v>15</c:v>
                </c:pt>
                <c:pt idx="488">
                  <c:v>15</c:v>
                </c:pt>
                <c:pt idx="489">
                  <c:v>15</c:v>
                </c:pt>
                <c:pt idx="490">
                  <c:v>15</c:v>
                </c:pt>
                <c:pt idx="491">
                  <c:v>15</c:v>
                </c:pt>
                <c:pt idx="492">
                  <c:v>15</c:v>
                </c:pt>
                <c:pt idx="493">
                  <c:v>15</c:v>
                </c:pt>
                <c:pt idx="494">
                  <c:v>15</c:v>
                </c:pt>
                <c:pt idx="495">
                  <c:v>15</c:v>
                </c:pt>
                <c:pt idx="496">
                  <c:v>15</c:v>
                </c:pt>
                <c:pt idx="497">
                  <c:v>15</c:v>
                </c:pt>
                <c:pt idx="498">
                  <c:v>15</c:v>
                </c:pt>
                <c:pt idx="499">
                  <c:v>15</c:v>
                </c:pt>
                <c:pt idx="500">
                  <c:v>15</c:v>
                </c:pt>
                <c:pt idx="501">
                  <c:v>15</c:v>
                </c:pt>
                <c:pt idx="502">
                  <c:v>15</c:v>
                </c:pt>
                <c:pt idx="503">
                  <c:v>15</c:v>
                </c:pt>
                <c:pt idx="504">
                  <c:v>15</c:v>
                </c:pt>
                <c:pt idx="505">
                  <c:v>15</c:v>
                </c:pt>
                <c:pt idx="506">
                  <c:v>15</c:v>
                </c:pt>
                <c:pt idx="507">
                  <c:v>15</c:v>
                </c:pt>
                <c:pt idx="508">
                  <c:v>15</c:v>
                </c:pt>
                <c:pt idx="509">
                  <c:v>15</c:v>
                </c:pt>
                <c:pt idx="510">
                  <c:v>15</c:v>
                </c:pt>
                <c:pt idx="511">
                  <c:v>15</c:v>
                </c:pt>
                <c:pt idx="512">
                  <c:v>15</c:v>
                </c:pt>
                <c:pt idx="513">
                  <c:v>15</c:v>
                </c:pt>
                <c:pt idx="514">
                  <c:v>15</c:v>
                </c:pt>
                <c:pt idx="515">
                  <c:v>15</c:v>
                </c:pt>
                <c:pt idx="516">
                  <c:v>15</c:v>
                </c:pt>
                <c:pt idx="517">
                  <c:v>15</c:v>
                </c:pt>
                <c:pt idx="518">
                  <c:v>15</c:v>
                </c:pt>
                <c:pt idx="519">
                  <c:v>15</c:v>
                </c:pt>
                <c:pt idx="520">
                  <c:v>15</c:v>
                </c:pt>
                <c:pt idx="521">
                  <c:v>15</c:v>
                </c:pt>
                <c:pt idx="522">
                  <c:v>15</c:v>
                </c:pt>
                <c:pt idx="523">
                  <c:v>15</c:v>
                </c:pt>
                <c:pt idx="524">
                  <c:v>15</c:v>
                </c:pt>
                <c:pt idx="525">
                  <c:v>15</c:v>
                </c:pt>
                <c:pt idx="526">
                  <c:v>15</c:v>
                </c:pt>
                <c:pt idx="527">
                  <c:v>15</c:v>
                </c:pt>
                <c:pt idx="528">
                  <c:v>15</c:v>
                </c:pt>
                <c:pt idx="529">
                  <c:v>15</c:v>
                </c:pt>
                <c:pt idx="530">
                  <c:v>15</c:v>
                </c:pt>
                <c:pt idx="531">
                  <c:v>15</c:v>
                </c:pt>
                <c:pt idx="532">
                  <c:v>15</c:v>
                </c:pt>
                <c:pt idx="533">
                  <c:v>15</c:v>
                </c:pt>
                <c:pt idx="534">
                  <c:v>15</c:v>
                </c:pt>
                <c:pt idx="535">
                  <c:v>15</c:v>
                </c:pt>
                <c:pt idx="536">
                  <c:v>15</c:v>
                </c:pt>
                <c:pt idx="537">
                  <c:v>15</c:v>
                </c:pt>
                <c:pt idx="538">
                  <c:v>15</c:v>
                </c:pt>
                <c:pt idx="539">
                  <c:v>15</c:v>
                </c:pt>
                <c:pt idx="540">
                  <c:v>15</c:v>
                </c:pt>
                <c:pt idx="541">
                  <c:v>15</c:v>
                </c:pt>
                <c:pt idx="542">
                  <c:v>15</c:v>
                </c:pt>
                <c:pt idx="543">
                  <c:v>15</c:v>
                </c:pt>
                <c:pt idx="544">
                  <c:v>15</c:v>
                </c:pt>
                <c:pt idx="545">
                  <c:v>15</c:v>
                </c:pt>
                <c:pt idx="546">
                  <c:v>15</c:v>
                </c:pt>
                <c:pt idx="547">
                  <c:v>15</c:v>
                </c:pt>
                <c:pt idx="548">
                  <c:v>15</c:v>
                </c:pt>
                <c:pt idx="549">
                  <c:v>15</c:v>
                </c:pt>
                <c:pt idx="550">
                  <c:v>15</c:v>
                </c:pt>
                <c:pt idx="551">
                  <c:v>15</c:v>
                </c:pt>
                <c:pt idx="552">
                  <c:v>15</c:v>
                </c:pt>
                <c:pt idx="553">
                  <c:v>15</c:v>
                </c:pt>
                <c:pt idx="554">
                  <c:v>15</c:v>
                </c:pt>
                <c:pt idx="555">
                  <c:v>15</c:v>
                </c:pt>
                <c:pt idx="556">
                  <c:v>15</c:v>
                </c:pt>
                <c:pt idx="557">
                  <c:v>15</c:v>
                </c:pt>
                <c:pt idx="558">
                  <c:v>15</c:v>
                </c:pt>
                <c:pt idx="559">
                  <c:v>15</c:v>
                </c:pt>
                <c:pt idx="560">
                  <c:v>15</c:v>
                </c:pt>
                <c:pt idx="561">
                  <c:v>15</c:v>
                </c:pt>
                <c:pt idx="562">
                  <c:v>15</c:v>
                </c:pt>
                <c:pt idx="563">
                  <c:v>15</c:v>
                </c:pt>
                <c:pt idx="564">
                  <c:v>15</c:v>
                </c:pt>
                <c:pt idx="565">
                  <c:v>15</c:v>
                </c:pt>
                <c:pt idx="566">
                  <c:v>15</c:v>
                </c:pt>
                <c:pt idx="567">
                  <c:v>15</c:v>
                </c:pt>
                <c:pt idx="568">
                  <c:v>15</c:v>
                </c:pt>
                <c:pt idx="569">
                  <c:v>15</c:v>
                </c:pt>
                <c:pt idx="570">
                  <c:v>15</c:v>
                </c:pt>
                <c:pt idx="571">
                  <c:v>15</c:v>
                </c:pt>
                <c:pt idx="572">
                  <c:v>15</c:v>
                </c:pt>
                <c:pt idx="573">
                  <c:v>15</c:v>
                </c:pt>
                <c:pt idx="574">
                  <c:v>15</c:v>
                </c:pt>
                <c:pt idx="575">
                  <c:v>15</c:v>
                </c:pt>
                <c:pt idx="576">
                  <c:v>15</c:v>
                </c:pt>
                <c:pt idx="577">
                  <c:v>15</c:v>
                </c:pt>
                <c:pt idx="578">
                  <c:v>15</c:v>
                </c:pt>
                <c:pt idx="579">
                  <c:v>15</c:v>
                </c:pt>
                <c:pt idx="580">
                  <c:v>15</c:v>
                </c:pt>
                <c:pt idx="581">
                  <c:v>15</c:v>
                </c:pt>
                <c:pt idx="582">
                  <c:v>15</c:v>
                </c:pt>
                <c:pt idx="583">
                  <c:v>15</c:v>
                </c:pt>
                <c:pt idx="584">
                  <c:v>15</c:v>
                </c:pt>
                <c:pt idx="585">
                  <c:v>15</c:v>
                </c:pt>
                <c:pt idx="586">
                  <c:v>15</c:v>
                </c:pt>
                <c:pt idx="587">
                  <c:v>15</c:v>
                </c:pt>
                <c:pt idx="588">
                  <c:v>15</c:v>
                </c:pt>
                <c:pt idx="589">
                  <c:v>15</c:v>
                </c:pt>
                <c:pt idx="590">
                  <c:v>15</c:v>
                </c:pt>
                <c:pt idx="591">
                  <c:v>15</c:v>
                </c:pt>
                <c:pt idx="592">
                  <c:v>15</c:v>
                </c:pt>
                <c:pt idx="593">
                  <c:v>15</c:v>
                </c:pt>
                <c:pt idx="594">
                  <c:v>15</c:v>
                </c:pt>
                <c:pt idx="595">
                  <c:v>15</c:v>
                </c:pt>
                <c:pt idx="596">
                  <c:v>15</c:v>
                </c:pt>
                <c:pt idx="597">
                  <c:v>15</c:v>
                </c:pt>
                <c:pt idx="598">
                  <c:v>15</c:v>
                </c:pt>
                <c:pt idx="599">
                  <c:v>15</c:v>
                </c:pt>
                <c:pt idx="600">
                  <c:v>15</c:v>
                </c:pt>
                <c:pt idx="601">
                  <c:v>15</c:v>
                </c:pt>
                <c:pt idx="602">
                  <c:v>15</c:v>
                </c:pt>
                <c:pt idx="603">
                  <c:v>15</c:v>
                </c:pt>
                <c:pt idx="604">
                  <c:v>15</c:v>
                </c:pt>
                <c:pt idx="605">
                  <c:v>15</c:v>
                </c:pt>
                <c:pt idx="606">
                  <c:v>15</c:v>
                </c:pt>
                <c:pt idx="607">
                  <c:v>15</c:v>
                </c:pt>
                <c:pt idx="608">
                  <c:v>15</c:v>
                </c:pt>
                <c:pt idx="609">
                  <c:v>15</c:v>
                </c:pt>
                <c:pt idx="610">
                  <c:v>15</c:v>
                </c:pt>
                <c:pt idx="611">
                  <c:v>15</c:v>
                </c:pt>
                <c:pt idx="612">
                  <c:v>15</c:v>
                </c:pt>
                <c:pt idx="613">
                  <c:v>15</c:v>
                </c:pt>
                <c:pt idx="614">
                  <c:v>15</c:v>
                </c:pt>
                <c:pt idx="615">
                  <c:v>15</c:v>
                </c:pt>
                <c:pt idx="616">
                  <c:v>15</c:v>
                </c:pt>
                <c:pt idx="617">
                  <c:v>15</c:v>
                </c:pt>
                <c:pt idx="618">
                  <c:v>15</c:v>
                </c:pt>
                <c:pt idx="619">
                  <c:v>15</c:v>
                </c:pt>
                <c:pt idx="620">
                  <c:v>15</c:v>
                </c:pt>
                <c:pt idx="621">
                  <c:v>15</c:v>
                </c:pt>
                <c:pt idx="622">
                  <c:v>15</c:v>
                </c:pt>
                <c:pt idx="623">
                  <c:v>15</c:v>
                </c:pt>
                <c:pt idx="624">
                  <c:v>15</c:v>
                </c:pt>
                <c:pt idx="625">
                  <c:v>15</c:v>
                </c:pt>
                <c:pt idx="626">
                  <c:v>15</c:v>
                </c:pt>
                <c:pt idx="627">
                  <c:v>15</c:v>
                </c:pt>
                <c:pt idx="628">
                  <c:v>15</c:v>
                </c:pt>
                <c:pt idx="629">
                  <c:v>15</c:v>
                </c:pt>
                <c:pt idx="630">
                  <c:v>15</c:v>
                </c:pt>
                <c:pt idx="631">
                  <c:v>15</c:v>
                </c:pt>
                <c:pt idx="632">
                  <c:v>15</c:v>
                </c:pt>
                <c:pt idx="633">
                  <c:v>15</c:v>
                </c:pt>
                <c:pt idx="634">
                  <c:v>15</c:v>
                </c:pt>
                <c:pt idx="635">
                  <c:v>15</c:v>
                </c:pt>
                <c:pt idx="636">
                  <c:v>15</c:v>
                </c:pt>
                <c:pt idx="637">
                  <c:v>15</c:v>
                </c:pt>
                <c:pt idx="638">
                  <c:v>15</c:v>
                </c:pt>
                <c:pt idx="639">
                  <c:v>15</c:v>
                </c:pt>
                <c:pt idx="640">
                  <c:v>15</c:v>
                </c:pt>
                <c:pt idx="641">
                  <c:v>15</c:v>
                </c:pt>
                <c:pt idx="642">
                  <c:v>15</c:v>
                </c:pt>
                <c:pt idx="643">
                  <c:v>15</c:v>
                </c:pt>
                <c:pt idx="644">
                  <c:v>15</c:v>
                </c:pt>
                <c:pt idx="645">
                  <c:v>15</c:v>
                </c:pt>
                <c:pt idx="646">
                  <c:v>15</c:v>
                </c:pt>
                <c:pt idx="647">
                  <c:v>15</c:v>
                </c:pt>
                <c:pt idx="648">
                  <c:v>15</c:v>
                </c:pt>
                <c:pt idx="649">
                  <c:v>15</c:v>
                </c:pt>
                <c:pt idx="650">
                  <c:v>15</c:v>
                </c:pt>
                <c:pt idx="651">
                  <c:v>15</c:v>
                </c:pt>
                <c:pt idx="652">
                  <c:v>15</c:v>
                </c:pt>
                <c:pt idx="653">
                  <c:v>15</c:v>
                </c:pt>
                <c:pt idx="654">
                  <c:v>15</c:v>
                </c:pt>
                <c:pt idx="655">
                  <c:v>15</c:v>
                </c:pt>
                <c:pt idx="656">
                  <c:v>15</c:v>
                </c:pt>
                <c:pt idx="657">
                  <c:v>15</c:v>
                </c:pt>
                <c:pt idx="658">
                  <c:v>15</c:v>
                </c:pt>
                <c:pt idx="659">
                  <c:v>15</c:v>
                </c:pt>
                <c:pt idx="660">
                  <c:v>15</c:v>
                </c:pt>
                <c:pt idx="661">
                  <c:v>15</c:v>
                </c:pt>
                <c:pt idx="662">
                  <c:v>15</c:v>
                </c:pt>
                <c:pt idx="663">
                  <c:v>15</c:v>
                </c:pt>
                <c:pt idx="664">
                  <c:v>15</c:v>
                </c:pt>
                <c:pt idx="665">
                  <c:v>15</c:v>
                </c:pt>
                <c:pt idx="666">
                  <c:v>15</c:v>
                </c:pt>
                <c:pt idx="667">
                  <c:v>15</c:v>
                </c:pt>
                <c:pt idx="668">
                  <c:v>15</c:v>
                </c:pt>
                <c:pt idx="669">
                  <c:v>15</c:v>
                </c:pt>
                <c:pt idx="670">
                  <c:v>15</c:v>
                </c:pt>
                <c:pt idx="671">
                  <c:v>15</c:v>
                </c:pt>
                <c:pt idx="672">
                  <c:v>15</c:v>
                </c:pt>
                <c:pt idx="673">
                  <c:v>15</c:v>
                </c:pt>
                <c:pt idx="674">
                  <c:v>15</c:v>
                </c:pt>
                <c:pt idx="675">
                  <c:v>15</c:v>
                </c:pt>
                <c:pt idx="676">
                  <c:v>15</c:v>
                </c:pt>
                <c:pt idx="677">
                  <c:v>15</c:v>
                </c:pt>
                <c:pt idx="678">
                  <c:v>15</c:v>
                </c:pt>
                <c:pt idx="679">
                  <c:v>15</c:v>
                </c:pt>
                <c:pt idx="680">
                  <c:v>15</c:v>
                </c:pt>
                <c:pt idx="681">
                  <c:v>15</c:v>
                </c:pt>
                <c:pt idx="682">
                  <c:v>15</c:v>
                </c:pt>
                <c:pt idx="683">
                  <c:v>15</c:v>
                </c:pt>
                <c:pt idx="684">
                  <c:v>15</c:v>
                </c:pt>
                <c:pt idx="685">
                  <c:v>15</c:v>
                </c:pt>
                <c:pt idx="686">
                  <c:v>15</c:v>
                </c:pt>
                <c:pt idx="687">
                  <c:v>15</c:v>
                </c:pt>
                <c:pt idx="688">
                  <c:v>15</c:v>
                </c:pt>
                <c:pt idx="689">
                  <c:v>15</c:v>
                </c:pt>
                <c:pt idx="690">
                  <c:v>15</c:v>
                </c:pt>
                <c:pt idx="691">
                  <c:v>15</c:v>
                </c:pt>
                <c:pt idx="692">
                  <c:v>15</c:v>
                </c:pt>
                <c:pt idx="693">
                  <c:v>15</c:v>
                </c:pt>
                <c:pt idx="694">
                  <c:v>15</c:v>
                </c:pt>
                <c:pt idx="695">
                  <c:v>15</c:v>
                </c:pt>
                <c:pt idx="696">
                  <c:v>15</c:v>
                </c:pt>
                <c:pt idx="697">
                  <c:v>15</c:v>
                </c:pt>
                <c:pt idx="698">
                  <c:v>15</c:v>
                </c:pt>
                <c:pt idx="699">
                  <c:v>15</c:v>
                </c:pt>
                <c:pt idx="700">
                  <c:v>15</c:v>
                </c:pt>
                <c:pt idx="701">
                  <c:v>15</c:v>
                </c:pt>
                <c:pt idx="702">
                  <c:v>15</c:v>
                </c:pt>
                <c:pt idx="703">
                  <c:v>15</c:v>
                </c:pt>
                <c:pt idx="704">
                  <c:v>15</c:v>
                </c:pt>
                <c:pt idx="705">
                  <c:v>15</c:v>
                </c:pt>
                <c:pt idx="706">
                  <c:v>15</c:v>
                </c:pt>
                <c:pt idx="707">
                  <c:v>15</c:v>
                </c:pt>
                <c:pt idx="708">
                  <c:v>15</c:v>
                </c:pt>
                <c:pt idx="709">
                  <c:v>15</c:v>
                </c:pt>
                <c:pt idx="710">
                  <c:v>15</c:v>
                </c:pt>
                <c:pt idx="711">
                  <c:v>15</c:v>
                </c:pt>
                <c:pt idx="712">
                  <c:v>15</c:v>
                </c:pt>
                <c:pt idx="713">
                  <c:v>15</c:v>
                </c:pt>
                <c:pt idx="714">
                  <c:v>15</c:v>
                </c:pt>
                <c:pt idx="715">
                  <c:v>15</c:v>
                </c:pt>
                <c:pt idx="716">
                  <c:v>15</c:v>
                </c:pt>
                <c:pt idx="717">
                  <c:v>15</c:v>
                </c:pt>
                <c:pt idx="718">
                  <c:v>15</c:v>
                </c:pt>
                <c:pt idx="719">
                  <c:v>15</c:v>
                </c:pt>
                <c:pt idx="720">
                  <c:v>15</c:v>
                </c:pt>
                <c:pt idx="721">
                  <c:v>15</c:v>
                </c:pt>
                <c:pt idx="722">
                  <c:v>15</c:v>
                </c:pt>
                <c:pt idx="723">
                  <c:v>15</c:v>
                </c:pt>
                <c:pt idx="724">
                  <c:v>15</c:v>
                </c:pt>
                <c:pt idx="725">
                  <c:v>15</c:v>
                </c:pt>
                <c:pt idx="726">
                  <c:v>15</c:v>
                </c:pt>
                <c:pt idx="727">
                  <c:v>15</c:v>
                </c:pt>
                <c:pt idx="728">
                  <c:v>15</c:v>
                </c:pt>
                <c:pt idx="729">
                  <c:v>15</c:v>
                </c:pt>
                <c:pt idx="730">
                  <c:v>15</c:v>
                </c:pt>
                <c:pt idx="731">
                  <c:v>15</c:v>
                </c:pt>
                <c:pt idx="732">
                  <c:v>15</c:v>
                </c:pt>
                <c:pt idx="733">
                  <c:v>15</c:v>
                </c:pt>
                <c:pt idx="734">
                  <c:v>15</c:v>
                </c:pt>
                <c:pt idx="735">
                  <c:v>15</c:v>
                </c:pt>
                <c:pt idx="736">
                  <c:v>15</c:v>
                </c:pt>
                <c:pt idx="737">
                  <c:v>15</c:v>
                </c:pt>
                <c:pt idx="738">
                  <c:v>15</c:v>
                </c:pt>
                <c:pt idx="739">
                  <c:v>15</c:v>
                </c:pt>
                <c:pt idx="740">
                  <c:v>15</c:v>
                </c:pt>
                <c:pt idx="741">
                  <c:v>15</c:v>
                </c:pt>
                <c:pt idx="742">
                  <c:v>15</c:v>
                </c:pt>
                <c:pt idx="743">
                  <c:v>15</c:v>
                </c:pt>
                <c:pt idx="744">
                  <c:v>15</c:v>
                </c:pt>
                <c:pt idx="745">
                  <c:v>15</c:v>
                </c:pt>
                <c:pt idx="746">
                  <c:v>15</c:v>
                </c:pt>
                <c:pt idx="747">
                  <c:v>15</c:v>
                </c:pt>
                <c:pt idx="748">
                  <c:v>15</c:v>
                </c:pt>
                <c:pt idx="749">
                  <c:v>15</c:v>
                </c:pt>
                <c:pt idx="750">
                  <c:v>15</c:v>
                </c:pt>
                <c:pt idx="751">
                  <c:v>15</c:v>
                </c:pt>
                <c:pt idx="752">
                  <c:v>15</c:v>
                </c:pt>
                <c:pt idx="753">
                  <c:v>15</c:v>
                </c:pt>
                <c:pt idx="754">
                  <c:v>15</c:v>
                </c:pt>
                <c:pt idx="755">
                  <c:v>15</c:v>
                </c:pt>
                <c:pt idx="756">
                  <c:v>15</c:v>
                </c:pt>
                <c:pt idx="757">
                  <c:v>15</c:v>
                </c:pt>
                <c:pt idx="758">
                  <c:v>15</c:v>
                </c:pt>
                <c:pt idx="759">
                  <c:v>15</c:v>
                </c:pt>
                <c:pt idx="760">
                  <c:v>15</c:v>
                </c:pt>
                <c:pt idx="761">
                  <c:v>15</c:v>
                </c:pt>
                <c:pt idx="762">
                  <c:v>15</c:v>
                </c:pt>
                <c:pt idx="763">
                  <c:v>15</c:v>
                </c:pt>
                <c:pt idx="764">
                  <c:v>15</c:v>
                </c:pt>
                <c:pt idx="765">
                  <c:v>15</c:v>
                </c:pt>
                <c:pt idx="766">
                  <c:v>15</c:v>
                </c:pt>
                <c:pt idx="767">
                  <c:v>15</c:v>
                </c:pt>
                <c:pt idx="768">
                  <c:v>15</c:v>
                </c:pt>
                <c:pt idx="769">
                  <c:v>15</c:v>
                </c:pt>
                <c:pt idx="770">
                  <c:v>15</c:v>
                </c:pt>
                <c:pt idx="771">
                  <c:v>15</c:v>
                </c:pt>
                <c:pt idx="772">
                  <c:v>15</c:v>
                </c:pt>
                <c:pt idx="773">
                  <c:v>15</c:v>
                </c:pt>
                <c:pt idx="774">
                  <c:v>15</c:v>
                </c:pt>
                <c:pt idx="775">
                  <c:v>15</c:v>
                </c:pt>
                <c:pt idx="776">
                  <c:v>15</c:v>
                </c:pt>
                <c:pt idx="777">
                  <c:v>15</c:v>
                </c:pt>
                <c:pt idx="778">
                  <c:v>15</c:v>
                </c:pt>
                <c:pt idx="779">
                  <c:v>15</c:v>
                </c:pt>
                <c:pt idx="780">
                  <c:v>15</c:v>
                </c:pt>
                <c:pt idx="781">
                  <c:v>15</c:v>
                </c:pt>
                <c:pt idx="782">
                  <c:v>15</c:v>
                </c:pt>
                <c:pt idx="783">
                  <c:v>15</c:v>
                </c:pt>
                <c:pt idx="784">
                  <c:v>15</c:v>
                </c:pt>
                <c:pt idx="785">
                  <c:v>15</c:v>
                </c:pt>
                <c:pt idx="786">
                  <c:v>15</c:v>
                </c:pt>
                <c:pt idx="787">
                  <c:v>15</c:v>
                </c:pt>
                <c:pt idx="788">
                  <c:v>15</c:v>
                </c:pt>
                <c:pt idx="789">
                  <c:v>15</c:v>
                </c:pt>
                <c:pt idx="790">
                  <c:v>15</c:v>
                </c:pt>
                <c:pt idx="791">
                  <c:v>15</c:v>
                </c:pt>
                <c:pt idx="792">
                  <c:v>15</c:v>
                </c:pt>
                <c:pt idx="793">
                  <c:v>15</c:v>
                </c:pt>
                <c:pt idx="794">
                  <c:v>15</c:v>
                </c:pt>
                <c:pt idx="795">
                  <c:v>15</c:v>
                </c:pt>
                <c:pt idx="796">
                  <c:v>15</c:v>
                </c:pt>
                <c:pt idx="797">
                  <c:v>15</c:v>
                </c:pt>
                <c:pt idx="798">
                  <c:v>15</c:v>
                </c:pt>
                <c:pt idx="799">
                  <c:v>15</c:v>
                </c:pt>
                <c:pt idx="800">
                  <c:v>15</c:v>
                </c:pt>
                <c:pt idx="801">
                  <c:v>15</c:v>
                </c:pt>
                <c:pt idx="802">
                  <c:v>15</c:v>
                </c:pt>
                <c:pt idx="803">
                  <c:v>15</c:v>
                </c:pt>
                <c:pt idx="804">
                  <c:v>15</c:v>
                </c:pt>
                <c:pt idx="805">
                  <c:v>15</c:v>
                </c:pt>
                <c:pt idx="806">
                  <c:v>15</c:v>
                </c:pt>
                <c:pt idx="807">
                  <c:v>15</c:v>
                </c:pt>
                <c:pt idx="808">
                  <c:v>15</c:v>
                </c:pt>
                <c:pt idx="809">
                  <c:v>15</c:v>
                </c:pt>
                <c:pt idx="810">
                  <c:v>15</c:v>
                </c:pt>
                <c:pt idx="811">
                  <c:v>15</c:v>
                </c:pt>
                <c:pt idx="812">
                  <c:v>15</c:v>
                </c:pt>
                <c:pt idx="813">
                  <c:v>15</c:v>
                </c:pt>
                <c:pt idx="814">
                  <c:v>15</c:v>
                </c:pt>
                <c:pt idx="815">
                  <c:v>15</c:v>
                </c:pt>
                <c:pt idx="816">
                  <c:v>15</c:v>
                </c:pt>
                <c:pt idx="817">
                  <c:v>15</c:v>
                </c:pt>
                <c:pt idx="818">
                  <c:v>15</c:v>
                </c:pt>
                <c:pt idx="819">
                  <c:v>15</c:v>
                </c:pt>
                <c:pt idx="820">
                  <c:v>15</c:v>
                </c:pt>
                <c:pt idx="821">
                  <c:v>15</c:v>
                </c:pt>
                <c:pt idx="822">
                  <c:v>15</c:v>
                </c:pt>
                <c:pt idx="823">
                  <c:v>15</c:v>
                </c:pt>
                <c:pt idx="824">
                  <c:v>15</c:v>
                </c:pt>
                <c:pt idx="825">
                  <c:v>15</c:v>
                </c:pt>
                <c:pt idx="826">
                  <c:v>15</c:v>
                </c:pt>
                <c:pt idx="827">
                  <c:v>15</c:v>
                </c:pt>
                <c:pt idx="828">
                  <c:v>15</c:v>
                </c:pt>
                <c:pt idx="829">
                  <c:v>15</c:v>
                </c:pt>
                <c:pt idx="830">
                  <c:v>15</c:v>
                </c:pt>
                <c:pt idx="831">
                  <c:v>15</c:v>
                </c:pt>
                <c:pt idx="832">
                  <c:v>15</c:v>
                </c:pt>
                <c:pt idx="833">
                  <c:v>15</c:v>
                </c:pt>
                <c:pt idx="834">
                  <c:v>15</c:v>
                </c:pt>
                <c:pt idx="835">
                  <c:v>15</c:v>
                </c:pt>
                <c:pt idx="836">
                  <c:v>15</c:v>
                </c:pt>
                <c:pt idx="837">
                  <c:v>15</c:v>
                </c:pt>
                <c:pt idx="838">
                  <c:v>15</c:v>
                </c:pt>
                <c:pt idx="839">
                  <c:v>15</c:v>
                </c:pt>
                <c:pt idx="840">
                  <c:v>15</c:v>
                </c:pt>
                <c:pt idx="841">
                  <c:v>15</c:v>
                </c:pt>
                <c:pt idx="842">
                  <c:v>15</c:v>
                </c:pt>
                <c:pt idx="843">
                  <c:v>15</c:v>
                </c:pt>
                <c:pt idx="844">
                  <c:v>15</c:v>
                </c:pt>
                <c:pt idx="845">
                  <c:v>15</c:v>
                </c:pt>
                <c:pt idx="846">
                  <c:v>15</c:v>
                </c:pt>
                <c:pt idx="847">
                  <c:v>15</c:v>
                </c:pt>
                <c:pt idx="848">
                  <c:v>15</c:v>
                </c:pt>
                <c:pt idx="849">
                  <c:v>15</c:v>
                </c:pt>
                <c:pt idx="850">
                  <c:v>15</c:v>
                </c:pt>
                <c:pt idx="851">
                  <c:v>15</c:v>
                </c:pt>
                <c:pt idx="852">
                  <c:v>15</c:v>
                </c:pt>
                <c:pt idx="853">
                  <c:v>15</c:v>
                </c:pt>
                <c:pt idx="854">
                  <c:v>15</c:v>
                </c:pt>
                <c:pt idx="855">
                  <c:v>15</c:v>
                </c:pt>
                <c:pt idx="856">
                  <c:v>15</c:v>
                </c:pt>
                <c:pt idx="857">
                  <c:v>15</c:v>
                </c:pt>
                <c:pt idx="858">
                  <c:v>15</c:v>
                </c:pt>
                <c:pt idx="859">
                  <c:v>15</c:v>
                </c:pt>
                <c:pt idx="860">
                  <c:v>15</c:v>
                </c:pt>
                <c:pt idx="861">
                  <c:v>15</c:v>
                </c:pt>
                <c:pt idx="862">
                  <c:v>15</c:v>
                </c:pt>
                <c:pt idx="863">
                  <c:v>15</c:v>
                </c:pt>
                <c:pt idx="864">
                  <c:v>15</c:v>
                </c:pt>
                <c:pt idx="865">
                  <c:v>15</c:v>
                </c:pt>
                <c:pt idx="866">
                  <c:v>15</c:v>
                </c:pt>
                <c:pt idx="867">
                  <c:v>15</c:v>
                </c:pt>
                <c:pt idx="868">
                  <c:v>15</c:v>
                </c:pt>
                <c:pt idx="869">
                  <c:v>15</c:v>
                </c:pt>
                <c:pt idx="870">
                  <c:v>15</c:v>
                </c:pt>
                <c:pt idx="871">
                  <c:v>15</c:v>
                </c:pt>
                <c:pt idx="872">
                  <c:v>15</c:v>
                </c:pt>
                <c:pt idx="873">
                  <c:v>15</c:v>
                </c:pt>
                <c:pt idx="874">
                  <c:v>15</c:v>
                </c:pt>
                <c:pt idx="875">
                  <c:v>15</c:v>
                </c:pt>
                <c:pt idx="876">
                  <c:v>15</c:v>
                </c:pt>
                <c:pt idx="877">
                  <c:v>15</c:v>
                </c:pt>
                <c:pt idx="878">
                  <c:v>15</c:v>
                </c:pt>
                <c:pt idx="879">
                  <c:v>15</c:v>
                </c:pt>
                <c:pt idx="880">
                  <c:v>15</c:v>
                </c:pt>
                <c:pt idx="881">
                  <c:v>15</c:v>
                </c:pt>
                <c:pt idx="882">
                  <c:v>15</c:v>
                </c:pt>
                <c:pt idx="883">
                  <c:v>15</c:v>
                </c:pt>
                <c:pt idx="884">
                  <c:v>15</c:v>
                </c:pt>
                <c:pt idx="885">
                  <c:v>15</c:v>
                </c:pt>
                <c:pt idx="886">
                  <c:v>15</c:v>
                </c:pt>
                <c:pt idx="887">
                  <c:v>15</c:v>
                </c:pt>
                <c:pt idx="888">
                  <c:v>15</c:v>
                </c:pt>
                <c:pt idx="889">
                  <c:v>15</c:v>
                </c:pt>
                <c:pt idx="890">
                  <c:v>15</c:v>
                </c:pt>
                <c:pt idx="891">
                  <c:v>15</c:v>
                </c:pt>
                <c:pt idx="892">
                  <c:v>15</c:v>
                </c:pt>
                <c:pt idx="893">
                  <c:v>15</c:v>
                </c:pt>
                <c:pt idx="894">
                  <c:v>15</c:v>
                </c:pt>
                <c:pt idx="895">
                  <c:v>15</c:v>
                </c:pt>
                <c:pt idx="896">
                  <c:v>15</c:v>
                </c:pt>
                <c:pt idx="897">
                  <c:v>15</c:v>
                </c:pt>
                <c:pt idx="898">
                  <c:v>15</c:v>
                </c:pt>
                <c:pt idx="899">
                  <c:v>15</c:v>
                </c:pt>
                <c:pt idx="900">
                  <c:v>15</c:v>
                </c:pt>
                <c:pt idx="901">
                  <c:v>15</c:v>
                </c:pt>
                <c:pt idx="902">
                  <c:v>15</c:v>
                </c:pt>
                <c:pt idx="903">
                  <c:v>15</c:v>
                </c:pt>
                <c:pt idx="904">
                  <c:v>15</c:v>
                </c:pt>
                <c:pt idx="905">
                  <c:v>15</c:v>
                </c:pt>
                <c:pt idx="906">
                  <c:v>15</c:v>
                </c:pt>
                <c:pt idx="907">
                  <c:v>15</c:v>
                </c:pt>
                <c:pt idx="908">
                  <c:v>15</c:v>
                </c:pt>
                <c:pt idx="909">
                  <c:v>15</c:v>
                </c:pt>
                <c:pt idx="910">
                  <c:v>15</c:v>
                </c:pt>
                <c:pt idx="911">
                  <c:v>15</c:v>
                </c:pt>
                <c:pt idx="912">
                  <c:v>15</c:v>
                </c:pt>
                <c:pt idx="913">
                  <c:v>15</c:v>
                </c:pt>
                <c:pt idx="914">
                  <c:v>15</c:v>
                </c:pt>
                <c:pt idx="915">
                  <c:v>15</c:v>
                </c:pt>
                <c:pt idx="916">
                  <c:v>15</c:v>
                </c:pt>
                <c:pt idx="917">
                  <c:v>15</c:v>
                </c:pt>
                <c:pt idx="918">
                  <c:v>15</c:v>
                </c:pt>
                <c:pt idx="919">
                  <c:v>15</c:v>
                </c:pt>
                <c:pt idx="920">
                  <c:v>15</c:v>
                </c:pt>
                <c:pt idx="921">
                  <c:v>15</c:v>
                </c:pt>
                <c:pt idx="922">
                  <c:v>15</c:v>
                </c:pt>
                <c:pt idx="923">
                  <c:v>15</c:v>
                </c:pt>
                <c:pt idx="924">
                  <c:v>15</c:v>
                </c:pt>
                <c:pt idx="925">
                  <c:v>15</c:v>
                </c:pt>
                <c:pt idx="926">
                  <c:v>15</c:v>
                </c:pt>
                <c:pt idx="927">
                  <c:v>15</c:v>
                </c:pt>
                <c:pt idx="928">
                  <c:v>15</c:v>
                </c:pt>
                <c:pt idx="929">
                  <c:v>15</c:v>
                </c:pt>
                <c:pt idx="930">
                  <c:v>15</c:v>
                </c:pt>
                <c:pt idx="931">
                  <c:v>15</c:v>
                </c:pt>
                <c:pt idx="932">
                  <c:v>15</c:v>
                </c:pt>
                <c:pt idx="933">
                  <c:v>15</c:v>
                </c:pt>
                <c:pt idx="934">
                  <c:v>15</c:v>
                </c:pt>
                <c:pt idx="935">
                  <c:v>15</c:v>
                </c:pt>
                <c:pt idx="936">
                  <c:v>15</c:v>
                </c:pt>
                <c:pt idx="937">
                  <c:v>15</c:v>
                </c:pt>
                <c:pt idx="938">
                  <c:v>15</c:v>
                </c:pt>
                <c:pt idx="939">
                  <c:v>15</c:v>
                </c:pt>
                <c:pt idx="940">
                  <c:v>15</c:v>
                </c:pt>
                <c:pt idx="941">
                  <c:v>15</c:v>
                </c:pt>
                <c:pt idx="942">
                  <c:v>15</c:v>
                </c:pt>
                <c:pt idx="943">
                  <c:v>15</c:v>
                </c:pt>
                <c:pt idx="944">
                  <c:v>15</c:v>
                </c:pt>
                <c:pt idx="945">
                  <c:v>15</c:v>
                </c:pt>
                <c:pt idx="946">
                  <c:v>15</c:v>
                </c:pt>
                <c:pt idx="947">
                  <c:v>15</c:v>
                </c:pt>
                <c:pt idx="948">
                  <c:v>15</c:v>
                </c:pt>
                <c:pt idx="949">
                  <c:v>15</c:v>
                </c:pt>
                <c:pt idx="950">
                  <c:v>15</c:v>
                </c:pt>
                <c:pt idx="951">
                  <c:v>15</c:v>
                </c:pt>
                <c:pt idx="952">
                  <c:v>15</c:v>
                </c:pt>
                <c:pt idx="953">
                  <c:v>15</c:v>
                </c:pt>
                <c:pt idx="954">
                  <c:v>15</c:v>
                </c:pt>
                <c:pt idx="955">
                  <c:v>15</c:v>
                </c:pt>
                <c:pt idx="956">
                  <c:v>15</c:v>
                </c:pt>
                <c:pt idx="957">
                  <c:v>15</c:v>
                </c:pt>
                <c:pt idx="958">
                  <c:v>15</c:v>
                </c:pt>
                <c:pt idx="959">
                  <c:v>15</c:v>
                </c:pt>
                <c:pt idx="960">
                  <c:v>15</c:v>
                </c:pt>
                <c:pt idx="961">
                  <c:v>15</c:v>
                </c:pt>
                <c:pt idx="962">
                  <c:v>15</c:v>
                </c:pt>
                <c:pt idx="963">
                  <c:v>15</c:v>
                </c:pt>
                <c:pt idx="964">
                  <c:v>15</c:v>
                </c:pt>
                <c:pt idx="965">
                  <c:v>15</c:v>
                </c:pt>
                <c:pt idx="966">
                  <c:v>15</c:v>
                </c:pt>
                <c:pt idx="967">
                  <c:v>15</c:v>
                </c:pt>
                <c:pt idx="968">
                  <c:v>15</c:v>
                </c:pt>
                <c:pt idx="969">
                  <c:v>15</c:v>
                </c:pt>
                <c:pt idx="970">
                  <c:v>15</c:v>
                </c:pt>
                <c:pt idx="971">
                  <c:v>15</c:v>
                </c:pt>
                <c:pt idx="972">
                  <c:v>15</c:v>
                </c:pt>
                <c:pt idx="973">
                  <c:v>15</c:v>
                </c:pt>
                <c:pt idx="974">
                  <c:v>15</c:v>
                </c:pt>
                <c:pt idx="975">
                  <c:v>15</c:v>
                </c:pt>
                <c:pt idx="976">
                  <c:v>15</c:v>
                </c:pt>
                <c:pt idx="977">
                  <c:v>15</c:v>
                </c:pt>
                <c:pt idx="978">
                  <c:v>15</c:v>
                </c:pt>
                <c:pt idx="979">
                  <c:v>15</c:v>
                </c:pt>
                <c:pt idx="980">
                  <c:v>15</c:v>
                </c:pt>
                <c:pt idx="981">
                  <c:v>15</c:v>
                </c:pt>
                <c:pt idx="982">
                  <c:v>15</c:v>
                </c:pt>
                <c:pt idx="983">
                  <c:v>15</c:v>
                </c:pt>
                <c:pt idx="984">
                  <c:v>15</c:v>
                </c:pt>
                <c:pt idx="985">
                  <c:v>15</c:v>
                </c:pt>
                <c:pt idx="986">
                  <c:v>15</c:v>
                </c:pt>
                <c:pt idx="987">
                  <c:v>15</c:v>
                </c:pt>
                <c:pt idx="988">
                  <c:v>15</c:v>
                </c:pt>
                <c:pt idx="989">
                  <c:v>15</c:v>
                </c:pt>
                <c:pt idx="990">
                  <c:v>15</c:v>
                </c:pt>
                <c:pt idx="991">
                  <c:v>15</c:v>
                </c:pt>
                <c:pt idx="992">
                  <c:v>15</c:v>
                </c:pt>
                <c:pt idx="993">
                  <c:v>15</c:v>
                </c:pt>
                <c:pt idx="994">
                  <c:v>15</c:v>
                </c:pt>
                <c:pt idx="995">
                  <c:v>15</c:v>
                </c:pt>
                <c:pt idx="996">
                  <c:v>15</c:v>
                </c:pt>
                <c:pt idx="997">
                  <c:v>15</c:v>
                </c:pt>
                <c:pt idx="998">
                  <c:v>15</c:v>
                </c:pt>
                <c:pt idx="999">
                  <c:v>15</c:v>
                </c:pt>
                <c:pt idx="1000">
                  <c:v>15</c:v>
                </c:pt>
                <c:pt idx="1001">
                  <c:v>15</c:v>
                </c:pt>
                <c:pt idx="1002">
                  <c:v>15</c:v>
                </c:pt>
                <c:pt idx="1003">
                  <c:v>15</c:v>
                </c:pt>
                <c:pt idx="1004">
                  <c:v>15</c:v>
                </c:pt>
                <c:pt idx="1005">
                  <c:v>15</c:v>
                </c:pt>
                <c:pt idx="1006">
                  <c:v>15</c:v>
                </c:pt>
                <c:pt idx="1007">
                  <c:v>15</c:v>
                </c:pt>
                <c:pt idx="1008">
                  <c:v>15</c:v>
                </c:pt>
                <c:pt idx="1009">
                  <c:v>15</c:v>
                </c:pt>
                <c:pt idx="1010">
                  <c:v>15</c:v>
                </c:pt>
                <c:pt idx="1011">
                  <c:v>15</c:v>
                </c:pt>
                <c:pt idx="1012">
                  <c:v>15</c:v>
                </c:pt>
                <c:pt idx="1013">
                  <c:v>15</c:v>
                </c:pt>
                <c:pt idx="1014">
                  <c:v>15</c:v>
                </c:pt>
                <c:pt idx="1015">
                  <c:v>15</c:v>
                </c:pt>
                <c:pt idx="1016">
                  <c:v>15</c:v>
                </c:pt>
                <c:pt idx="1017">
                  <c:v>15</c:v>
                </c:pt>
                <c:pt idx="1018">
                  <c:v>15</c:v>
                </c:pt>
                <c:pt idx="1019">
                  <c:v>15</c:v>
                </c:pt>
                <c:pt idx="1020">
                  <c:v>15</c:v>
                </c:pt>
                <c:pt idx="1021">
                  <c:v>15</c:v>
                </c:pt>
                <c:pt idx="1022">
                  <c:v>15</c:v>
                </c:pt>
                <c:pt idx="1023">
                  <c:v>15</c:v>
                </c:pt>
                <c:pt idx="1024">
                  <c:v>15</c:v>
                </c:pt>
                <c:pt idx="1025">
                  <c:v>15</c:v>
                </c:pt>
                <c:pt idx="1026">
                  <c:v>15</c:v>
                </c:pt>
                <c:pt idx="1027">
                  <c:v>15</c:v>
                </c:pt>
                <c:pt idx="1028">
                  <c:v>15</c:v>
                </c:pt>
                <c:pt idx="1029">
                  <c:v>15</c:v>
                </c:pt>
                <c:pt idx="1030">
                  <c:v>15</c:v>
                </c:pt>
                <c:pt idx="1031">
                  <c:v>15</c:v>
                </c:pt>
                <c:pt idx="1032">
                  <c:v>15</c:v>
                </c:pt>
                <c:pt idx="1033">
                  <c:v>15</c:v>
                </c:pt>
                <c:pt idx="1034">
                  <c:v>15</c:v>
                </c:pt>
                <c:pt idx="1035">
                  <c:v>15</c:v>
                </c:pt>
                <c:pt idx="1036">
                  <c:v>15</c:v>
                </c:pt>
                <c:pt idx="1037">
                  <c:v>15</c:v>
                </c:pt>
                <c:pt idx="1038">
                  <c:v>15</c:v>
                </c:pt>
                <c:pt idx="1039">
                  <c:v>15</c:v>
                </c:pt>
                <c:pt idx="1040">
                  <c:v>15</c:v>
                </c:pt>
                <c:pt idx="1041">
                  <c:v>15</c:v>
                </c:pt>
                <c:pt idx="1042">
                  <c:v>15</c:v>
                </c:pt>
                <c:pt idx="1043">
                  <c:v>15</c:v>
                </c:pt>
                <c:pt idx="1044">
                  <c:v>15</c:v>
                </c:pt>
                <c:pt idx="1045">
                  <c:v>15</c:v>
                </c:pt>
                <c:pt idx="1046">
                  <c:v>15</c:v>
                </c:pt>
                <c:pt idx="1047">
                  <c:v>15</c:v>
                </c:pt>
                <c:pt idx="1048">
                  <c:v>15</c:v>
                </c:pt>
                <c:pt idx="1049">
                  <c:v>15</c:v>
                </c:pt>
                <c:pt idx="1050">
                  <c:v>15</c:v>
                </c:pt>
                <c:pt idx="1051">
                  <c:v>15</c:v>
                </c:pt>
                <c:pt idx="1052">
                  <c:v>15</c:v>
                </c:pt>
                <c:pt idx="1053">
                  <c:v>15</c:v>
                </c:pt>
                <c:pt idx="1054">
                  <c:v>15</c:v>
                </c:pt>
                <c:pt idx="1055">
                  <c:v>15</c:v>
                </c:pt>
                <c:pt idx="1056">
                  <c:v>15</c:v>
                </c:pt>
                <c:pt idx="1057">
                  <c:v>15</c:v>
                </c:pt>
                <c:pt idx="1058">
                  <c:v>15</c:v>
                </c:pt>
                <c:pt idx="1059">
                  <c:v>15</c:v>
                </c:pt>
                <c:pt idx="1060">
                  <c:v>15</c:v>
                </c:pt>
                <c:pt idx="1061">
                  <c:v>15</c:v>
                </c:pt>
                <c:pt idx="1062">
                  <c:v>15</c:v>
                </c:pt>
                <c:pt idx="1063">
                  <c:v>15</c:v>
                </c:pt>
                <c:pt idx="1064">
                  <c:v>15</c:v>
                </c:pt>
                <c:pt idx="1065">
                  <c:v>15</c:v>
                </c:pt>
                <c:pt idx="1066">
                  <c:v>15</c:v>
                </c:pt>
                <c:pt idx="1067">
                  <c:v>15</c:v>
                </c:pt>
                <c:pt idx="1068">
                  <c:v>15</c:v>
                </c:pt>
                <c:pt idx="1069">
                  <c:v>15</c:v>
                </c:pt>
                <c:pt idx="1070">
                  <c:v>15</c:v>
                </c:pt>
                <c:pt idx="1071">
                  <c:v>15</c:v>
                </c:pt>
                <c:pt idx="1072">
                  <c:v>15</c:v>
                </c:pt>
                <c:pt idx="1073">
                  <c:v>15</c:v>
                </c:pt>
                <c:pt idx="1074">
                  <c:v>15</c:v>
                </c:pt>
                <c:pt idx="1075">
                  <c:v>15</c:v>
                </c:pt>
                <c:pt idx="1076">
                  <c:v>15</c:v>
                </c:pt>
                <c:pt idx="1077">
                  <c:v>15</c:v>
                </c:pt>
                <c:pt idx="1078">
                  <c:v>15</c:v>
                </c:pt>
                <c:pt idx="1079">
                  <c:v>15</c:v>
                </c:pt>
                <c:pt idx="1080">
                  <c:v>15</c:v>
                </c:pt>
                <c:pt idx="1081">
                  <c:v>15</c:v>
                </c:pt>
                <c:pt idx="1082">
                  <c:v>15</c:v>
                </c:pt>
                <c:pt idx="1083">
                  <c:v>15</c:v>
                </c:pt>
                <c:pt idx="1084">
                  <c:v>15</c:v>
                </c:pt>
                <c:pt idx="1085">
                  <c:v>15</c:v>
                </c:pt>
                <c:pt idx="1086">
                  <c:v>15</c:v>
                </c:pt>
                <c:pt idx="1087">
                  <c:v>15</c:v>
                </c:pt>
                <c:pt idx="1088">
                  <c:v>15</c:v>
                </c:pt>
                <c:pt idx="1089">
                  <c:v>15</c:v>
                </c:pt>
                <c:pt idx="1090">
                  <c:v>15</c:v>
                </c:pt>
                <c:pt idx="1091">
                  <c:v>15</c:v>
                </c:pt>
                <c:pt idx="1092">
                  <c:v>15</c:v>
                </c:pt>
                <c:pt idx="1093">
                  <c:v>15</c:v>
                </c:pt>
                <c:pt idx="1094">
                  <c:v>15</c:v>
                </c:pt>
                <c:pt idx="1095">
                  <c:v>15</c:v>
                </c:pt>
                <c:pt idx="1096">
                  <c:v>15</c:v>
                </c:pt>
                <c:pt idx="1097">
                  <c:v>15</c:v>
                </c:pt>
                <c:pt idx="1098">
                  <c:v>15</c:v>
                </c:pt>
                <c:pt idx="1099">
                  <c:v>15</c:v>
                </c:pt>
                <c:pt idx="1100">
                  <c:v>15</c:v>
                </c:pt>
                <c:pt idx="1101">
                  <c:v>15</c:v>
                </c:pt>
                <c:pt idx="1102">
                  <c:v>15</c:v>
                </c:pt>
                <c:pt idx="1103">
                  <c:v>15</c:v>
                </c:pt>
                <c:pt idx="1104">
                  <c:v>15</c:v>
                </c:pt>
                <c:pt idx="1105">
                  <c:v>15</c:v>
                </c:pt>
                <c:pt idx="1106">
                  <c:v>15</c:v>
                </c:pt>
                <c:pt idx="1107">
                  <c:v>15</c:v>
                </c:pt>
                <c:pt idx="1108">
                  <c:v>15</c:v>
                </c:pt>
                <c:pt idx="1109">
                  <c:v>15</c:v>
                </c:pt>
                <c:pt idx="1110">
                  <c:v>15</c:v>
                </c:pt>
                <c:pt idx="1111">
                  <c:v>15</c:v>
                </c:pt>
                <c:pt idx="1112">
                  <c:v>15</c:v>
                </c:pt>
                <c:pt idx="1113">
                  <c:v>15</c:v>
                </c:pt>
                <c:pt idx="1114">
                  <c:v>15</c:v>
                </c:pt>
                <c:pt idx="1115">
                  <c:v>15</c:v>
                </c:pt>
                <c:pt idx="1116">
                  <c:v>15</c:v>
                </c:pt>
                <c:pt idx="1117">
                  <c:v>15</c:v>
                </c:pt>
                <c:pt idx="1118">
                  <c:v>15</c:v>
                </c:pt>
                <c:pt idx="1119">
                  <c:v>15</c:v>
                </c:pt>
                <c:pt idx="1120">
                  <c:v>15</c:v>
                </c:pt>
                <c:pt idx="1121">
                  <c:v>15</c:v>
                </c:pt>
                <c:pt idx="1122">
                  <c:v>15</c:v>
                </c:pt>
                <c:pt idx="1123">
                  <c:v>15</c:v>
                </c:pt>
                <c:pt idx="1124">
                  <c:v>15</c:v>
                </c:pt>
                <c:pt idx="1125">
                  <c:v>15</c:v>
                </c:pt>
                <c:pt idx="1126">
                  <c:v>15</c:v>
                </c:pt>
                <c:pt idx="1127">
                  <c:v>15</c:v>
                </c:pt>
                <c:pt idx="1128">
                  <c:v>15</c:v>
                </c:pt>
                <c:pt idx="1129">
                  <c:v>15</c:v>
                </c:pt>
                <c:pt idx="1130">
                  <c:v>15</c:v>
                </c:pt>
                <c:pt idx="1131">
                  <c:v>15</c:v>
                </c:pt>
                <c:pt idx="1132">
                  <c:v>15</c:v>
                </c:pt>
                <c:pt idx="1133">
                  <c:v>15</c:v>
                </c:pt>
                <c:pt idx="1134">
                  <c:v>15</c:v>
                </c:pt>
                <c:pt idx="1135">
                  <c:v>15</c:v>
                </c:pt>
                <c:pt idx="1136">
                  <c:v>15</c:v>
                </c:pt>
                <c:pt idx="1137">
                  <c:v>15</c:v>
                </c:pt>
                <c:pt idx="1138">
                  <c:v>15</c:v>
                </c:pt>
                <c:pt idx="1139">
                  <c:v>15</c:v>
                </c:pt>
                <c:pt idx="1140">
                  <c:v>15</c:v>
                </c:pt>
                <c:pt idx="1141">
                  <c:v>15</c:v>
                </c:pt>
                <c:pt idx="1142">
                  <c:v>15</c:v>
                </c:pt>
                <c:pt idx="1143">
                  <c:v>15</c:v>
                </c:pt>
                <c:pt idx="1144">
                  <c:v>15</c:v>
                </c:pt>
                <c:pt idx="1145">
                  <c:v>15</c:v>
                </c:pt>
                <c:pt idx="1146">
                  <c:v>15</c:v>
                </c:pt>
                <c:pt idx="1147">
                  <c:v>15</c:v>
                </c:pt>
                <c:pt idx="1148">
                  <c:v>15</c:v>
                </c:pt>
                <c:pt idx="1149">
                  <c:v>15</c:v>
                </c:pt>
                <c:pt idx="1150">
                  <c:v>15</c:v>
                </c:pt>
                <c:pt idx="1151">
                  <c:v>15</c:v>
                </c:pt>
                <c:pt idx="1152">
                  <c:v>15</c:v>
                </c:pt>
                <c:pt idx="1153">
                  <c:v>15</c:v>
                </c:pt>
                <c:pt idx="1154">
                  <c:v>15</c:v>
                </c:pt>
                <c:pt idx="1155">
                  <c:v>15</c:v>
                </c:pt>
                <c:pt idx="1156">
                  <c:v>15</c:v>
                </c:pt>
                <c:pt idx="1157">
                  <c:v>15</c:v>
                </c:pt>
                <c:pt idx="1158">
                  <c:v>15</c:v>
                </c:pt>
                <c:pt idx="1159">
                  <c:v>15</c:v>
                </c:pt>
                <c:pt idx="1160">
                  <c:v>15</c:v>
                </c:pt>
                <c:pt idx="1161">
                  <c:v>15</c:v>
                </c:pt>
                <c:pt idx="1162">
                  <c:v>15</c:v>
                </c:pt>
                <c:pt idx="1163">
                  <c:v>15</c:v>
                </c:pt>
                <c:pt idx="1164">
                  <c:v>15</c:v>
                </c:pt>
                <c:pt idx="1165">
                  <c:v>15</c:v>
                </c:pt>
                <c:pt idx="1166">
                  <c:v>15</c:v>
                </c:pt>
                <c:pt idx="1167">
                  <c:v>15</c:v>
                </c:pt>
                <c:pt idx="1168">
                  <c:v>15</c:v>
                </c:pt>
                <c:pt idx="1169">
                  <c:v>15</c:v>
                </c:pt>
                <c:pt idx="1170">
                  <c:v>15</c:v>
                </c:pt>
                <c:pt idx="1171">
                  <c:v>15</c:v>
                </c:pt>
                <c:pt idx="1172">
                  <c:v>15</c:v>
                </c:pt>
                <c:pt idx="1173">
                  <c:v>15</c:v>
                </c:pt>
                <c:pt idx="1174">
                  <c:v>15</c:v>
                </c:pt>
                <c:pt idx="1175">
                  <c:v>15</c:v>
                </c:pt>
                <c:pt idx="1176">
                  <c:v>15</c:v>
                </c:pt>
                <c:pt idx="1177">
                  <c:v>15</c:v>
                </c:pt>
                <c:pt idx="1178">
                  <c:v>15</c:v>
                </c:pt>
                <c:pt idx="1179">
                  <c:v>15</c:v>
                </c:pt>
                <c:pt idx="1180">
                  <c:v>15</c:v>
                </c:pt>
                <c:pt idx="1181">
                  <c:v>15</c:v>
                </c:pt>
                <c:pt idx="1182">
                  <c:v>15</c:v>
                </c:pt>
                <c:pt idx="1183">
                  <c:v>15</c:v>
                </c:pt>
                <c:pt idx="1184">
                  <c:v>15</c:v>
                </c:pt>
                <c:pt idx="1185">
                  <c:v>15</c:v>
                </c:pt>
                <c:pt idx="1186">
                  <c:v>15</c:v>
                </c:pt>
                <c:pt idx="1187">
                  <c:v>15</c:v>
                </c:pt>
                <c:pt idx="1188">
                  <c:v>15</c:v>
                </c:pt>
                <c:pt idx="1189">
                  <c:v>15</c:v>
                </c:pt>
                <c:pt idx="1190">
                  <c:v>15</c:v>
                </c:pt>
                <c:pt idx="1191">
                  <c:v>15</c:v>
                </c:pt>
                <c:pt idx="1192">
                  <c:v>15</c:v>
                </c:pt>
                <c:pt idx="1193">
                  <c:v>15</c:v>
                </c:pt>
                <c:pt idx="1194">
                  <c:v>15</c:v>
                </c:pt>
                <c:pt idx="1195">
                  <c:v>15</c:v>
                </c:pt>
                <c:pt idx="1196">
                  <c:v>15</c:v>
                </c:pt>
                <c:pt idx="1197">
                  <c:v>15</c:v>
                </c:pt>
                <c:pt idx="1198">
                  <c:v>15</c:v>
                </c:pt>
                <c:pt idx="1199">
                  <c:v>15</c:v>
                </c:pt>
                <c:pt idx="1200">
                  <c:v>15</c:v>
                </c:pt>
                <c:pt idx="1201">
                  <c:v>15</c:v>
                </c:pt>
                <c:pt idx="1202">
                  <c:v>15</c:v>
                </c:pt>
                <c:pt idx="1203">
                  <c:v>15</c:v>
                </c:pt>
                <c:pt idx="1204">
                  <c:v>15</c:v>
                </c:pt>
                <c:pt idx="1205">
                  <c:v>15</c:v>
                </c:pt>
                <c:pt idx="1206">
                  <c:v>15</c:v>
                </c:pt>
                <c:pt idx="1207">
                  <c:v>15</c:v>
                </c:pt>
                <c:pt idx="1208">
                  <c:v>15</c:v>
                </c:pt>
                <c:pt idx="1209">
                  <c:v>15</c:v>
                </c:pt>
                <c:pt idx="1210">
                  <c:v>15</c:v>
                </c:pt>
                <c:pt idx="1211">
                  <c:v>15</c:v>
                </c:pt>
                <c:pt idx="1212">
                  <c:v>15</c:v>
                </c:pt>
                <c:pt idx="1213">
                  <c:v>15</c:v>
                </c:pt>
                <c:pt idx="1214">
                  <c:v>15</c:v>
                </c:pt>
                <c:pt idx="1215">
                  <c:v>15</c:v>
                </c:pt>
                <c:pt idx="1216">
                  <c:v>15</c:v>
                </c:pt>
                <c:pt idx="1217">
                  <c:v>15</c:v>
                </c:pt>
                <c:pt idx="1218">
                  <c:v>15</c:v>
                </c:pt>
                <c:pt idx="1219">
                  <c:v>15</c:v>
                </c:pt>
                <c:pt idx="1220">
                  <c:v>15</c:v>
                </c:pt>
                <c:pt idx="1221">
                  <c:v>15</c:v>
                </c:pt>
                <c:pt idx="1222">
                  <c:v>15</c:v>
                </c:pt>
                <c:pt idx="1223">
                  <c:v>15</c:v>
                </c:pt>
                <c:pt idx="1224">
                  <c:v>15</c:v>
                </c:pt>
                <c:pt idx="1225">
                  <c:v>15</c:v>
                </c:pt>
                <c:pt idx="1226">
                  <c:v>15</c:v>
                </c:pt>
                <c:pt idx="1227">
                  <c:v>15</c:v>
                </c:pt>
                <c:pt idx="1228">
                  <c:v>15</c:v>
                </c:pt>
                <c:pt idx="1229">
                  <c:v>15</c:v>
                </c:pt>
                <c:pt idx="1230">
                  <c:v>15</c:v>
                </c:pt>
                <c:pt idx="1231">
                  <c:v>15</c:v>
                </c:pt>
                <c:pt idx="1232">
                  <c:v>15</c:v>
                </c:pt>
                <c:pt idx="1233">
                  <c:v>15</c:v>
                </c:pt>
                <c:pt idx="1234">
                  <c:v>15</c:v>
                </c:pt>
                <c:pt idx="1235">
                  <c:v>15</c:v>
                </c:pt>
                <c:pt idx="1236">
                  <c:v>15</c:v>
                </c:pt>
                <c:pt idx="1237">
                  <c:v>15</c:v>
                </c:pt>
                <c:pt idx="1238">
                  <c:v>15</c:v>
                </c:pt>
                <c:pt idx="1239">
                  <c:v>15</c:v>
                </c:pt>
                <c:pt idx="1240">
                  <c:v>15</c:v>
                </c:pt>
                <c:pt idx="1241">
                  <c:v>15</c:v>
                </c:pt>
                <c:pt idx="1242">
                  <c:v>15</c:v>
                </c:pt>
                <c:pt idx="1243">
                  <c:v>15</c:v>
                </c:pt>
                <c:pt idx="1244">
                  <c:v>15</c:v>
                </c:pt>
                <c:pt idx="1245">
                  <c:v>15</c:v>
                </c:pt>
                <c:pt idx="1246">
                  <c:v>15</c:v>
                </c:pt>
                <c:pt idx="1247">
                  <c:v>15</c:v>
                </c:pt>
                <c:pt idx="1248">
                  <c:v>15</c:v>
                </c:pt>
                <c:pt idx="1249">
                  <c:v>15</c:v>
                </c:pt>
                <c:pt idx="1250">
                  <c:v>15</c:v>
                </c:pt>
                <c:pt idx="1251">
                  <c:v>15</c:v>
                </c:pt>
                <c:pt idx="1252">
                  <c:v>15</c:v>
                </c:pt>
                <c:pt idx="1253">
                  <c:v>15</c:v>
                </c:pt>
                <c:pt idx="1254">
                  <c:v>15</c:v>
                </c:pt>
                <c:pt idx="1255">
                  <c:v>15</c:v>
                </c:pt>
                <c:pt idx="1256">
                  <c:v>15</c:v>
                </c:pt>
                <c:pt idx="1257">
                  <c:v>15</c:v>
                </c:pt>
                <c:pt idx="1258">
                  <c:v>15</c:v>
                </c:pt>
                <c:pt idx="1259">
                  <c:v>15</c:v>
                </c:pt>
                <c:pt idx="1260">
                  <c:v>15</c:v>
                </c:pt>
                <c:pt idx="1261">
                  <c:v>15</c:v>
                </c:pt>
                <c:pt idx="1262">
                  <c:v>15</c:v>
                </c:pt>
                <c:pt idx="1263">
                  <c:v>15</c:v>
                </c:pt>
                <c:pt idx="1264">
                  <c:v>15</c:v>
                </c:pt>
                <c:pt idx="1265">
                  <c:v>15</c:v>
                </c:pt>
                <c:pt idx="1266">
                  <c:v>15</c:v>
                </c:pt>
                <c:pt idx="1267">
                  <c:v>15</c:v>
                </c:pt>
                <c:pt idx="1268">
                  <c:v>15</c:v>
                </c:pt>
                <c:pt idx="1269">
                  <c:v>15</c:v>
                </c:pt>
                <c:pt idx="1270">
                  <c:v>15</c:v>
                </c:pt>
                <c:pt idx="1271">
                  <c:v>15</c:v>
                </c:pt>
                <c:pt idx="1272">
                  <c:v>15</c:v>
                </c:pt>
                <c:pt idx="1273">
                  <c:v>15</c:v>
                </c:pt>
                <c:pt idx="1274">
                  <c:v>15</c:v>
                </c:pt>
                <c:pt idx="1275">
                  <c:v>15</c:v>
                </c:pt>
                <c:pt idx="1276">
                  <c:v>15</c:v>
                </c:pt>
                <c:pt idx="1277">
                  <c:v>15</c:v>
                </c:pt>
                <c:pt idx="1278">
                  <c:v>15</c:v>
                </c:pt>
                <c:pt idx="1279">
                  <c:v>15</c:v>
                </c:pt>
                <c:pt idx="1280">
                  <c:v>15</c:v>
                </c:pt>
                <c:pt idx="1281">
                  <c:v>15</c:v>
                </c:pt>
                <c:pt idx="1282">
                  <c:v>15</c:v>
                </c:pt>
                <c:pt idx="1283">
                  <c:v>15</c:v>
                </c:pt>
                <c:pt idx="1284">
                  <c:v>15</c:v>
                </c:pt>
                <c:pt idx="1285">
                  <c:v>15</c:v>
                </c:pt>
                <c:pt idx="1286">
                  <c:v>15</c:v>
                </c:pt>
                <c:pt idx="1287">
                  <c:v>15</c:v>
                </c:pt>
                <c:pt idx="1288">
                  <c:v>15</c:v>
                </c:pt>
                <c:pt idx="1289">
                  <c:v>15</c:v>
                </c:pt>
                <c:pt idx="1290">
                  <c:v>15</c:v>
                </c:pt>
                <c:pt idx="1291">
                  <c:v>15</c:v>
                </c:pt>
                <c:pt idx="1292">
                  <c:v>15</c:v>
                </c:pt>
                <c:pt idx="1293">
                  <c:v>15</c:v>
                </c:pt>
                <c:pt idx="1294">
                  <c:v>15</c:v>
                </c:pt>
                <c:pt idx="1295">
                  <c:v>15</c:v>
                </c:pt>
                <c:pt idx="1296">
                  <c:v>15</c:v>
                </c:pt>
                <c:pt idx="1297">
                  <c:v>15</c:v>
                </c:pt>
                <c:pt idx="1298">
                  <c:v>15</c:v>
                </c:pt>
                <c:pt idx="1299">
                  <c:v>15</c:v>
                </c:pt>
                <c:pt idx="1300">
                  <c:v>15</c:v>
                </c:pt>
                <c:pt idx="1301">
                  <c:v>15</c:v>
                </c:pt>
                <c:pt idx="1302">
                  <c:v>15</c:v>
                </c:pt>
                <c:pt idx="1303">
                  <c:v>15</c:v>
                </c:pt>
                <c:pt idx="1304">
                  <c:v>15</c:v>
                </c:pt>
                <c:pt idx="1305">
                  <c:v>15</c:v>
                </c:pt>
                <c:pt idx="1306">
                  <c:v>15</c:v>
                </c:pt>
                <c:pt idx="1307">
                  <c:v>15</c:v>
                </c:pt>
                <c:pt idx="1308">
                  <c:v>15</c:v>
                </c:pt>
                <c:pt idx="1309">
                  <c:v>15</c:v>
                </c:pt>
                <c:pt idx="1310">
                  <c:v>15</c:v>
                </c:pt>
                <c:pt idx="1311">
                  <c:v>15</c:v>
                </c:pt>
                <c:pt idx="1312">
                  <c:v>15</c:v>
                </c:pt>
                <c:pt idx="1313">
                  <c:v>15</c:v>
                </c:pt>
                <c:pt idx="1314">
                  <c:v>15</c:v>
                </c:pt>
                <c:pt idx="1315">
                  <c:v>15</c:v>
                </c:pt>
                <c:pt idx="1316">
                  <c:v>15</c:v>
                </c:pt>
                <c:pt idx="1317">
                  <c:v>15</c:v>
                </c:pt>
                <c:pt idx="1318">
                  <c:v>15</c:v>
                </c:pt>
                <c:pt idx="1319">
                  <c:v>15</c:v>
                </c:pt>
                <c:pt idx="1320">
                  <c:v>15</c:v>
                </c:pt>
                <c:pt idx="1321">
                  <c:v>15</c:v>
                </c:pt>
                <c:pt idx="1322">
                  <c:v>15</c:v>
                </c:pt>
                <c:pt idx="1323">
                  <c:v>15</c:v>
                </c:pt>
                <c:pt idx="1324">
                  <c:v>15</c:v>
                </c:pt>
                <c:pt idx="1325">
                  <c:v>15</c:v>
                </c:pt>
                <c:pt idx="1326">
                  <c:v>15</c:v>
                </c:pt>
                <c:pt idx="1327">
                  <c:v>15</c:v>
                </c:pt>
                <c:pt idx="1328">
                  <c:v>15</c:v>
                </c:pt>
                <c:pt idx="1329">
                  <c:v>15</c:v>
                </c:pt>
                <c:pt idx="1330">
                  <c:v>15</c:v>
                </c:pt>
                <c:pt idx="1331">
                  <c:v>15</c:v>
                </c:pt>
                <c:pt idx="1332">
                  <c:v>15</c:v>
                </c:pt>
                <c:pt idx="1333">
                  <c:v>15</c:v>
                </c:pt>
                <c:pt idx="1334">
                  <c:v>15</c:v>
                </c:pt>
                <c:pt idx="1335">
                  <c:v>15</c:v>
                </c:pt>
                <c:pt idx="1336">
                  <c:v>15</c:v>
                </c:pt>
                <c:pt idx="1337">
                  <c:v>15</c:v>
                </c:pt>
                <c:pt idx="1338">
                  <c:v>15</c:v>
                </c:pt>
                <c:pt idx="1339">
                  <c:v>15</c:v>
                </c:pt>
                <c:pt idx="1340">
                  <c:v>15</c:v>
                </c:pt>
                <c:pt idx="1341">
                  <c:v>15</c:v>
                </c:pt>
                <c:pt idx="1342">
                  <c:v>15</c:v>
                </c:pt>
                <c:pt idx="1343">
                  <c:v>15</c:v>
                </c:pt>
                <c:pt idx="1344">
                  <c:v>15</c:v>
                </c:pt>
                <c:pt idx="1345">
                  <c:v>15</c:v>
                </c:pt>
                <c:pt idx="1346">
                  <c:v>15</c:v>
                </c:pt>
                <c:pt idx="1347">
                  <c:v>15</c:v>
                </c:pt>
                <c:pt idx="1348">
                  <c:v>15</c:v>
                </c:pt>
                <c:pt idx="1349">
                  <c:v>15</c:v>
                </c:pt>
                <c:pt idx="1350">
                  <c:v>15</c:v>
                </c:pt>
                <c:pt idx="1351">
                  <c:v>15</c:v>
                </c:pt>
                <c:pt idx="1352">
                  <c:v>15</c:v>
                </c:pt>
                <c:pt idx="1353">
                  <c:v>15</c:v>
                </c:pt>
                <c:pt idx="1354">
                  <c:v>15</c:v>
                </c:pt>
                <c:pt idx="1355">
                  <c:v>15</c:v>
                </c:pt>
                <c:pt idx="1356">
                  <c:v>15</c:v>
                </c:pt>
                <c:pt idx="1357">
                  <c:v>15</c:v>
                </c:pt>
                <c:pt idx="1358">
                  <c:v>15</c:v>
                </c:pt>
                <c:pt idx="1359">
                  <c:v>15</c:v>
                </c:pt>
                <c:pt idx="1360">
                  <c:v>15</c:v>
                </c:pt>
                <c:pt idx="1361">
                  <c:v>15</c:v>
                </c:pt>
                <c:pt idx="1362">
                  <c:v>15</c:v>
                </c:pt>
                <c:pt idx="1363">
                  <c:v>15</c:v>
                </c:pt>
                <c:pt idx="1364">
                  <c:v>15</c:v>
                </c:pt>
                <c:pt idx="1365">
                  <c:v>15</c:v>
                </c:pt>
                <c:pt idx="1366">
                  <c:v>15</c:v>
                </c:pt>
                <c:pt idx="1367">
                  <c:v>15</c:v>
                </c:pt>
                <c:pt idx="1368">
                  <c:v>15</c:v>
                </c:pt>
                <c:pt idx="1369">
                  <c:v>15</c:v>
                </c:pt>
                <c:pt idx="1370">
                  <c:v>15</c:v>
                </c:pt>
                <c:pt idx="1371">
                  <c:v>15</c:v>
                </c:pt>
                <c:pt idx="1372">
                  <c:v>15</c:v>
                </c:pt>
                <c:pt idx="1373">
                  <c:v>15</c:v>
                </c:pt>
                <c:pt idx="1374">
                  <c:v>15</c:v>
                </c:pt>
                <c:pt idx="1375">
                  <c:v>15</c:v>
                </c:pt>
                <c:pt idx="1376">
                  <c:v>15</c:v>
                </c:pt>
                <c:pt idx="1377">
                  <c:v>15</c:v>
                </c:pt>
                <c:pt idx="1378">
                  <c:v>15</c:v>
                </c:pt>
                <c:pt idx="1379">
                  <c:v>15</c:v>
                </c:pt>
                <c:pt idx="1380">
                  <c:v>15</c:v>
                </c:pt>
                <c:pt idx="1381">
                  <c:v>15</c:v>
                </c:pt>
                <c:pt idx="1382">
                  <c:v>15</c:v>
                </c:pt>
                <c:pt idx="1383">
                  <c:v>15</c:v>
                </c:pt>
                <c:pt idx="1384">
                  <c:v>15</c:v>
                </c:pt>
                <c:pt idx="1385">
                  <c:v>15</c:v>
                </c:pt>
                <c:pt idx="1386">
                  <c:v>15</c:v>
                </c:pt>
                <c:pt idx="1387">
                  <c:v>15</c:v>
                </c:pt>
                <c:pt idx="1388">
                  <c:v>15</c:v>
                </c:pt>
                <c:pt idx="1389">
                  <c:v>15</c:v>
                </c:pt>
                <c:pt idx="1390">
                  <c:v>15</c:v>
                </c:pt>
                <c:pt idx="1391">
                  <c:v>15</c:v>
                </c:pt>
                <c:pt idx="1392">
                  <c:v>15</c:v>
                </c:pt>
                <c:pt idx="1393">
                  <c:v>15</c:v>
                </c:pt>
                <c:pt idx="1394">
                  <c:v>15</c:v>
                </c:pt>
                <c:pt idx="1395">
                  <c:v>15</c:v>
                </c:pt>
                <c:pt idx="1396">
                  <c:v>15</c:v>
                </c:pt>
                <c:pt idx="1397">
                  <c:v>15</c:v>
                </c:pt>
                <c:pt idx="1398">
                  <c:v>15</c:v>
                </c:pt>
                <c:pt idx="1399">
                  <c:v>15</c:v>
                </c:pt>
                <c:pt idx="1400">
                  <c:v>15</c:v>
                </c:pt>
                <c:pt idx="1401">
                  <c:v>15</c:v>
                </c:pt>
                <c:pt idx="1402">
                  <c:v>15</c:v>
                </c:pt>
                <c:pt idx="1403">
                  <c:v>15</c:v>
                </c:pt>
                <c:pt idx="1404">
                  <c:v>15</c:v>
                </c:pt>
                <c:pt idx="1405">
                  <c:v>15</c:v>
                </c:pt>
                <c:pt idx="1406">
                  <c:v>15</c:v>
                </c:pt>
                <c:pt idx="1407">
                  <c:v>15</c:v>
                </c:pt>
                <c:pt idx="1408">
                  <c:v>15</c:v>
                </c:pt>
                <c:pt idx="1409">
                  <c:v>15</c:v>
                </c:pt>
                <c:pt idx="1410">
                  <c:v>15</c:v>
                </c:pt>
                <c:pt idx="1411">
                  <c:v>15</c:v>
                </c:pt>
                <c:pt idx="1412">
                  <c:v>15</c:v>
                </c:pt>
                <c:pt idx="1413">
                  <c:v>15</c:v>
                </c:pt>
                <c:pt idx="1414">
                  <c:v>15</c:v>
                </c:pt>
                <c:pt idx="1415">
                  <c:v>15</c:v>
                </c:pt>
                <c:pt idx="1416">
                  <c:v>15</c:v>
                </c:pt>
                <c:pt idx="1417">
                  <c:v>15</c:v>
                </c:pt>
                <c:pt idx="1418">
                  <c:v>15</c:v>
                </c:pt>
                <c:pt idx="1419">
                  <c:v>15</c:v>
                </c:pt>
                <c:pt idx="1420">
                  <c:v>15</c:v>
                </c:pt>
                <c:pt idx="1421">
                  <c:v>15</c:v>
                </c:pt>
                <c:pt idx="1422">
                  <c:v>15</c:v>
                </c:pt>
                <c:pt idx="1423">
                  <c:v>15</c:v>
                </c:pt>
                <c:pt idx="1424">
                  <c:v>15</c:v>
                </c:pt>
                <c:pt idx="1425">
                  <c:v>15</c:v>
                </c:pt>
                <c:pt idx="1426">
                  <c:v>15</c:v>
                </c:pt>
                <c:pt idx="1427">
                  <c:v>15</c:v>
                </c:pt>
                <c:pt idx="1428">
                  <c:v>15</c:v>
                </c:pt>
                <c:pt idx="1429">
                  <c:v>15</c:v>
                </c:pt>
                <c:pt idx="1430">
                  <c:v>15</c:v>
                </c:pt>
                <c:pt idx="1431">
                  <c:v>15</c:v>
                </c:pt>
                <c:pt idx="1432">
                  <c:v>15</c:v>
                </c:pt>
                <c:pt idx="1433">
                  <c:v>15</c:v>
                </c:pt>
                <c:pt idx="1434">
                  <c:v>15</c:v>
                </c:pt>
                <c:pt idx="1435">
                  <c:v>15</c:v>
                </c:pt>
                <c:pt idx="1436">
                  <c:v>15</c:v>
                </c:pt>
                <c:pt idx="1437">
                  <c:v>15</c:v>
                </c:pt>
                <c:pt idx="1438">
                  <c:v>15</c:v>
                </c:pt>
                <c:pt idx="1439">
                  <c:v>15</c:v>
                </c:pt>
                <c:pt idx="1440">
                  <c:v>15</c:v>
                </c:pt>
                <c:pt idx="1441">
                  <c:v>15</c:v>
                </c:pt>
                <c:pt idx="1442">
                  <c:v>15</c:v>
                </c:pt>
                <c:pt idx="1443">
                  <c:v>15</c:v>
                </c:pt>
                <c:pt idx="1444">
                  <c:v>15</c:v>
                </c:pt>
                <c:pt idx="1445">
                  <c:v>15</c:v>
                </c:pt>
                <c:pt idx="1446">
                  <c:v>15</c:v>
                </c:pt>
                <c:pt idx="1447">
                  <c:v>15</c:v>
                </c:pt>
                <c:pt idx="1448">
                  <c:v>15</c:v>
                </c:pt>
                <c:pt idx="1449">
                  <c:v>15</c:v>
                </c:pt>
                <c:pt idx="1450">
                  <c:v>15</c:v>
                </c:pt>
                <c:pt idx="1451">
                  <c:v>15</c:v>
                </c:pt>
                <c:pt idx="1452">
                  <c:v>15</c:v>
                </c:pt>
                <c:pt idx="1453">
                  <c:v>15</c:v>
                </c:pt>
                <c:pt idx="1454">
                  <c:v>15</c:v>
                </c:pt>
                <c:pt idx="1455">
                  <c:v>15</c:v>
                </c:pt>
                <c:pt idx="1456">
                  <c:v>15</c:v>
                </c:pt>
                <c:pt idx="1457">
                  <c:v>15</c:v>
                </c:pt>
                <c:pt idx="1458">
                  <c:v>15</c:v>
                </c:pt>
                <c:pt idx="1459">
                  <c:v>15</c:v>
                </c:pt>
                <c:pt idx="1460">
                  <c:v>15</c:v>
                </c:pt>
                <c:pt idx="1461">
                  <c:v>15</c:v>
                </c:pt>
                <c:pt idx="1462">
                  <c:v>15</c:v>
                </c:pt>
                <c:pt idx="1463">
                  <c:v>15</c:v>
                </c:pt>
                <c:pt idx="1464">
                  <c:v>15</c:v>
                </c:pt>
                <c:pt idx="1465">
                  <c:v>15</c:v>
                </c:pt>
                <c:pt idx="1466">
                  <c:v>15</c:v>
                </c:pt>
                <c:pt idx="1467">
                  <c:v>15</c:v>
                </c:pt>
                <c:pt idx="1468">
                  <c:v>15</c:v>
                </c:pt>
                <c:pt idx="1469">
                  <c:v>15</c:v>
                </c:pt>
                <c:pt idx="1470">
                  <c:v>15</c:v>
                </c:pt>
                <c:pt idx="1471">
                  <c:v>15</c:v>
                </c:pt>
                <c:pt idx="1472">
                  <c:v>15</c:v>
                </c:pt>
                <c:pt idx="1473">
                  <c:v>15</c:v>
                </c:pt>
                <c:pt idx="1474">
                  <c:v>15</c:v>
                </c:pt>
                <c:pt idx="1475">
                  <c:v>15</c:v>
                </c:pt>
                <c:pt idx="1476">
                  <c:v>15</c:v>
                </c:pt>
                <c:pt idx="1477">
                  <c:v>15</c:v>
                </c:pt>
                <c:pt idx="1478">
                  <c:v>15</c:v>
                </c:pt>
                <c:pt idx="1479">
                  <c:v>15</c:v>
                </c:pt>
                <c:pt idx="1480">
                  <c:v>15</c:v>
                </c:pt>
                <c:pt idx="1481">
                  <c:v>15</c:v>
                </c:pt>
                <c:pt idx="1482">
                  <c:v>15</c:v>
                </c:pt>
                <c:pt idx="1483">
                  <c:v>15</c:v>
                </c:pt>
                <c:pt idx="1484">
                  <c:v>15</c:v>
                </c:pt>
                <c:pt idx="1485">
                  <c:v>15</c:v>
                </c:pt>
                <c:pt idx="1486">
                  <c:v>15</c:v>
                </c:pt>
                <c:pt idx="1487">
                  <c:v>15</c:v>
                </c:pt>
                <c:pt idx="1488">
                  <c:v>15</c:v>
                </c:pt>
                <c:pt idx="1489">
                  <c:v>15</c:v>
                </c:pt>
                <c:pt idx="1490">
                  <c:v>15</c:v>
                </c:pt>
                <c:pt idx="1491">
                  <c:v>15</c:v>
                </c:pt>
                <c:pt idx="1492">
                  <c:v>15</c:v>
                </c:pt>
                <c:pt idx="1493">
                  <c:v>15</c:v>
                </c:pt>
                <c:pt idx="1494">
                  <c:v>15</c:v>
                </c:pt>
                <c:pt idx="1495">
                  <c:v>15</c:v>
                </c:pt>
                <c:pt idx="1496">
                  <c:v>15</c:v>
                </c:pt>
                <c:pt idx="1497">
                  <c:v>15</c:v>
                </c:pt>
                <c:pt idx="1498">
                  <c:v>15</c:v>
                </c:pt>
                <c:pt idx="1499">
                  <c:v>15</c:v>
                </c:pt>
                <c:pt idx="1500">
                  <c:v>15</c:v>
                </c:pt>
                <c:pt idx="1501">
                  <c:v>15</c:v>
                </c:pt>
                <c:pt idx="1502">
                  <c:v>15</c:v>
                </c:pt>
                <c:pt idx="1503">
                  <c:v>15</c:v>
                </c:pt>
                <c:pt idx="1504">
                  <c:v>15</c:v>
                </c:pt>
                <c:pt idx="1505">
                  <c:v>15</c:v>
                </c:pt>
                <c:pt idx="1506">
                  <c:v>15</c:v>
                </c:pt>
                <c:pt idx="1507">
                  <c:v>15</c:v>
                </c:pt>
                <c:pt idx="1508">
                  <c:v>15</c:v>
                </c:pt>
                <c:pt idx="1509">
                  <c:v>15</c:v>
                </c:pt>
                <c:pt idx="1510">
                  <c:v>15</c:v>
                </c:pt>
                <c:pt idx="1511">
                  <c:v>15</c:v>
                </c:pt>
                <c:pt idx="1512">
                  <c:v>15</c:v>
                </c:pt>
                <c:pt idx="1513">
                  <c:v>15</c:v>
                </c:pt>
                <c:pt idx="1514">
                  <c:v>15</c:v>
                </c:pt>
                <c:pt idx="1515">
                  <c:v>15</c:v>
                </c:pt>
                <c:pt idx="1516">
                  <c:v>15</c:v>
                </c:pt>
                <c:pt idx="1517">
                  <c:v>15</c:v>
                </c:pt>
                <c:pt idx="1518">
                  <c:v>15</c:v>
                </c:pt>
                <c:pt idx="1519">
                  <c:v>15</c:v>
                </c:pt>
                <c:pt idx="1520">
                  <c:v>15</c:v>
                </c:pt>
                <c:pt idx="1521">
                  <c:v>15</c:v>
                </c:pt>
                <c:pt idx="1522">
                  <c:v>15</c:v>
                </c:pt>
                <c:pt idx="1523">
                  <c:v>15</c:v>
                </c:pt>
                <c:pt idx="1524">
                  <c:v>15</c:v>
                </c:pt>
                <c:pt idx="1525">
                  <c:v>15</c:v>
                </c:pt>
                <c:pt idx="1526">
                  <c:v>15</c:v>
                </c:pt>
                <c:pt idx="1527">
                  <c:v>15</c:v>
                </c:pt>
                <c:pt idx="1528">
                  <c:v>15</c:v>
                </c:pt>
                <c:pt idx="1529">
                  <c:v>15</c:v>
                </c:pt>
                <c:pt idx="1530">
                  <c:v>15</c:v>
                </c:pt>
                <c:pt idx="1531">
                  <c:v>15</c:v>
                </c:pt>
                <c:pt idx="1532">
                  <c:v>15</c:v>
                </c:pt>
                <c:pt idx="1533">
                  <c:v>15</c:v>
                </c:pt>
                <c:pt idx="1534">
                  <c:v>15</c:v>
                </c:pt>
                <c:pt idx="1535">
                  <c:v>15</c:v>
                </c:pt>
                <c:pt idx="1536">
                  <c:v>15</c:v>
                </c:pt>
                <c:pt idx="1537">
                  <c:v>15</c:v>
                </c:pt>
                <c:pt idx="1538">
                  <c:v>15</c:v>
                </c:pt>
                <c:pt idx="1539">
                  <c:v>15</c:v>
                </c:pt>
                <c:pt idx="1540">
                  <c:v>15</c:v>
                </c:pt>
                <c:pt idx="1541">
                  <c:v>15</c:v>
                </c:pt>
                <c:pt idx="1542">
                  <c:v>15</c:v>
                </c:pt>
                <c:pt idx="1543">
                  <c:v>15</c:v>
                </c:pt>
                <c:pt idx="1544">
                  <c:v>15</c:v>
                </c:pt>
                <c:pt idx="1545">
                  <c:v>15</c:v>
                </c:pt>
                <c:pt idx="1546">
                  <c:v>15</c:v>
                </c:pt>
                <c:pt idx="1547">
                  <c:v>15</c:v>
                </c:pt>
                <c:pt idx="1548">
                  <c:v>15</c:v>
                </c:pt>
                <c:pt idx="1549">
                  <c:v>15</c:v>
                </c:pt>
                <c:pt idx="1550">
                  <c:v>15</c:v>
                </c:pt>
                <c:pt idx="1551">
                  <c:v>15</c:v>
                </c:pt>
                <c:pt idx="1552">
                  <c:v>15</c:v>
                </c:pt>
                <c:pt idx="1553">
                  <c:v>15</c:v>
                </c:pt>
                <c:pt idx="1554">
                  <c:v>15</c:v>
                </c:pt>
                <c:pt idx="1555">
                  <c:v>15</c:v>
                </c:pt>
                <c:pt idx="1556">
                  <c:v>15</c:v>
                </c:pt>
                <c:pt idx="1557">
                  <c:v>15</c:v>
                </c:pt>
                <c:pt idx="1558">
                  <c:v>15</c:v>
                </c:pt>
                <c:pt idx="1559">
                  <c:v>15</c:v>
                </c:pt>
                <c:pt idx="1560">
                  <c:v>15</c:v>
                </c:pt>
                <c:pt idx="1561">
                  <c:v>15</c:v>
                </c:pt>
                <c:pt idx="1562">
                  <c:v>15</c:v>
                </c:pt>
                <c:pt idx="1563">
                  <c:v>15</c:v>
                </c:pt>
                <c:pt idx="1564">
                  <c:v>15</c:v>
                </c:pt>
                <c:pt idx="1565">
                  <c:v>15</c:v>
                </c:pt>
                <c:pt idx="1566">
                  <c:v>15</c:v>
                </c:pt>
                <c:pt idx="1567">
                  <c:v>15</c:v>
                </c:pt>
                <c:pt idx="1568">
                  <c:v>15</c:v>
                </c:pt>
                <c:pt idx="1569">
                  <c:v>15</c:v>
                </c:pt>
                <c:pt idx="1570">
                  <c:v>15</c:v>
                </c:pt>
                <c:pt idx="1571">
                  <c:v>15</c:v>
                </c:pt>
                <c:pt idx="1572">
                  <c:v>15</c:v>
                </c:pt>
                <c:pt idx="1573">
                  <c:v>15</c:v>
                </c:pt>
                <c:pt idx="1574">
                  <c:v>15</c:v>
                </c:pt>
                <c:pt idx="1575">
                  <c:v>15</c:v>
                </c:pt>
                <c:pt idx="1576">
                  <c:v>15</c:v>
                </c:pt>
                <c:pt idx="1577">
                  <c:v>15</c:v>
                </c:pt>
                <c:pt idx="1578">
                  <c:v>15</c:v>
                </c:pt>
                <c:pt idx="1579">
                  <c:v>15</c:v>
                </c:pt>
                <c:pt idx="1580">
                  <c:v>15</c:v>
                </c:pt>
                <c:pt idx="1581">
                  <c:v>15</c:v>
                </c:pt>
                <c:pt idx="1582">
                  <c:v>15</c:v>
                </c:pt>
                <c:pt idx="1583">
                  <c:v>15</c:v>
                </c:pt>
                <c:pt idx="1584">
                  <c:v>15</c:v>
                </c:pt>
                <c:pt idx="1585">
                  <c:v>15</c:v>
                </c:pt>
                <c:pt idx="1586">
                  <c:v>15</c:v>
                </c:pt>
                <c:pt idx="1587">
                  <c:v>15</c:v>
                </c:pt>
                <c:pt idx="1588">
                  <c:v>15</c:v>
                </c:pt>
                <c:pt idx="1589">
                  <c:v>15</c:v>
                </c:pt>
                <c:pt idx="1590">
                  <c:v>15</c:v>
                </c:pt>
              </c:numCache>
            </c:numRef>
          </c:val>
        </c:ser>
        <c:marker val="1"/>
        <c:axId val="97634560"/>
        <c:axId val="97633024"/>
      </c:lineChart>
      <c:dateAx>
        <c:axId val="97621504"/>
        <c:scaling>
          <c:orientation val="minMax"/>
          <c:max val="39872"/>
          <c:min val="37622"/>
        </c:scaling>
        <c:axPos val="b"/>
        <c:numFmt formatCode="yyyy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nb-NO"/>
          </a:p>
        </c:txPr>
        <c:crossAx val="97623040"/>
        <c:crossesAt val="0"/>
        <c:lblOffset val="100"/>
        <c:baseTimeUnit val="days"/>
        <c:majorUnit val="20"/>
        <c:majorTimeUnit val="months"/>
        <c:minorUnit val="60"/>
      </c:dateAx>
      <c:valAx>
        <c:axId val="97623040"/>
        <c:scaling>
          <c:orientation val="minMax"/>
          <c:max val="40"/>
          <c:min val="0"/>
        </c:scaling>
        <c:axPos val="l"/>
        <c:numFmt formatCode="#,##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97621504"/>
        <c:crosses val="autoZero"/>
        <c:crossBetween val="between"/>
        <c:majorUnit val="5"/>
      </c:valAx>
      <c:valAx>
        <c:axId val="97633024"/>
        <c:scaling>
          <c:orientation val="maxMin"/>
          <c:max val="39"/>
          <c:min val="9"/>
        </c:scaling>
        <c:axPos val="r"/>
        <c:numFmt formatCode="yyyy" sourceLinked="0"/>
        <c:majorTickMark val="none"/>
        <c:tickLblPos val="none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crossAx val="97634560"/>
        <c:crosses val="max"/>
        <c:crossBetween val="between"/>
        <c:majorUnit val="5"/>
      </c:valAx>
      <c:dateAx>
        <c:axId val="97634560"/>
        <c:scaling>
          <c:orientation val="minMax"/>
        </c:scaling>
        <c:delete val="1"/>
        <c:axPos val="t"/>
        <c:numFmt formatCode="dd/mm/yyyy" sourceLinked="1"/>
        <c:tickLblPos val="nextTo"/>
        <c:crossAx val="97633024"/>
        <c:crossesAt val="9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614437669376694"/>
          <c:y val="4.6840332458442692E-2"/>
          <c:w val="0.80700700090334243"/>
          <c:h val="0.8189118547681546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EURNOK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Sheet1!$A$2:$A$292</c:f>
              <c:numCache>
                <c:formatCode>dd/mm/yyyy</c:formatCode>
                <c:ptCount val="291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>
                  <c:v>39463</c:v>
                </c:pt>
                <c:pt idx="12">
                  <c:v>39464</c:v>
                </c:pt>
                <c:pt idx="13">
                  <c:v>39465</c:v>
                </c:pt>
                <c:pt idx="14">
                  <c:v>39468</c:v>
                </c:pt>
                <c:pt idx="15">
                  <c:v>39469</c:v>
                </c:pt>
                <c:pt idx="16">
                  <c:v>39470</c:v>
                </c:pt>
                <c:pt idx="17">
                  <c:v>39471</c:v>
                </c:pt>
                <c:pt idx="18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>
                  <c:v>39510</c:v>
                </c:pt>
                <c:pt idx="45">
                  <c:v>39511</c:v>
                </c:pt>
                <c:pt idx="46">
                  <c:v>39512</c:v>
                </c:pt>
                <c:pt idx="47">
                  <c:v>39513</c:v>
                </c:pt>
                <c:pt idx="48">
                  <c:v>39514</c:v>
                </c:pt>
                <c:pt idx="49">
                  <c:v>39517</c:v>
                </c:pt>
                <c:pt idx="50">
                  <c:v>39518</c:v>
                </c:pt>
                <c:pt idx="51">
                  <c:v>39519</c:v>
                </c:pt>
                <c:pt idx="52">
                  <c:v>39520</c:v>
                </c:pt>
                <c:pt idx="53">
                  <c:v>39521</c:v>
                </c:pt>
                <c:pt idx="54">
                  <c:v>39524</c:v>
                </c:pt>
                <c:pt idx="55">
                  <c:v>39525</c:v>
                </c:pt>
                <c:pt idx="56">
                  <c:v>39526</c:v>
                </c:pt>
                <c:pt idx="57">
                  <c:v>39527</c:v>
                </c:pt>
                <c:pt idx="58">
                  <c:v>39528</c:v>
                </c:pt>
                <c:pt idx="59">
                  <c:v>39531</c:v>
                </c:pt>
                <c:pt idx="60">
                  <c:v>39532</c:v>
                </c:pt>
                <c:pt idx="61">
                  <c:v>39533</c:v>
                </c:pt>
                <c:pt idx="62">
                  <c:v>39534</c:v>
                </c:pt>
                <c:pt idx="63">
                  <c:v>39535</c:v>
                </c:pt>
                <c:pt idx="64">
                  <c:v>39538</c:v>
                </c:pt>
                <c:pt idx="65">
                  <c:v>39539</c:v>
                </c:pt>
                <c:pt idx="66">
                  <c:v>39540</c:v>
                </c:pt>
                <c:pt idx="67">
                  <c:v>39541</c:v>
                </c:pt>
                <c:pt idx="68">
                  <c:v>39542</c:v>
                </c:pt>
                <c:pt idx="69">
                  <c:v>39545</c:v>
                </c:pt>
                <c:pt idx="70">
                  <c:v>39546</c:v>
                </c:pt>
                <c:pt idx="71">
                  <c:v>39547</c:v>
                </c:pt>
                <c:pt idx="72">
                  <c:v>39548</c:v>
                </c:pt>
                <c:pt idx="73">
                  <c:v>39549</c:v>
                </c:pt>
                <c:pt idx="74">
                  <c:v>39552</c:v>
                </c:pt>
                <c:pt idx="75">
                  <c:v>39553</c:v>
                </c:pt>
                <c:pt idx="76">
                  <c:v>39554</c:v>
                </c:pt>
                <c:pt idx="77">
                  <c:v>39555</c:v>
                </c:pt>
                <c:pt idx="78">
                  <c:v>39556</c:v>
                </c:pt>
                <c:pt idx="79">
                  <c:v>39559</c:v>
                </c:pt>
                <c:pt idx="80">
                  <c:v>39560</c:v>
                </c:pt>
                <c:pt idx="81">
                  <c:v>39561</c:v>
                </c:pt>
                <c:pt idx="82">
                  <c:v>39562</c:v>
                </c:pt>
                <c:pt idx="83">
                  <c:v>39563</c:v>
                </c:pt>
                <c:pt idx="84">
                  <c:v>39566</c:v>
                </c:pt>
                <c:pt idx="85">
                  <c:v>39567</c:v>
                </c:pt>
                <c:pt idx="86">
                  <c:v>39568</c:v>
                </c:pt>
                <c:pt idx="87">
                  <c:v>39569</c:v>
                </c:pt>
                <c:pt idx="88">
                  <c:v>39570</c:v>
                </c:pt>
                <c:pt idx="89">
                  <c:v>39573</c:v>
                </c:pt>
                <c:pt idx="90">
                  <c:v>39574</c:v>
                </c:pt>
                <c:pt idx="91">
                  <c:v>39575</c:v>
                </c:pt>
                <c:pt idx="92">
                  <c:v>39576</c:v>
                </c:pt>
                <c:pt idx="93">
                  <c:v>39577</c:v>
                </c:pt>
                <c:pt idx="94">
                  <c:v>39580</c:v>
                </c:pt>
                <c:pt idx="95">
                  <c:v>39581</c:v>
                </c:pt>
                <c:pt idx="96">
                  <c:v>39582</c:v>
                </c:pt>
                <c:pt idx="97">
                  <c:v>39583</c:v>
                </c:pt>
                <c:pt idx="98">
                  <c:v>39584</c:v>
                </c:pt>
                <c:pt idx="99">
                  <c:v>39587</c:v>
                </c:pt>
                <c:pt idx="100">
                  <c:v>39588</c:v>
                </c:pt>
                <c:pt idx="101">
                  <c:v>39589</c:v>
                </c:pt>
                <c:pt idx="102">
                  <c:v>39590</c:v>
                </c:pt>
                <c:pt idx="103">
                  <c:v>39591</c:v>
                </c:pt>
                <c:pt idx="104">
                  <c:v>39594</c:v>
                </c:pt>
                <c:pt idx="105">
                  <c:v>39595</c:v>
                </c:pt>
                <c:pt idx="106">
                  <c:v>39596</c:v>
                </c:pt>
                <c:pt idx="107">
                  <c:v>39597</c:v>
                </c:pt>
                <c:pt idx="108">
                  <c:v>39598</c:v>
                </c:pt>
                <c:pt idx="109">
                  <c:v>39601</c:v>
                </c:pt>
                <c:pt idx="110">
                  <c:v>39602</c:v>
                </c:pt>
                <c:pt idx="111">
                  <c:v>39603</c:v>
                </c:pt>
                <c:pt idx="112">
                  <c:v>39604</c:v>
                </c:pt>
                <c:pt idx="113">
                  <c:v>39605</c:v>
                </c:pt>
                <c:pt idx="114">
                  <c:v>39608</c:v>
                </c:pt>
                <c:pt idx="115">
                  <c:v>39609</c:v>
                </c:pt>
                <c:pt idx="116">
                  <c:v>39610</c:v>
                </c:pt>
                <c:pt idx="117">
                  <c:v>39611</c:v>
                </c:pt>
                <c:pt idx="118">
                  <c:v>39612</c:v>
                </c:pt>
                <c:pt idx="119">
                  <c:v>39615</c:v>
                </c:pt>
                <c:pt idx="120">
                  <c:v>39616</c:v>
                </c:pt>
                <c:pt idx="121">
                  <c:v>39617</c:v>
                </c:pt>
                <c:pt idx="122">
                  <c:v>39618</c:v>
                </c:pt>
                <c:pt idx="123">
                  <c:v>39619</c:v>
                </c:pt>
                <c:pt idx="124">
                  <c:v>39622</c:v>
                </c:pt>
                <c:pt idx="125">
                  <c:v>39623</c:v>
                </c:pt>
                <c:pt idx="126">
                  <c:v>39624</c:v>
                </c:pt>
                <c:pt idx="127">
                  <c:v>39625</c:v>
                </c:pt>
                <c:pt idx="128">
                  <c:v>39626</c:v>
                </c:pt>
                <c:pt idx="129">
                  <c:v>39629</c:v>
                </c:pt>
                <c:pt idx="130">
                  <c:v>39630</c:v>
                </c:pt>
                <c:pt idx="131">
                  <c:v>39631</c:v>
                </c:pt>
                <c:pt idx="132">
                  <c:v>39632</c:v>
                </c:pt>
                <c:pt idx="133">
                  <c:v>39633</c:v>
                </c:pt>
                <c:pt idx="134">
                  <c:v>39636</c:v>
                </c:pt>
                <c:pt idx="135">
                  <c:v>39637</c:v>
                </c:pt>
                <c:pt idx="136">
                  <c:v>39638</c:v>
                </c:pt>
                <c:pt idx="137">
                  <c:v>39639</c:v>
                </c:pt>
                <c:pt idx="138">
                  <c:v>39640</c:v>
                </c:pt>
                <c:pt idx="139">
                  <c:v>39643</c:v>
                </c:pt>
                <c:pt idx="140">
                  <c:v>39644</c:v>
                </c:pt>
                <c:pt idx="141">
                  <c:v>39645</c:v>
                </c:pt>
                <c:pt idx="142">
                  <c:v>39646</c:v>
                </c:pt>
                <c:pt idx="143">
                  <c:v>39647</c:v>
                </c:pt>
                <c:pt idx="144">
                  <c:v>39650</c:v>
                </c:pt>
                <c:pt idx="145">
                  <c:v>39651</c:v>
                </c:pt>
                <c:pt idx="146">
                  <c:v>39652</c:v>
                </c:pt>
                <c:pt idx="147">
                  <c:v>39653</c:v>
                </c:pt>
                <c:pt idx="148">
                  <c:v>39654</c:v>
                </c:pt>
                <c:pt idx="149">
                  <c:v>39657</c:v>
                </c:pt>
                <c:pt idx="150">
                  <c:v>39658</c:v>
                </c:pt>
                <c:pt idx="151">
                  <c:v>39659</c:v>
                </c:pt>
                <c:pt idx="152">
                  <c:v>39660</c:v>
                </c:pt>
                <c:pt idx="153">
                  <c:v>39661</c:v>
                </c:pt>
                <c:pt idx="154">
                  <c:v>39664</c:v>
                </c:pt>
                <c:pt idx="155">
                  <c:v>39665</c:v>
                </c:pt>
                <c:pt idx="156">
                  <c:v>39666</c:v>
                </c:pt>
                <c:pt idx="157">
                  <c:v>39667</c:v>
                </c:pt>
                <c:pt idx="158">
                  <c:v>39668</c:v>
                </c:pt>
                <c:pt idx="159">
                  <c:v>39671</c:v>
                </c:pt>
                <c:pt idx="160">
                  <c:v>39672</c:v>
                </c:pt>
                <c:pt idx="161">
                  <c:v>39673</c:v>
                </c:pt>
                <c:pt idx="162">
                  <c:v>39674</c:v>
                </c:pt>
                <c:pt idx="163">
                  <c:v>39675</c:v>
                </c:pt>
                <c:pt idx="164">
                  <c:v>39678</c:v>
                </c:pt>
                <c:pt idx="165">
                  <c:v>39679</c:v>
                </c:pt>
                <c:pt idx="166">
                  <c:v>39680</c:v>
                </c:pt>
                <c:pt idx="167">
                  <c:v>39681</c:v>
                </c:pt>
                <c:pt idx="168">
                  <c:v>39682</c:v>
                </c:pt>
                <c:pt idx="169">
                  <c:v>39685</c:v>
                </c:pt>
                <c:pt idx="170">
                  <c:v>39686</c:v>
                </c:pt>
                <c:pt idx="171">
                  <c:v>39687</c:v>
                </c:pt>
                <c:pt idx="172">
                  <c:v>39688</c:v>
                </c:pt>
                <c:pt idx="173">
                  <c:v>39689</c:v>
                </c:pt>
                <c:pt idx="174">
                  <c:v>39692</c:v>
                </c:pt>
                <c:pt idx="175">
                  <c:v>39693</c:v>
                </c:pt>
                <c:pt idx="176">
                  <c:v>39694</c:v>
                </c:pt>
                <c:pt idx="177">
                  <c:v>39695</c:v>
                </c:pt>
                <c:pt idx="178">
                  <c:v>39696</c:v>
                </c:pt>
                <c:pt idx="179">
                  <c:v>39699</c:v>
                </c:pt>
                <c:pt idx="180">
                  <c:v>39700</c:v>
                </c:pt>
                <c:pt idx="181">
                  <c:v>39701</c:v>
                </c:pt>
                <c:pt idx="182">
                  <c:v>39702</c:v>
                </c:pt>
                <c:pt idx="183">
                  <c:v>39703</c:v>
                </c:pt>
                <c:pt idx="184">
                  <c:v>39706</c:v>
                </c:pt>
                <c:pt idx="185">
                  <c:v>39707</c:v>
                </c:pt>
                <c:pt idx="186">
                  <c:v>39708</c:v>
                </c:pt>
                <c:pt idx="187">
                  <c:v>39709</c:v>
                </c:pt>
                <c:pt idx="188">
                  <c:v>39710</c:v>
                </c:pt>
                <c:pt idx="189">
                  <c:v>39713</c:v>
                </c:pt>
                <c:pt idx="190">
                  <c:v>39714</c:v>
                </c:pt>
                <c:pt idx="191">
                  <c:v>39715</c:v>
                </c:pt>
                <c:pt idx="192">
                  <c:v>39716</c:v>
                </c:pt>
                <c:pt idx="193">
                  <c:v>39717</c:v>
                </c:pt>
                <c:pt idx="194">
                  <c:v>39720</c:v>
                </c:pt>
                <c:pt idx="195">
                  <c:v>39721</c:v>
                </c:pt>
                <c:pt idx="196">
                  <c:v>39722</c:v>
                </c:pt>
                <c:pt idx="197">
                  <c:v>39723</c:v>
                </c:pt>
                <c:pt idx="198">
                  <c:v>39724</c:v>
                </c:pt>
                <c:pt idx="199">
                  <c:v>39727</c:v>
                </c:pt>
                <c:pt idx="200">
                  <c:v>39728</c:v>
                </c:pt>
                <c:pt idx="201">
                  <c:v>39729</c:v>
                </c:pt>
                <c:pt idx="202">
                  <c:v>39730</c:v>
                </c:pt>
                <c:pt idx="203">
                  <c:v>39731</c:v>
                </c:pt>
                <c:pt idx="204">
                  <c:v>39734</c:v>
                </c:pt>
                <c:pt idx="205">
                  <c:v>39735</c:v>
                </c:pt>
                <c:pt idx="206">
                  <c:v>39736</c:v>
                </c:pt>
                <c:pt idx="207">
                  <c:v>39737</c:v>
                </c:pt>
                <c:pt idx="208">
                  <c:v>39738</c:v>
                </c:pt>
                <c:pt idx="209">
                  <c:v>39741</c:v>
                </c:pt>
                <c:pt idx="210">
                  <c:v>39742</c:v>
                </c:pt>
                <c:pt idx="211">
                  <c:v>39743</c:v>
                </c:pt>
                <c:pt idx="212">
                  <c:v>39744</c:v>
                </c:pt>
                <c:pt idx="213">
                  <c:v>39745</c:v>
                </c:pt>
                <c:pt idx="214">
                  <c:v>39748</c:v>
                </c:pt>
                <c:pt idx="215">
                  <c:v>39749</c:v>
                </c:pt>
                <c:pt idx="216">
                  <c:v>39750</c:v>
                </c:pt>
                <c:pt idx="217">
                  <c:v>39751</c:v>
                </c:pt>
                <c:pt idx="218">
                  <c:v>39752</c:v>
                </c:pt>
                <c:pt idx="219">
                  <c:v>39755</c:v>
                </c:pt>
                <c:pt idx="220">
                  <c:v>39756</c:v>
                </c:pt>
                <c:pt idx="221">
                  <c:v>39757</c:v>
                </c:pt>
                <c:pt idx="222">
                  <c:v>39758</c:v>
                </c:pt>
                <c:pt idx="223">
                  <c:v>39759</c:v>
                </c:pt>
                <c:pt idx="224">
                  <c:v>39762</c:v>
                </c:pt>
                <c:pt idx="225">
                  <c:v>39763</c:v>
                </c:pt>
                <c:pt idx="226">
                  <c:v>39764</c:v>
                </c:pt>
                <c:pt idx="227">
                  <c:v>39765</c:v>
                </c:pt>
                <c:pt idx="228">
                  <c:v>39766</c:v>
                </c:pt>
                <c:pt idx="229">
                  <c:v>39769</c:v>
                </c:pt>
                <c:pt idx="230">
                  <c:v>39770</c:v>
                </c:pt>
                <c:pt idx="231">
                  <c:v>39771</c:v>
                </c:pt>
                <c:pt idx="232">
                  <c:v>39772</c:v>
                </c:pt>
                <c:pt idx="233">
                  <c:v>39773</c:v>
                </c:pt>
                <c:pt idx="234">
                  <c:v>39776</c:v>
                </c:pt>
                <c:pt idx="235">
                  <c:v>39777</c:v>
                </c:pt>
                <c:pt idx="236">
                  <c:v>39778</c:v>
                </c:pt>
                <c:pt idx="237">
                  <c:v>39779</c:v>
                </c:pt>
                <c:pt idx="238">
                  <c:v>39780</c:v>
                </c:pt>
                <c:pt idx="239">
                  <c:v>39783</c:v>
                </c:pt>
                <c:pt idx="240">
                  <c:v>39784</c:v>
                </c:pt>
                <c:pt idx="241">
                  <c:v>39785</c:v>
                </c:pt>
                <c:pt idx="242">
                  <c:v>39786</c:v>
                </c:pt>
                <c:pt idx="243">
                  <c:v>39787</c:v>
                </c:pt>
                <c:pt idx="244">
                  <c:v>39790</c:v>
                </c:pt>
                <c:pt idx="245">
                  <c:v>39791</c:v>
                </c:pt>
                <c:pt idx="246">
                  <c:v>39792</c:v>
                </c:pt>
                <c:pt idx="247">
                  <c:v>39793</c:v>
                </c:pt>
                <c:pt idx="248">
                  <c:v>39794</c:v>
                </c:pt>
                <c:pt idx="249">
                  <c:v>39797</c:v>
                </c:pt>
                <c:pt idx="250">
                  <c:v>39798</c:v>
                </c:pt>
                <c:pt idx="251">
                  <c:v>39799</c:v>
                </c:pt>
                <c:pt idx="252">
                  <c:v>39800</c:v>
                </c:pt>
                <c:pt idx="253">
                  <c:v>39801</c:v>
                </c:pt>
                <c:pt idx="254">
                  <c:v>39804</c:v>
                </c:pt>
                <c:pt idx="255">
                  <c:v>39805</c:v>
                </c:pt>
                <c:pt idx="256">
                  <c:v>39806</c:v>
                </c:pt>
                <c:pt idx="257">
                  <c:v>39807</c:v>
                </c:pt>
                <c:pt idx="258">
                  <c:v>39808</c:v>
                </c:pt>
                <c:pt idx="259">
                  <c:v>39811</c:v>
                </c:pt>
                <c:pt idx="260">
                  <c:v>39812</c:v>
                </c:pt>
                <c:pt idx="261">
                  <c:v>39813</c:v>
                </c:pt>
                <c:pt idx="262">
                  <c:v>39814</c:v>
                </c:pt>
                <c:pt idx="263">
                  <c:v>39815</c:v>
                </c:pt>
                <c:pt idx="264">
                  <c:v>39818</c:v>
                </c:pt>
                <c:pt idx="265">
                  <c:v>39819</c:v>
                </c:pt>
                <c:pt idx="266">
                  <c:v>39820</c:v>
                </c:pt>
                <c:pt idx="267">
                  <c:v>39821</c:v>
                </c:pt>
                <c:pt idx="268">
                  <c:v>39822</c:v>
                </c:pt>
                <c:pt idx="269">
                  <c:v>39825</c:v>
                </c:pt>
                <c:pt idx="270">
                  <c:v>39826</c:v>
                </c:pt>
                <c:pt idx="271">
                  <c:v>39827</c:v>
                </c:pt>
                <c:pt idx="272">
                  <c:v>39828</c:v>
                </c:pt>
                <c:pt idx="273">
                  <c:v>39829</c:v>
                </c:pt>
                <c:pt idx="274">
                  <c:v>39832</c:v>
                </c:pt>
                <c:pt idx="275">
                  <c:v>39833</c:v>
                </c:pt>
                <c:pt idx="276" formatCode="dd/mmm/yy">
                  <c:v>39834</c:v>
                </c:pt>
                <c:pt idx="277" formatCode="dd/mmm/yy">
                  <c:v>39835</c:v>
                </c:pt>
                <c:pt idx="278" formatCode="dd/mmm/yy">
                  <c:v>39836</c:v>
                </c:pt>
                <c:pt idx="279" formatCode="dd/mmm/yy">
                  <c:v>39839</c:v>
                </c:pt>
                <c:pt idx="280" formatCode="dd/mmm/yy">
                  <c:v>39840</c:v>
                </c:pt>
                <c:pt idx="281" formatCode="dd/mmm/yy">
                  <c:v>39841</c:v>
                </c:pt>
                <c:pt idx="282" formatCode="dd/mmm/yy">
                  <c:v>39842</c:v>
                </c:pt>
                <c:pt idx="283" formatCode="dd/mmm/yy">
                  <c:v>39843</c:v>
                </c:pt>
                <c:pt idx="284" formatCode="dd/mmm/yy">
                  <c:v>39846</c:v>
                </c:pt>
                <c:pt idx="285" formatCode="dd/mmm/yy">
                  <c:v>39847</c:v>
                </c:pt>
                <c:pt idx="286" formatCode="dd/mmm/yy">
                  <c:v>39848</c:v>
                </c:pt>
                <c:pt idx="287" formatCode="dd/mmm/yy">
                  <c:v>39849</c:v>
                </c:pt>
                <c:pt idx="288" formatCode="dd/mmm/yy">
                  <c:v>39850</c:v>
                </c:pt>
                <c:pt idx="289" formatCode="dd/mmm/yy">
                  <c:v>39853</c:v>
                </c:pt>
                <c:pt idx="290" formatCode="dd/mmm/yy">
                  <c:v>39854</c:v>
                </c:pt>
              </c:numCache>
            </c:numRef>
          </c:cat>
          <c:val>
            <c:numRef>
              <c:f>Sheet1!$B$2:$B$292</c:f>
              <c:numCache>
                <c:formatCode>General</c:formatCode>
                <c:ptCount val="291"/>
                <c:pt idx="0">
                  <c:v>7.9366000000000172</c:v>
                </c:pt>
                <c:pt idx="1">
                  <c:v>7.9531999999999998</c:v>
                </c:pt>
                <c:pt idx="2">
                  <c:v>7.8807999999999998</c:v>
                </c:pt>
                <c:pt idx="3">
                  <c:v>7.8767000000000014</c:v>
                </c:pt>
                <c:pt idx="4">
                  <c:v>7.8958999999999975</c:v>
                </c:pt>
                <c:pt idx="5">
                  <c:v>7.8964999999999996</c:v>
                </c:pt>
                <c:pt idx="6">
                  <c:v>7.8950999999999985</c:v>
                </c:pt>
                <c:pt idx="7">
                  <c:v>7.8104999999999976</c:v>
                </c:pt>
                <c:pt idx="8">
                  <c:v>7.8162000000000003</c:v>
                </c:pt>
                <c:pt idx="9">
                  <c:v>7.8308</c:v>
                </c:pt>
                <c:pt idx="10">
                  <c:v>7.8808999999999996</c:v>
                </c:pt>
                <c:pt idx="11">
                  <c:v>7.9398000000000124</c:v>
                </c:pt>
                <c:pt idx="12">
                  <c:v>7.9942000000000002</c:v>
                </c:pt>
                <c:pt idx="13">
                  <c:v>7.9930000000000003</c:v>
                </c:pt>
                <c:pt idx="14">
                  <c:v>8.032</c:v>
                </c:pt>
                <c:pt idx="15">
                  <c:v>8.0261000000000013</c:v>
                </c:pt>
                <c:pt idx="16">
                  <c:v>8.0970000000000013</c:v>
                </c:pt>
                <c:pt idx="17">
                  <c:v>8.0254000000000048</c:v>
                </c:pt>
                <c:pt idx="18">
                  <c:v>8.0425000000000004</c:v>
                </c:pt>
                <c:pt idx="19">
                  <c:v>8.0835000000000008</c:v>
                </c:pt>
                <c:pt idx="20">
                  <c:v>8.0356000000000005</c:v>
                </c:pt>
                <c:pt idx="21">
                  <c:v>8.0551000000000048</c:v>
                </c:pt>
                <c:pt idx="22">
                  <c:v>8.0477000000000007</c:v>
                </c:pt>
                <c:pt idx="23">
                  <c:v>8.0409000000000006</c:v>
                </c:pt>
                <c:pt idx="24">
                  <c:v>8.0167000000000002</c:v>
                </c:pt>
                <c:pt idx="25">
                  <c:v>8.0395000000000003</c:v>
                </c:pt>
                <c:pt idx="26">
                  <c:v>8.0665000000000067</c:v>
                </c:pt>
                <c:pt idx="27">
                  <c:v>8.0449000000000002</c:v>
                </c:pt>
                <c:pt idx="28">
                  <c:v>8.0246000000000013</c:v>
                </c:pt>
                <c:pt idx="29">
                  <c:v>8.0135000000000005</c:v>
                </c:pt>
                <c:pt idx="30">
                  <c:v>8.0069000000000035</c:v>
                </c:pt>
                <c:pt idx="31">
                  <c:v>7.9825999999999997</c:v>
                </c:pt>
                <c:pt idx="32">
                  <c:v>7.9177999999999997</c:v>
                </c:pt>
                <c:pt idx="33">
                  <c:v>7.9120999999999997</c:v>
                </c:pt>
                <c:pt idx="34">
                  <c:v>7.8917999999999999</c:v>
                </c:pt>
                <c:pt idx="35">
                  <c:v>7.8552</c:v>
                </c:pt>
                <c:pt idx="36">
                  <c:v>7.8765999999999998</c:v>
                </c:pt>
                <c:pt idx="37">
                  <c:v>7.8673999999999955</c:v>
                </c:pt>
                <c:pt idx="38">
                  <c:v>7.89</c:v>
                </c:pt>
                <c:pt idx="39">
                  <c:v>7.8928999999999965</c:v>
                </c:pt>
                <c:pt idx="40">
                  <c:v>7.8671999999999853</c:v>
                </c:pt>
                <c:pt idx="41">
                  <c:v>7.8566000000000003</c:v>
                </c:pt>
                <c:pt idx="42">
                  <c:v>7.8753000000000002</c:v>
                </c:pt>
                <c:pt idx="43">
                  <c:v>7.9085000000000001</c:v>
                </c:pt>
                <c:pt idx="44">
                  <c:v>7.8705999999999996</c:v>
                </c:pt>
                <c:pt idx="45">
                  <c:v>7.8733000000000004</c:v>
                </c:pt>
                <c:pt idx="46">
                  <c:v>7.8328999999999995</c:v>
                </c:pt>
                <c:pt idx="47">
                  <c:v>7.8685999999999945</c:v>
                </c:pt>
                <c:pt idx="48">
                  <c:v>7.9238999999999997</c:v>
                </c:pt>
                <c:pt idx="49">
                  <c:v>7.9085999999999999</c:v>
                </c:pt>
                <c:pt idx="50">
                  <c:v>7.8898999999999999</c:v>
                </c:pt>
                <c:pt idx="51">
                  <c:v>7.9081000000000001</c:v>
                </c:pt>
                <c:pt idx="52">
                  <c:v>7.9531999999999998</c:v>
                </c:pt>
                <c:pt idx="53">
                  <c:v>8.0107000000000035</c:v>
                </c:pt>
                <c:pt idx="54">
                  <c:v>8.0672000000000015</c:v>
                </c:pt>
                <c:pt idx="55">
                  <c:v>8.0699000000000005</c:v>
                </c:pt>
                <c:pt idx="56">
                  <c:v>8.0603000000000016</c:v>
                </c:pt>
                <c:pt idx="57">
                  <c:v>8.1292999999999989</c:v>
                </c:pt>
                <c:pt idx="58">
                  <c:v>8.1280000000000001</c:v>
                </c:pt>
                <c:pt idx="59">
                  <c:v>8.1353000000000009</c:v>
                </c:pt>
                <c:pt idx="60">
                  <c:v>8.0878000000000014</c:v>
                </c:pt>
                <c:pt idx="61">
                  <c:v>8.0177000000000014</c:v>
                </c:pt>
                <c:pt idx="62">
                  <c:v>8.0272000000000006</c:v>
                </c:pt>
                <c:pt idx="63">
                  <c:v>8.0559000000000047</c:v>
                </c:pt>
                <c:pt idx="64">
                  <c:v>8.0362999999999989</c:v>
                </c:pt>
                <c:pt idx="65">
                  <c:v>8.1019000000000005</c:v>
                </c:pt>
                <c:pt idx="66">
                  <c:v>8.0530000000000008</c:v>
                </c:pt>
                <c:pt idx="67">
                  <c:v>8.0047000000000015</c:v>
                </c:pt>
                <c:pt idx="68">
                  <c:v>7.98</c:v>
                </c:pt>
                <c:pt idx="69">
                  <c:v>7.9474</c:v>
                </c:pt>
                <c:pt idx="70">
                  <c:v>7.9511000000000003</c:v>
                </c:pt>
                <c:pt idx="71">
                  <c:v>7.9424000000000001</c:v>
                </c:pt>
                <c:pt idx="72">
                  <c:v>7.9468000000000014</c:v>
                </c:pt>
                <c:pt idx="73">
                  <c:v>7.9627999999999997</c:v>
                </c:pt>
                <c:pt idx="74">
                  <c:v>7.9327000000000014</c:v>
                </c:pt>
                <c:pt idx="75">
                  <c:v>7.9135999999999997</c:v>
                </c:pt>
                <c:pt idx="76">
                  <c:v>7.8986000000000001</c:v>
                </c:pt>
                <c:pt idx="77">
                  <c:v>7.92</c:v>
                </c:pt>
                <c:pt idx="78">
                  <c:v>7.9684999999999997</c:v>
                </c:pt>
                <c:pt idx="79">
                  <c:v>7.9495000000000013</c:v>
                </c:pt>
                <c:pt idx="80">
                  <c:v>7.9185999999999996</c:v>
                </c:pt>
                <c:pt idx="81">
                  <c:v>7.9382000000000152</c:v>
                </c:pt>
                <c:pt idx="82">
                  <c:v>7.9867000000000123</c:v>
                </c:pt>
                <c:pt idx="83">
                  <c:v>7.9954000000000001</c:v>
                </c:pt>
                <c:pt idx="84">
                  <c:v>7.9748000000000001</c:v>
                </c:pt>
                <c:pt idx="85">
                  <c:v>8.0082000000000004</c:v>
                </c:pt>
                <c:pt idx="86">
                  <c:v>7.9688999999999997</c:v>
                </c:pt>
                <c:pt idx="87">
                  <c:v>7.9597000000000024</c:v>
                </c:pt>
                <c:pt idx="88">
                  <c:v>7.9131</c:v>
                </c:pt>
                <c:pt idx="89">
                  <c:v>7.8616999999999999</c:v>
                </c:pt>
                <c:pt idx="90">
                  <c:v>7.8602999999999996</c:v>
                </c:pt>
                <c:pt idx="91">
                  <c:v>7.8784000000000001</c:v>
                </c:pt>
                <c:pt idx="92">
                  <c:v>7.8822999999999999</c:v>
                </c:pt>
                <c:pt idx="93">
                  <c:v>7.8694999999999995</c:v>
                </c:pt>
                <c:pt idx="94">
                  <c:v>7.8464999999999998</c:v>
                </c:pt>
                <c:pt idx="95">
                  <c:v>7.8506</c:v>
                </c:pt>
                <c:pt idx="96">
                  <c:v>7.8473999999999995</c:v>
                </c:pt>
                <c:pt idx="97">
                  <c:v>7.8788999999999998</c:v>
                </c:pt>
                <c:pt idx="98">
                  <c:v>7.8267999999999995</c:v>
                </c:pt>
                <c:pt idx="99">
                  <c:v>7.8082000000000003</c:v>
                </c:pt>
                <c:pt idx="100">
                  <c:v>7.8188999999999975</c:v>
                </c:pt>
                <c:pt idx="101">
                  <c:v>7.8692000000000002</c:v>
                </c:pt>
                <c:pt idx="102">
                  <c:v>7.8761999999999999</c:v>
                </c:pt>
                <c:pt idx="103">
                  <c:v>7.9100999999999999</c:v>
                </c:pt>
                <c:pt idx="104">
                  <c:v>7.9120999999999997</c:v>
                </c:pt>
                <c:pt idx="105">
                  <c:v>7.8606999999999996</c:v>
                </c:pt>
                <c:pt idx="106">
                  <c:v>7.8834999999999997</c:v>
                </c:pt>
                <c:pt idx="107">
                  <c:v>7.8837999999999999</c:v>
                </c:pt>
                <c:pt idx="108">
                  <c:v>7.9226000000000001</c:v>
                </c:pt>
                <c:pt idx="109">
                  <c:v>7.9587000000000003</c:v>
                </c:pt>
                <c:pt idx="110">
                  <c:v>7.9640999999999975</c:v>
                </c:pt>
                <c:pt idx="111">
                  <c:v>7.9775</c:v>
                </c:pt>
                <c:pt idx="112">
                  <c:v>7.9607999999999999</c:v>
                </c:pt>
                <c:pt idx="113">
                  <c:v>7.9291999999999998</c:v>
                </c:pt>
                <c:pt idx="114">
                  <c:v>7.9338000000000024</c:v>
                </c:pt>
                <c:pt idx="115">
                  <c:v>7.9954000000000001</c:v>
                </c:pt>
                <c:pt idx="116">
                  <c:v>8.0013000000000005</c:v>
                </c:pt>
                <c:pt idx="117">
                  <c:v>8.0290000000000017</c:v>
                </c:pt>
                <c:pt idx="118">
                  <c:v>8.0525000000000322</c:v>
                </c:pt>
                <c:pt idx="119">
                  <c:v>8.0093000000000014</c:v>
                </c:pt>
                <c:pt idx="120">
                  <c:v>8.0539000000000005</c:v>
                </c:pt>
                <c:pt idx="121">
                  <c:v>8.0298000000000016</c:v>
                </c:pt>
                <c:pt idx="122">
                  <c:v>8.0341000000000005</c:v>
                </c:pt>
                <c:pt idx="123">
                  <c:v>8.0412999999999997</c:v>
                </c:pt>
                <c:pt idx="124">
                  <c:v>7.9988999999999999</c:v>
                </c:pt>
                <c:pt idx="125">
                  <c:v>7.9669999999999996</c:v>
                </c:pt>
                <c:pt idx="126">
                  <c:v>7.9614000000000003</c:v>
                </c:pt>
                <c:pt idx="127">
                  <c:v>7.9639999999999995</c:v>
                </c:pt>
                <c:pt idx="128">
                  <c:v>7.9859</c:v>
                </c:pt>
                <c:pt idx="129">
                  <c:v>8.0169000000000015</c:v>
                </c:pt>
                <c:pt idx="130">
                  <c:v>8.0105000000000004</c:v>
                </c:pt>
                <c:pt idx="131">
                  <c:v>8.0360000000000014</c:v>
                </c:pt>
                <c:pt idx="132">
                  <c:v>7.9965999999999999</c:v>
                </c:pt>
                <c:pt idx="133">
                  <c:v>7.9783000000000124</c:v>
                </c:pt>
                <c:pt idx="134">
                  <c:v>7.9823000000000004</c:v>
                </c:pt>
                <c:pt idx="135">
                  <c:v>8.0413999999999994</c:v>
                </c:pt>
                <c:pt idx="136">
                  <c:v>8.0422000000000011</c:v>
                </c:pt>
                <c:pt idx="137">
                  <c:v>8.0754000000000268</c:v>
                </c:pt>
                <c:pt idx="138">
                  <c:v>8.0671000000000035</c:v>
                </c:pt>
                <c:pt idx="139">
                  <c:v>8.0508000000000006</c:v>
                </c:pt>
                <c:pt idx="140">
                  <c:v>8.0467000000000013</c:v>
                </c:pt>
                <c:pt idx="141">
                  <c:v>8.0781000000000009</c:v>
                </c:pt>
                <c:pt idx="142">
                  <c:v>8.0535000000000068</c:v>
                </c:pt>
                <c:pt idx="143">
                  <c:v>8.061300000000001</c:v>
                </c:pt>
                <c:pt idx="144">
                  <c:v>8.0567000000000046</c:v>
                </c:pt>
                <c:pt idx="145">
                  <c:v>8.0608000000000004</c:v>
                </c:pt>
                <c:pt idx="146">
                  <c:v>8.0896000000000008</c:v>
                </c:pt>
                <c:pt idx="147">
                  <c:v>8.1037000000000035</c:v>
                </c:pt>
                <c:pt idx="148">
                  <c:v>8.0859000000000005</c:v>
                </c:pt>
                <c:pt idx="149">
                  <c:v>8.0869</c:v>
                </c:pt>
                <c:pt idx="150">
                  <c:v>8.0785</c:v>
                </c:pt>
                <c:pt idx="151">
                  <c:v>8.0247000000000011</c:v>
                </c:pt>
                <c:pt idx="152">
                  <c:v>8.0069000000000035</c:v>
                </c:pt>
                <c:pt idx="153">
                  <c:v>8.0080999999999989</c:v>
                </c:pt>
                <c:pt idx="154">
                  <c:v>7.9953000000000003</c:v>
                </c:pt>
                <c:pt idx="155">
                  <c:v>8.0391000000000012</c:v>
                </c:pt>
                <c:pt idx="156">
                  <c:v>8.0343</c:v>
                </c:pt>
                <c:pt idx="157">
                  <c:v>7.9948999999999995</c:v>
                </c:pt>
                <c:pt idx="158">
                  <c:v>8.0441000000000003</c:v>
                </c:pt>
                <c:pt idx="159">
                  <c:v>8.0202000000000009</c:v>
                </c:pt>
                <c:pt idx="160">
                  <c:v>8.0165000000000006</c:v>
                </c:pt>
                <c:pt idx="161">
                  <c:v>8.0448000000000004</c:v>
                </c:pt>
                <c:pt idx="162">
                  <c:v>8.0035000000000007</c:v>
                </c:pt>
                <c:pt idx="163">
                  <c:v>7.9725000000000001</c:v>
                </c:pt>
                <c:pt idx="164">
                  <c:v>7.9664000000000001</c:v>
                </c:pt>
                <c:pt idx="165">
                  <c:v>7.9496000000000153</c:v>
                </c:pt>
                <c:pt idx="166">
                  <c:v>7.9614000000000003</c:v>
                </c:pt>
                <c:pt idx="167">
                  <c:v>7.9345999999999997</c:v>
                </c:pt>
                <c:pt idx="168">
                  <c:v>7.9375999999999998</c:v>
                </c:pt>
                <c:pt idx="169">
                  <c:v>7.9283999999999999</c:v>
                </c:pt>
                <c:pt idx="170">
                  <c:v>7.9261999999999997</c:v>
                </c:pt>
                <c:pt idx="171">
                  <c:v>7.9058000000000002</c:v>
                </c:pt>
                <c:pt idx="172">
                  <c:v>7.9158999999999997</c:v>
                </c:pt>
                <c:pt idx="173">
                  <c:v>7.9554999999999998</c:v>
                </c:pt>
                <c:pt idx="174">
                  <c:v>7.9589999999999996</c:v>
                </c:pt>
                <c:pt idx="175">
                  <c:v>7.9880000000000004</c:v>
                </c:pt>
                <c:pt idx="176">
                  <c:v>8.0176000000000016</c:v>
                </c:pt>
                <c:pt idx="177">
                  <c:v>7.9935999999999998</c:v>
                </c:pt>
                <c:pt idx="178">
                  <c:v>8.0131000000000014</c:v>
                </c:pt>
                <c:pt idx="179">
                  <c:v>8.0162000000000013</c:v>
                </c:pt>
                <c:pt idx="180">
                  <c:v>8.0432000000000006</c:v>
                </c:pt>
                <c:pt idx="181">
                  <c:v>8.0592000000000006</c:v>
                </c:pt>
                <c:pt idx="182">
                  <c:v>8.1196000000000002</c:v>
                </c:pt>
                <c:pt idx="183">
                  <c:v>8.125</c:v>
                </c:pt>
                <c:pt idx="184">
                  <c:v>8.2179000000000002</c:v>
                </c:pt>
                <c:pt idx="185">
                  <c:v>8.3085000000000004</c:v>
                </c:pt>
                <c:pt idx="186">
                  <c:v>8.3814000000000028</c:v>
                </c:pt>
                <c:pt idx="187">
                  <c:v>8.3230000000000004</c:v>
                </c:pt>
                <c:pt idx="188">
                  <c:v>8.2147000000000006</c:v>
                </c:pt>
                <c:pt idx="189">
                  <c:v>8.1540000000000035</c:v>
                </c:pt>
                <c:pt idx="190">
                  <c:v>8.2148000000000003</c:v>
                </c:pt>
                <c:pt idx="191">
                  <c:v>8.2525000000000048</c:v>
                </c:pt>
                <c:pt idx="192">
                  <c:v>8.2605000000000004</c:v>
                </c:pt>
                <c:pt idx="193">
                  <c:v>8.2728000000000002</c:v>
                </c:pt>
                <c:pt idx="194">
                  <c:v>8.3376000000000001</c:v>
                </c:pt>
                <c:pt idx="195">
                  <c:v>8.2845000000000013</c:v>
                </c:pt>
                <c:pt idx="196">
                  <c:v>8.266</c:v>
                </c:pt>
                <c:pt idx="197">
                  <c:v>8.2871000000000006</c:v>
                </c:pt>
                <c:pt idx="198">
                  <c:v>8.2796000000000003</c:v>
                </c:pt>
                <c:pt idx="199">
                  <c:v>8.4308000000000014</c:v>
                </c:pt>
                <c:pt idx="200">
                  <c:v>8.3885000000000005</c:v>
                </c:pt>
                <c:pt idx="201">
                  <c:v>8.3907000000000007</c:v>
                </c:pt>
                <c:pt idx="202">
                  <c:v>8.4026000000000067</c:v>
                </c:pt>
                <c:pt idx="203">
                  <c:v>8.4722000000000008</c:v>
                </c:pt>
                <c:pt idx="204">
                  <c:v>8.4928000000000008</c:v>
                </c:pt>
                <c:pt idx="205">
                  <c:v>8.5243000000000002</c:v>
                </c:pt>
                <c:pt idx="206">
                  <c:v>8.6473999999999993</c:v>
                </c:pt>
                <c:pt idx="207">
                  <c:v>8.8302000000000014</c:v>
                </c:pt>
                <c:pt idx="208">
                  <c:v>8.7780000000000005</c:v>
                </c:pt>
                <c:pt idx="209">
                  <c:v>8.8209</c:v>
                </c:pt>
                <c:pt idx="210">
                  <c:v>8.9830000000000005</c:v>
                </c:pt>
                <c:pt idx="211">
                  <c:v>9.1442999999999994</c:v>
                </c:pt>
                <c:pt idx="212">
                  <c:v>8.9815000000000005</c:v>
                </c:pt>
                <c:pt idx="213">
                  <c:v>8.8135000000000048</c:v>
                </c:pt>
                <c:pt idx="214">
                  <c:v>8.7076000000000011</c:v>
                </c:pt>
                <c:pt idx="215">
                  <c:v>8.6809000000000012</c:v>
                </c:pt>
                <c:pt idx="216">
                  <c:v>8.5869</c:v>
                </c:pt>
                <c:pt idx="217">
                  <c:v>8.5832000000000015</c:v>
                </c:pt>
                <c:pt idx="218">
                  <c:v>8.5280000000000005</c:v>
                </c:pt>
                <c:pt idx="219">
                  <c:v>8.4978000000000016</c:v>
                </c:pt>
                <c:pt idx="220">
                  <c:v>8.5980000000000008</c:v>
                </c:pt>
                <c:pt idx="221">
                  <c:v>8.7225000000000001</c:v>
                </c:pt>
                <c:pt idx="222">
                  <c:v>8.791500000000001</c:v>
                </c:pt>
                <c:pt idx="223">
                  <c:v>8.7681000000000004</c:v>
                </c:pt>
                <c:pt idx="224">
                  <c:v>8.6927000000000003</c:v>
                </c:pt>
                <c:pt idx="225">
                  <c:v>8.7730000000000015</c:v>
                </c:pt>
                <c:pt idx="226">
                  <c:v>8.8375000000000004</c:v>
                </c:pt>
                <c:pt idx="227">
                  <c:v>8.8693000000000008</c:v>
                </c:pt>
                <c:pt idx="228">
                  <c:v>8.7492999999999999</c:v>
                </c:pt>
                <c:pt idx="229">
                  <c:v>8.8762000000000008</c:v>
                </c:pt>
                <c:pt idx="230">
                  <c:v>8.8996000000000048</c:v>
                </c:pt>
                <c:pt idx="231">
                  <c:v>8.8410000000000011</c:v>
                </c:pt>
                <c:pt idx="232">
                  <c:v>8.9504000000000268</c:v>
                </c:pt>
                <c:pt idx="233">
                  <c:v>9.0371000000000006</c:v>
                </c:pt>
                <c:pt idx="234">
                  <c:v>8.9615000000000027</c:v>
                </c:pt>
                <c:pt idx="235">
                  <c:v>9.0659000000000027</c:v>
                </c:pt>
                <c:pt idx="236">
                  <c:v>9.0407000000000011</c:v>
                </c:pt>
                <c:pt idx="237">
                  <c:v>8.9634000000000267</c:v>
                </c:pt>
                <c:pt idx="238">
                  <c:v>8.8585000000000047</c:v>
                </c:pt>
                <c:pt idx="239">
                  <c:v>8.9927000000000028</c:v>
                </c:pt>
                <c:pt idx="240">
                  <c:v>8.9417000000000009</c:v>
                </c:pt>
                <c:pt idx="241">
                  <c:v>9.0278000000000009</c:v>
                </c:pt>
                <c:pt idx="242">
                  <c:v>9.1269999999999989</c:v>
                </c:pt>
                <c:pt idx="243">
                  <c:v>9.2222000000000008</c:v>
                </c:pt>
                <c:pt idx="244">
                  <c:v>9.1597000000000008</c:v>
                </c:pt>
                <c:pt idx="245">
                  <c:v>9.1522000000000006</c:v>
                </c:pt>
                <c:pt idx="246">
                  <c:v>9.1480999999999995</c:v>
                </c:pt>
                <c:pt idx="247">
                  <c:v>9.1575000000000006</c:v>
                </c:pt>
                <c:pt idx="248">
                  <c:v>9.2724000000000046</c:v>
                </c:pt>
                <c:pt idx="249">
                  <c:v>9.4220000000000006</c:v>
                </c:pt>
                <c:pt idx="250">
                  <c:v>9.6210000000000004</c:v>
                </c:pt>
                <c:pt idx="251">
                  <c:v>9.4773000000000014</c:v>
                </c:pt>
                <c:pt idx="252">
                  <c:v>9.7260999999999989</c:v>
                </c:pt>
                <c:pt idx="253">
                  <c:v>9.8246000000000002</c:v>
                </c:pt>
                <c:pt idx="254">
                  <c:v>9.9128000000000007</c:v>
                </c:pt>
                <c:pt idx="255">
                  <c:v>9.9742000000000015</c:v>
                </c:pt>
                <c:pt idx="256">
                  <c:v>9.9700000000000006</c:v>
                </c:pt>
                <c:pt idx="257">
                  <c:v>9.9015000000000004</c:v>
                </c:pt>
                <c:pt idx="258">
                  <c:v>10.050500000000024</c:v>
                </c:pt>
                <c:pt idx="259">
                  <c:v>9.9946000000000002</c:v>
                </c:pt>
                <c:pt idx="260">
                  <c:v>9.8984000000000005</c:v>
                </c:pt>
                <c:pt idx="261">
                  <c:v>9.7105000000000015</c:v>
                </c:pt>
                <c:pt idx="262">
                  <c:v>9.7349999999999994</c:v>
                </c:pt>
                <c:pt idx="263">
                  <c:v>9.5963000000000012</c:v>
                </c:pt>
                <c:pt idx="264">
                  <c:v>9.4700000000000006</c:v>
                </c:pt>
                <c:pt idx="265">
                  <c:v>9.4029000000000007</c:v>
                </c:pt>
                <c:pt idx="266">
                  <c:v>9.3834000000000248</c:v>
                </c:pt>
                <c:pt idx="267">
                  <c:v>9.5774000000000008</c:v>
                </c:pt>
                <c:pt idx="268">
                  <c:v>9.4459</c:v>
                </c:pt>
                <c:pt idx="269">
                  <c:v>9.3703000000000003</c:v>
                </c:pt>
                <c:pt idx="270">
                  <c:v>9.4333000000000009</c:v>
                </c:pt>
                <c:pt idx="271">
                  <c:v>9.5182000000000002</c:v>
                </c:pt>
                <c:pt idx="272">
                  <c:v>9.4109000000000016</c:v>
                </c:pt>
                <c:pt idx="273">
                  <c:v>9.2606000000000002</c:v>
                </c:pt>
                <c:pt idx="274">
                  <c:v>9.1442999999999994</c:v>
                </c:pt>
                <c:pt idx="275">
                  <c:v>9.2122000000000011</c:v>
                </c:pt>
                <c:pt idx="276" formatCode="0.0000">
                  <c:v>9.0555000305176119</c:v>
                </c:pt>
                <c:pt idx="277" formatCode="0.0000">
                  <c:v>9.0299997329711914</c:v>
                </c:pt>
                <c:pt idx="278" formatCode="0.0000">
                  <c:v>8.9940004348754883</c:v>
                </c:pt>
                <c:pt idx="279" formatCode="0.0000">
                  <c:v>8.8935003280640039</c:v>
                </c:pt>
                <c:pt idx="280" formatCode="0.0000">
                  <c:v>8.8975000381470224</c:v>
                </c:pt>
                <c:pt idx="281" formatCode="0.0000">
                  <c:v>8.8870000839233398</c:v>
                </c:pt>
                <c:pt idx="282" formatCode="0.0000">
                  <c:v>8.8000001907348633</c:v>
                </c:pt>
                <c:pt idx="283" formatCode="0.0000">
                  <c:v>8.8874998092651794</c:v>
                </c:pt>
                <c:pt idx="284" formatCode="0.0000">
                  <c:v>8.9414997100830078</c:v>
                </c:pt>
                <c:pt idx="285" formatCode="0.0000">
                  <c:v>9.0389995574951172</c:v>
                </c:pt>
                <c:pt idx="286" formatCode="0.0000">
                  <c:v>8.8920001983642987</c:v>
                </c:pt>
                <c:pt idx="287" formatCode="0.0000">
                  <c:v>8.7790000000000017</c:v>
                </c:pt>
                <c:pt idx="288" formatCode="0.0000">
                  <c:v>8.7730000000000015</c:v>
                </c:pt>
                <c:pt idx="289" formatCode="0.0000">
                  <c:v>8.6620000000000008</c:v>
                </c:pt>
                <c:pt idx="290" formatCode="0.0000">
                  <c:v>8.64</c:v>
                </c:pt>
              </c:numCache>
            </c:numRef>
          </c:val>
        </c:ser>
        <c:marker val="1"/>
        <c:axId val="100075008"/>
        <c:axId val="100076544"/>
      </c:lineChart>
      <c:dateAx>
        <c:axId val="100075008"/>
        <c:scaling>
          <c:orientation val="minMax"/>
          <c:max val="39873"/>
          <c:min val="39448"/>
        </c:scaling>
        <c:axPos val="b"/>
        <c:numFmt formatCode="[$-414]mmm\.\ yy;@" sourceLinked="0"/>
        <c:majorTickMark val="in"/>
        <c:tickLblPos val="nextTo"/>
        <c:crossAx val="100076544"/>
        <c:crossesAt val="7.5"/>
        <c:auto val="1"/>
        <c:lblOffset val="100"/>
        <c:majorUnit val="4"/>
        <c:majorTimeUnit val="months"/>
      </c:dateAx>
      <c:valAx>
        <c:axId val="100076544"/>
        <c:scaling>
          <c:orientation val="minMax"/>
          <c:max val="10.5"/>
          <c:min val="7.5"/>
        </c:scaling>
        <c:axPos val="l"/>
        <c:numFmt formatCode="General" sourceLinked="1"/>
        <c:majorTickMark val="in"/>
        <c:tickLblPos val="nextTo"/>
        <c:crossAx val="100075008"/>
        <c:crosses val="autoZero"/>
        <c:crossBetween val="between"/>
        <c:majorUnit val="1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653706601678718"/>
          <c:y val="5.2791928721174004E-2"/>
          <c:w val="0.80006531783684154"/>
          <c:h val="0.79967636268344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svingning</c:v>
                </c:pt>
              </c:strCache>
            </c:strRef>
          </c:tx>
          <c:spPr>
            <a:ln w="381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Sheet1!$A$2:$A$292</c:f>
              <c:numCache>
                <c:formatCode>dd/mm/yyyy;@</c:formatCode>
                <c:ptCount val="291"/>
                <c:pt idx="0">
                  <c:v>39854</c:v>
                </c:pt>
                <c:pt idx="1">
                  <c:v>39853</c:v>
                </c:pt>
                <c:pt idx="2">
                  <c:v>39850</c:v>
                </c:pt>
                <c:pt idx="3">
                  <c:v>39849</c:v>
                </c:pt>
                <c:pt idx="4">
                  <c:v>39848</c:v>
                </c:pt>
                <c:pt idx="5">
                  <c:v>39847</c:v>
                </c:pt>
                <c:pt idx="6">
                  <c:v>39846</c:v>
                </c:pt>
                <c:pt idx="7">
                  <c:v>39843</c:v>
                </c:pt>
                <c:pt idx="8">
                  <c:v>39842</c:v>
                </c:pt>
                <c:pt idx="9">
                  <c:v>39841</c:v>
                </c:pt>
                <c:pt idx="10">
                  <c:v>39840</c:v>
                </c:pt>
                <c:pt idx="11">
                  <c:v>39839</c:v>
                </c:pt>
                <c:pt idx="12">
                  <c:v>39836</c:v>
                </c:pt>
                <c:pt idx="13">
                  <c:v>39835</c:v>
                </c:pt>
                <c:pt idx="14">
                  <c:v>39834</c:v>
                </c:pt>
                <c:pt idx="15" formatCode="dd/mm/yyyy">
                  <c:v>39833</c:v>
                </c:pt>
                <c:pt idx="16" formatCode="dd/mm/yyyy">
                  <c:v>39832</c:v>
                </c:pt>
                <c:pt idx="17" formatCode="dd/mm/yyyy">
                  <c:v>39829</c:v>
                </c:pt>
                <c:pt idx="18" formatCode="dd/mm/yyyy">
                  <c:v>39828</c:v>
                </c:pt>
                <c:pt idx="19" formatCode="dd/mm/yyyy">
                  <c:v>39827</c:v>
                </c:pt>
                <c:pt idx="20" formatCode="dd/mm/yyyy">
                  <c:v>39826</c:v>
                </c:pt>
                <c:pt idx="21" formatCode="dd/mm/yyyy">
                  <c:v>39825</c:v>
                </c:pt>
                <c:pt idx="22" formatCode="dd/mm/yyyy">
                  <c:v>39822</c:v>
                </c:pt>
                <c:pt idx="23" formatCode="dd/mm/yyyy">
                  <c:v>39821</c:v>
                </c:pt>
                <c:pt idx="24" formatCode="dd/mm/yyyy">
                  <c:v>39820</c:v>
                </c:pt>
                <c:pt idx="25" formatCode="dd/mm/yyyy">
                  <c:v>39819</c:v>
                </c:pt>
                <c:pt idx="26" formatCode="dd/mm/yyyy">
                  <c:v>39818</c:v>
                </c:pt>
                <c:pt idx="27" formatCode="dd/mm/yyyy">
                  <c:v>39815</c:v>
                </c:pt>
                <c:pt idx="28" formatCode="dd/mm/yyyy">
                  <c:v>39814</c:v>
                </c:pt>
                <c:pt idx="29" formatCode="dd/mm/yyyy">
                  <c:v>39813</c:v>
                </c:pt>
                <c:pt idx="30" formatCode="dd/mm/yyyy">
                  <c:v>39812</c:v>
                </c:pt>
                <c:pt idx="31" formatCode="dd/mm/yyyy">
                  <c:v>39811</c:v>
                </c:pt>
                <c:pt idx="32" formatCode="dd/mm/yyyy">
                  <c:v>39808</c:v>
                </c:pt>
                <c:pt idx="33" formatCode="dd/mm/yyyy">
                  <c:v>39807</c:v>
                </c:pt>
                <c:pt idx="34" formatCode="dd/mm/yyyy">
                  <c:v>39806</c:v>
                </c:pt>
                <c:pt idx="35" formatCode="dd/mm/yyyy">
                  <c:v>39805</c:v>
                </c:pt>
                <c:pt idx="36" formatCode="dd/mm/yyyy">
                  <c:v>39804</c:v>
                </c:pt>
                <c:pt idx="37" formatCode="dd/mm/yyyy">
                  <c:v>39801</c:v>
                </c:pt>
                <c:pt idx="38" formatCode="dd/mm/yyyy">
                  <c:v>39800</c:v>
                </c:pt>
                <c:pt idx="39" formatCode="dd/mm/yyyy">
                  <c:v>39799</c:v>
                </c:pt>
                <c:pt idx="40" formatCode="dd/mm/yyyy">
                  <c:v>39798</c:v>
                </c:pt>
                <c:pt idx="41" formatCode="dd/mm/yyyy">
                  <c:v>39797</c:v>
                </c:pt>
                <c:pt idx="42" formatCode="dd/mm/yyyy">
                  <c:v>39794</c:v>
                </c:pt>
                <c:pt idx="43" formatCode="dd/mm/yyyy">
                  <c:v>39793</c:v>
                </c:pt>
                <c:pt idx="44" formatCode="dd/mm/yyyy">
                  <c:v>39792</c:v>
                </c:pt>
                <c:pt idx="45" formatCode="dd/mm/yyyy">
                  <c:v>39791</c:v>
                </c:pt>
                <c:pt idx="46" formatCode="dd/mm/yyyy">
                  <c:v>39790</c:v>
                </c:pt>
                <c:pt idx="47" formatCode="dd/mm/yyyy">
                  <c:v>39787</c:v>
                </c:pt>
                <c:pt idx="48" formatCode="dd/mm/yyyy">
                  <c:v>39786</c:v>
                </c:pt>
                <c:pt idx="49" formatCode="dd/mm/yyyy">
                  <c:v>39785</c:v>
                </c:pt>
                <c:pt idx="50" formatCode="dd/mm/yyyy">
                  <c:v>39784</c:v>
                </c:pt>
                <c:pt idx="51" formatCode="dd/mm/yyyy">
                  <c:v>39783</c:v>
                </c:pt>
                <c:pt idx="52" formatCode="dd/mm/yyyy">
                  <c:v>39780</c:v>
                </c:pt>
                <c:pt idx="53" formatCode="dd/mm/yyyy">
                  <c:v>39779</c:v>
                </c:pt>
                <c:pt idx="54" formatCode="dd/mm/yyyy">
                  <c:v>39778</c:v>
                </c:pt>
                <c:pt idx="55" formatCode="dd/mm/yyyy">
                  <c:v>39777</c:v>
                </c:pt>
                <c:pt idx="56" formatCode="dd/mm/yyyy">
                  <c:v>39776</c:v>
                </c:pt>
                <c:pt idx="57" formatCode="dd/mm/yyyy">
                  <c:v>39773</c:v>
                </c:pt>
                <c:pt idx="58" formatCode="dd/mm/yyyy">
                  <c:v>39772</c:v>
                </c:pt>
                <c:pt idx="59" formatCode="dd/mm/yyyy">
                  <c:v>39771</c:v>
                </c:pt>
                <c:pt idx="60" formatCode="dd/mm/yyyy">
                  <c:v>39770</c:v>
                </c:pt>
                <c:pt idx="61" formatCode="dd/mm/yyyy">
                  <c:v>39769</c:v>
                </c:pt>
                <c:pt idx="62" formatCode="dd/mm/yyyy">
                  <c:v>39766</c:v>
                </c:pt>
                <c:pt idx="63" formatCode="dd/mm/yyyy">
                  <c:v>39765</c:v>
                </c:pt>
                <c:pt idx="64" formatCode="dd/mm/yyyy">
                  <c:v>39764</c:v>
                </c:pt>
                <c:pt idx="65" formatCode="dd/mm/yyyy">
                  <c:v>39763</c:v>
                </c:pt>
                <c:pt idx="66" formatCode="dd/mm/yyyy">
                  <c:v>39762</c:v>
                </c:pt>
                <c:pt idx="67" formatCode="dd/mm/yyyy">
                  <c:v>39759</c:v>
                </c:pt>
                <c:pt idx="68" formatCode="dd/mm/yyyy">
                  <c:v>39758</c:v>
                </c:pt>
                <c:pt idx="69" formatCode="dd/mm/yyyy">
                  <c:v>39757</c:v>
                </c:pt>
                <c:pt idx="70" formatCode="dd/mm/yyyy">
                  <c:v>39756</c:v>
                </c:pt>
                <c:pt idx="71" formatCode="dd/mm/yyyy">
                  <c:v>39755</c:v>
                </c:pt>
                <c:pt idx="72" formatCode="dd/mm/yyyy">
                  <c:v>39752</c:v>
                </c:pt>
                <c:pt idx="73" formatCode="dd/mm/yyyy">
                  <c:v>39751</c:v>
                </c:pt>
                <c:pt idx="74" formatCode="dd/mm/yyyy">
                  <c:v>39750</c:v>
                </c:pt>
                <c:pt idx="75" formatCode="dd/mm/yyyy">
                  <c:v>39749</c:v>
                </c:pt>
                <c:pt idx="76" formatCode="dd/mm/yyyy">
                  <c:v>39748</c:v>
                </c:pt>
                <c:pt idx="77" formatCode="dd/mm/yyyy">
                  <c:v>39745</c:v>
                </c:pt>
                <c:pt idx="78" formatCode="dd/mm/yyyy">
                  <c:v>39744</c:v>
                </c:pt>
                <c:pt idx="79" formatCode="dd/mm/yyyy">
                  <c:v>39743</c:v>
                </c:pt>
                <c:pt idx="80" formatCode="dd/mm/yyyy">
                  <c:v>39742</c:v>
                </c:pt>
                <c:pt idx="81" formatCode="dd/mm/yyyy">
                  <c:v>39741</c:v>
                </c:pt>
                <c:pt idx="82" formatCode="dd/mm/yyyy">
                  <c:v>39738</c:v>
                </c:pt>
                <c:pt idx="83" formatCode="dd/mm/yyyy">
                  <c:v>39737</c:v>
                </c:pt>
                <c:pt idx="84" formatCode="dd/mm/yyyy">
                  <c:v>39736</c:v>
                </c:pt>
                <c:pt idx="85" formatCode="dd/mm/yyyy">
                  <c:v>39735</c:v>
                </c:pt>
                <c:pt idx="86" formatCode="dd/mm/yyyy">
                  <c:v>39734</c:v>
                </c:pt>
                <c:pt idx="87" formatCode="dd/mm/yyyy">
                  <c:v>39731</c:v>
                </c:pt>
                <c:pt idx="88" formatCode="dd/mm/yyyy">
                  <c:v>39730</c:v>
                </c:pt>
                <c:pt idx="89" formatCode="dd/mm/yyyy">
                  <c:v>39729</c:v>
                </c:pt>
                <c:pt idx="90" formatCode="dd/mm/yyyy">
                  <c:v>39728</c:v>
                </c:pt>
                <c:pt idx="91" formatCode="dd/mm/yyyy">
                  <c:v>39727</c:v>
                </c:pt>
                <c:pt idx="92" formatCode="dd/mm/yyyy">
                  <c:v>39724</c:v>
                </c:pt>
                <c:pt idx="93" formatCode="dd/mm/yyyy">
                  <c:v>39723</c:v>
                </c:pt>
                <c:pt idx="94" formatCode="dd/mm/yyyy">
                  <c:v>39722</c:v>
                </c:pt>
                <c:pt idx="95" formatCode="dd/mm/yyyy">
                  <c:v>39721</c:v>
                </c:pt>
                <c:pt idx="96" formatCode="dd/mm/yyyy">
                  <c:v>39720</c:v>
                </c:pt>
                <c:pt idx="97" formatCode="dd/mm/yyyy">
                  <c:v>39717</c:v>
                </c:pt>
                <c:pt idx="98" formatCode="dd/mm/yyyy">
                  <c:v>39716</c:v>
                </c:pt>
                <c:pt idx="99" formatCode="dd/mm/yyyy">
                  <c:v>39715</c:v>
                </c:pt>
                <c:pt idx="100" formatCode="dd/mm/yyyy">
                  <c:v>39714</c:v>
                </c:pt>
                <c:pt idx="101" formatCode="dd/mm/yyyy">
                  <c:v>39713</c:v>
                </c:pt>
                <c:pt idx="102" formatCode="dd/mm/yyyy">
                  <c:v>39710</c:v>
                </c:pt>
                <c:pt idx="103" formatCode="dd/mm/yyyy">
                  <c:v>39709</c:v>
                </c:pt>
                <c:pt idx="104" formatCode="dd/mm/yyyy">
                  <c:v>39708</c:v>
                </c:pt>
                <c:pt idx="105" formatCode="dd/mm/yyyy">
                  <c:v>39707</c:v>
                </c:pt>
                <c:pt idx="106" formatCode="dd/mm/yyyy">
                  <c:v>39706</c:v>
                </c:pt>
                <c:pt idx="107" formatCode="dd/mm/yyyy">
                  <c:v>39703</c:v>
                </c:pt>
                <c:pt idx="108" formatCode="dd/mm/yyyy">
                  <c:v>39702</c:v>
                </c:pt>
                <c:pt idx="109" formatCode="dd/mm/yyyy">
                  <c:v>39701</c:v>
                </c:pt>
                <c:pt idx="110" formatCode="dd/mm/yyyy">
                  <c:v>39700</c:v>
                </c:pt>
                <c:pt idx="111" formatCode="dd/mm/yyyy">
                  <c:v>39699</c:v>
                </c:pt>
                <c:pt idx="112" formatCode="dd/mm/yyyy">
                  <c:v>39696</c:v>
                </c:pt>
                <c:pt idx="113" formatCode="dd/mm/yyyy">
                  <c:v>39695</c:v>
                </c:pt>
                <c:pt idx="114" formatCode="dd/mm/yyyy">
                  <c:v>39694</c:v>
                </c:pt>
                <c:pt idx="115" formatCode="dd/mm/yyyy">
                  <c:v>39693</c:v>
                </c:pt>
                <c:pt idx="116" formatCode="dd/mm/yyyy">
                  <c:v>39692</c:v>
                </c:pt>
                <c:pt idx="117" formatCode="dd/mm/yyyy">
                  <c:v>39689</c:v>
                </c:pt>
                <c:pt idx="118" formatCode="dd/mm/yyyy">
                  <c:v>39688</c:v>
                </c:pt>
                <c:pt idx="119" formatCode="dd/mm/yyyy">
                  <c:v>39687</c:v>
                </c:pt>
                <c:pt idx="120" formatCode="dd/mm/yyyy">
                  <c:v>39686</c:v>
                </c:pt>
                <c:pt idx="121" formatCode="dd/mm/yyyy">
                  <c:v>39685</c:v>
                </c:pt>
                <c:pt idx="122" formatCode="dd/mm/yyyy">
                  <c:v>39682</c:v>
                </c:pt>
                <c:pt idx="123" formatCode="dd/mm/yyyy">
                  <c:v>39681</c:v>
                </c:pt>
                <c:pt idx="124" formatCode="dd/mm/yyyy">
                  <c:v>39680</c:v>
                </c:pt>
                <c:pt idx="125" formatCode="dd/mm/yyyy">
                  <c:v>39679</c:v>
                </c:pt>
                <c:pt idx="126" formatCode="dd/mm/yyyy">
                  <c:v>39678</c:v>
                </c:pt>
                <c:pt idx="127" formatCode="dd/mm/yyyy">
                  <c:v>39675</c:v>
                </c:pt>
                <c:pt idx="128" formatCode="dd/mm/yyyy">
                  <c:v>39674</c:v>
                </c:pt>
                <c:pt idx="129" formatCode="dd/mm/yyyy">
                  <c:v>39673</c:v>
                </c:pt>
                <c:pt idx="130" formatCode="dd/mm/yyyy">
                  <c:v>39672</c:v>
                </c:pt>
                <c:pt idx="131" formatCode="dd/mm/yyyy">
                  <c:v>39671</c:v>
                </c:pt>
                <c:pt idx="132" formatCode="dd/mm/yyyy">
                  <c:v>39668</c:v>
                </c:pt>
                <c:pt idx="133" formatCode="dd/mm/yyyy">
                  <c:v>39667</c:v>
                </c:pt>
                <c:pt idx="134" formatCode="dd/mm/yyyy">
                  <c:v>39666</c:v>
                </c:pt>
                <c:pt idx="135" formatCode="dd/mm/yyyy">
                  <c:v>39665</c:v>
                </c:pt>
                <c:pt idx="136" formatCode="dd/mm/yyyy">
                  <c:v>39664</c:v>
                </c:pt>
                <c:pt idx="137" formatCode="dd/mm/yyyy">
                  <c:v>39661</c:v>
                </c:pt>
                <c:pt idx="138" formatCode="dd/mm/yyyy">
                  <c:v>39660</c:v>
                </c:pt>
                <c:pt idx="139" formatCode="dd/mm/yyyy">
                  <c:v>39659</c:v>
                </c:pt>
                <c:pt idx="140" formatCode="dd/mm/yyyy">
                  <c:v>39658</c:v>
                </c:pt>
                <c:pt idx="141" formatCode="dd/mm/yyyy">
                  <c:v>39657</c:v>
                </c:pt>
                <c:pt idx="142" formatCode="dd/mm/yyyy">
                  <c:v>39654</c:v>
                </c:pt>
                <c:pt idx="143" formatCode="dd/mm/yyyy">
                  <c:v>39653</c:v>
                </c:pt>
                <c:pt idx="144" formatCode="dd/mm/yyyy">
                  <c:v>39652</c:v>
                </c:pt>
                <c:pt idx="145" formatCode="dd/mm/yyyy">
                  <c:v>39651</c:v>
                </c:pt>
                <c:pt idx="146" formatCode="dd/mm/yyyy">
                  <c:v>39650</c:v>
                </c:pt>
                <c:pt idx="147" formatCode="dd/mm/yyyy">
                  <c:v>39647</c:v>
                </c:pt>
                <c:pt idx="148" formatCode="dd/mm/yyyy">
                  <c:v>39646</c:v>
                </c:pt>
                <c:pt idx="149" formatCode="dd/mm/yyyy">
                  <c:v>39645</c:v>
                </c:pt>
                <c:pt idx="150" formatCode="dd/mm/yyyy">
                  <c:v>39644</c:v>
                </c:pt>
                <c:pt idx="151" formatCode="dd/mm/yyyy">
                  <c:v>39643</c:v>
                </c:pt>
                <c:pt idx="152" formatCode="dd/mm/yyyy">
                  <c:v>39640</c:v>
                </c:pt>
                <c:pt idx="153" formatCode="dd/mm/yyyy">
                  <c:v>39639</c:v>
                </c:pt>
                <c:pt idx="154" formatCode="dd/mm/yyyy">
                  <c:v>39638</c:v>
                </c:pt>
                <c:pt idx="155" formatCode="dd/mm/yyyy">
                  <c:v>39637</c:v>
                </c:pt>
                <c:pt idx="156" formatCode="dd/mm/yyyy">
                  <c:v>39636</c:v>
                </c:pt>
                <c:pt idx="157" formatCode="dd/mm/yyyy">
                  <c:v>39633</c:v>
                </c:pt>
                <c:pt idx="158" formatCode="dd/mm/yyyy">
                  <c:v>39632</c:v>
                </c:pt>
                <c:pt idx="159" formatCode="dd/mm/yyyy">
                  <c:v>39631</c:v>
                </c:pt>
                <c:pt idx="160" formatCode="dd/mm/yyyy">
                  <c:v>39630</c:v>
                </c:pt>
                <c:pt idx="161" formatCode="dd/mm/yyyy">
                  <c:v>39629</c:v>
                </c:pt>
                <c:pt idx="162" formatCode="dd/mm/yyyy">
                  <c:v>39626</c:v>
                </c:pt>
                <c:pt idx="163" formatCode="dd/mm/yyyy">
                  <c:v>39625</c:v>
                </c:pt>
                <c:pt idx="164" formatCode="dd/mm/yyyy">
                  <c:v>39624</c:v>
                </c:pt>
                <c:pt idx="165" formatCode="dd/mm/yyyy">
                  <c:v>39623</c:v>
                </c:pt>
                <c:pt idx="166" formatCode="dd/mm/yyyy">
                  <c:v>39622</c:v>
                </c:pt>
                <c:pt idx="167" formatCode="dd/mm/yyyy">
                  <c:v>39619</c:v>
                </c:pt>
                <c:pt idx="168" formatCode="dd/mm/yyyy">
                  <c:v>39618</c:v>
                </c:pt>
                <c:pt idx="169" formatCode="dd/mm/yyyy">
                  <c:v>39617</c:v>
                </c:pt>
                <c:pt idx="170" formatCode="dd/mm/yyyy">
                  <c:v>39616</c:v>
                </c:pt>
                <c:pt idx="171" formatCode="dd/mm/yyyy">
                  <c:v>39615</c:v>
                </c:pt>
                <c:pt idx="172" formatCode="dd/mm/yyyy">
                  <c:v>39612</c:v>
                </c:pt>
                <c:pt idx="173" formatCode="dd/mm/yyyy">
                  <c:v>39611</c:v>
                </c:pt>
                <c:pt idx="174" formatCode="dd/mm/yyyy">
                  <c:v>39610</c:v>
                </c:pt>
                <c:pt idx="175" formatCode="dd/mm/yyyy">
                  <c:v>39609</c:v>
                </c:pt>
                <c:pt idx="176" formatCode="dd/mm/yyyy">
                  <c:v>39608</c:v>
                </c:pt>
                <c:pt idx="177" formatCode="dd/mm/yyyy">
                  <c:v>39605</c:v>
                </c:pt>
                <c:pt idx="178" formatCode="dd/mm/yyyy">
                  <c:v>39604</c:v>
                </c:pt>
                <c:pt idx="179" formatCode="dd/mm/yyyy">
                  <c:v>39603</c:v>
                </c:pt>
                <c:pt idx="180" formatCode="dd/mm/yyyy">
                  <c:v>39602</c:v>
                </c:pt>
                <c:pt idx="181" formatCode="dd/mm/yyyy">
                  <c:v>39601</c:v>
                </c:pt>
                <c:pt idx="182" formatCode="dd/mm/yyyy">
                  <c:v>39598</c:v>
                </c:pt>
                <c:pt idx="183" formatCode="dd/mm/yyyy">
                  <c:v>39597</c:v>
                </c:pt>
                <c:pt idx="184" formatCode="dd/mm/yyyy">
                  <c:v>39596</c:v>
                </c:pt>
                <c:pt idx="185" formatCode="dd/mm/yyyy">
                  <c:v>39595</c:v>
                </c:pt>
                <c:pt idx="186" formatCode="dd/mm/yyyy">
                  <c:v>39594</c:v>
                </c:pt>
                <c:pt idx="187" formatCode="dd/mm/yyyy">
                  <c:v>39591</c:v>
                </c:pt>
                <c:pt idx="188" formatCode="dd/mm/yyyy">
                  <c:v>39590</c:v>
                </c:pt>
                <c:pt idx="189" formatCode="dd/mm/yyyy">
                  <c:v>39589</c:v>
                </c:pt>
                <c:pt idx="190" formatCode="dd/mm/yyyy">
                  <c:v>39588</c:v>
                </c:pt>
                <c:pt idx="191" formatCode="dd/mm/yyyy">
                  <c:v>39587</c:v>
                </c:pt>
                <c:pt idx="192" formatCode="dd/mm/yyyy">
                  <c:v>39584</c:v>
                </c:pt>
                <c:pt idx="193" formatCode="dd/mm/yyyy">
                  <c:v>39583</c:v>
                </c:pt>
                <c:pt idx="194" formatCode="dd/mm/yyyy">
                  <c:v>39582</c:v>
                </c:pt>
                <c:pt idx="195" formatCode="dd/mm/yyyy">
                  <c:v>39581</c:v>
                </c:pt>
                <c:pt idx="196" formatCode="dd/mm/yyyy">
                  <c:v>39580</c:v>
                </c:pt>
                <c:pt idx="197" formatCode="dd/mm/yyyy">
                  <c:v>39577</c:v>
                </c:pt>
                <c:pt idx="198" formatCode="dd/mm/yyyy">
                  <c:v>39576</c:v>
                </c:pt>
                <c:pt idx="199" formatCode="dd/mm/yyyy">
                  <c:v>39575</c:v>
                </c:pt>
                <c:pt idx="200" formatCode="dd/mm/yyyy">
                  <c:v>39574</c:v>
                </c:pt>
                <c:pt idx="201" formatCode="dd/mm/yyyy">
                  <c:v>39573</c:v>
                </c:pt>
                <c:pt idx="202" formatCode="dd/mm/yyyy">
                  <c:v>39570</c:v>
                </c:pt>
                <c:pt idx="203" formatCode="dd/mm/yyyy">
                  <c:v>39569</c:v>
                </c:pt>
                <c:pt idx="204" formatCode="dd/mm/yyyy">
                  <c:v>39568</c:v>
                </c:pt>
                <c:pt idx="205" formatCode="dd/mm/yyyy">
                  <c:v>39567</c:v>
                </c:pt>
                <c:pt idx="206" formatCode="dd/mm/yyyy">
                  <c:v>39566</c:v>
                </c:pt>
                <c:pt idx="207" formatCode="dd/mm/yyyy">
                  <c:v>39563</c:v>
                </c:pt>
                <c:pt idx="208" formatCode="dd/mm/yyyy">
                  <c:v>39562</c:v>
                </c:pt>
                <c:pt idx="209" formatCode="dd/mm/yyyy">
                  <c:v>39561</c:v>
                </c:pt>
                <c:pt idx="210" formatCode="dd/mm/yyyy">
                  <c:v>39560</c:v>
                </c:pt>
                <c:pt idx="211" formatCode="dd/mm/yyyy">
                  <c:v>39559</c:v>
                </c:pt>
                <c:pt idx="212" formatCode="dd/mm/yyyy">
                  <c:v>39556</c:v>
                </c:pt>
                <c:pt idx="213" formatCode="dd/mm/yyyy">
                  <c:v>39555</c:v>
                </c:pt>
                <c:pt idx="214" formatCode="dd/mm/yyyy">
                  <c:v>39554</c:v>
                </c:pt>
                <c:pt idx="215" formatCode="dd/mm/yyyy">
                  <c:v>39553</c:v>
                </c:pt>
                <c:pt idx="216" formatCode="dd/mm/yyyy">
                  <c:v>39552</c:v>
                </c:pt>
                <c:pt idx="217" formatCode="dd/mm/yyyy">
                  <c:v>39549</c:v>
                </c:pt>
                <c:pt idx="218" formatCode="dd/mm/yyyy">
                  <c:v>39548</c:v>
                </c:pt>
                <c:pt idx="219" formatCode="dd/mm/yyyy">
                  <c:v>39547</c:v>
                </c:pt>
                <c:pt idx="220" formatCode="dd/mm/yyyy">
                  <c:v>39546</c:v>
                </c:pt>
                <c:pt idx="221" formatCode="dd/mm/yyyy">
                  <c:v>39545</c:v>
                </c:pt>
                <c:pt idx="222" formatCode="dd/mm/yyyy">
                  <c:v>39542</c:v>
                </c:pt>
                <c:pt idx="223" formatCode="dd/mm/yyyy">
                  <c:v>39541</c:v>
                </c:pt>
                <c:pt idx="224" formatCode="dd/mm/yyyy">
                  <c:v>39540</c:v>
                </c:pt>
                <c:pt idx="225" formatCode="dd/mm/yyyy">
                  <c:v>39539</c:v>
                </c:pt>
                <c:pt idx="226" formatCode="dd/mm/yyyy">
                  <c:v>39538</c:v>
                </c:pt>
                <c:pt idx="227" formatCode="dd/mm/yyyy">
                  <c:v>39535</c:v>
                </c:pt>
                <c:pt idx="228" formatCode="dd/mm/yyyy">
                  <c:v>39534</c:v>
                </c:pt>
                <c:pt idx="229" formatCode="dd/mm/yyyy">
                  <c:v>39533</c:v>
                </c:pt>
                <c:pt idx="230" formatCode="dd/mm/yyyy">
                  <c:v>39532</c:v>
                </c:pt>
                <c:pt idx="231" formatCode="dd/mm/yyyy">
                  <c:v>39531</c:v>
                </c:pt>
                <c:pt idx="232" formatCode="dd/mm/yyyy">
                  <c:v>39528</c:v>
                </c:pt>
                <c:pt idx="233" formatCode="dd/mm/yyyy">
                  <c:v>39527</c:v>
                </c:pt>
                <c:pt idx="234" formatCode="dd/mm/yyyy">
                  <c:v>39526</c:v>
                </c:pt>
                <c:pt idx="235" formatCode="dd/mm/yyyy">
                  <c:v>39525</c:v>
                </c:pt>
                <c:pt idx="236" formatCode="dd/mm/yyyy">
                  <c:v>39524</c:v>
                </c:pt>
                <c:pt idx="237" formatCode="dd/mm/yyyy">
                  <c:v>39521</c:v>
                </c:pt>
                <c:pt idx="238" formatCode="dd/mm/yyyy">
                  <c:v>39520</c:v>
                </c:pt>
                <c:pt idx="239" formatCode="dd/mm/yyyy">
                  <c:v>39519</c:v>
                </c:pt>
                <c:pt idx="240" formatCode="dd/mm/yyyy">
                  <c:v>39518</c:v>
                </c:pt>
                <c:pt idx="241" formatCode="dd/mm/yyyy">
                  <c:v>39517</c:v>
                </c:pt>
                <c:pt idx="242" formatCode="dd/mm/yyyy">
                  <c:v>39514</c:v>
                </c:pt>
                <c:pt idx="243" formatCode="dd/mm/yyyy">
                  <c:v>39513</c:v>
                </c:pt>
                <c:pt idx="244" formatCode="dd/mm/yyyy">
                  <c:v>39512</c:v>
                </c:pt>
                <c:pt idx="245" formatCode="dd/mm/yyyy">
                  <c:v>39511</c:v>
                </c:pt>
                <c:pt idx="246" formatCode="dd/mm/yyyy">
                  <c:v>39510</c:v>
                </c:pt>
                <c:pt idx="247" formatCode="dd/mm/yyyy">
                  <c:v>39507</c:v>
                </c:pt>
                <c:pt idx="248" formatCode="dd/mm/yyyy">
                  <c:v>39506</c:v>
                </c:pt>
                <c:pt idx="249" formatCode="dd/mm/yyyy">
                  <c:v>39505</c:v>
                </c:pt>
                <c:pt idx="250" formatCode="dd/mm/yyyy">
                  <c:v>39504</c:v>
                </c:pt>
                <c:pt idx="251" formatCode="dd/mm/yyyy">
                  <c:v>39503</c:v>
                </c:pt>
                <c:pt idx="252" formatCode="dd/mm/yyyy">
                  <c:v>39500</c:v>
                </c:pt>
                <c:pt idx="253" formatCode="dd/mm/yyyy">
                  <c:v>39499</c:v>
                </c:pt>
                <c:pt idx="254" formatCode="dd/mm/yyyy">
                  <c:v>39498</c:v>
                </c:pt>
                <c:pt idx="255" formatCode="dd/mm/yyyy">
                  <c:v>39497</c:v>
                </c:pt>
                <c:pt idx="256" formatCode="dd/mm/yyyy">
                  <c:v>39496</c:v>
                </c:pt>
                <c:pt idx="257" formatCode="dd/mm/yyyy">
                  <c:v>39493</c:v>
                </c:pt>
                <c:pt idx="258" formatCode="dd/mm/yyyy">
                  <c:v>39492</c:v>
                </c:pt>
                <c:pt idx="259" formatCode="dd/mm/yyyy">
                  <c:v>39491</c:v>
                </c:pt>
                <c:pt idx="260" formatCode="dd/mm/yyyy">
                  <c:v>39490</c:v>
                </c:pt>
                <c:pt idx="261" formatCode="dd/mm/yyyy">
                  <c:v>39489</c:v>
                </c:pt>
                <c:pt idx="262" formatCode="dd/mm/yyyy">
                  <c:v>39486</c:v>
                </c:pt>
                <c:pt idx="263" formatCode="dd/mm/yyyy">
                  <c:v>39485</c:v>
                </c:pt>
                <c:pt idx="264" formatCode="dd/mm/yyyy">
                  <c:v>39484</c:v>
                </c:pt>
                <c:pt idx="265" formatCode="dd/mm/yyyy">
                  <c:v>39483</c:v>
                </c:pt>
                <c:pt idx="266" formatCode="dd/mm/yyyy">
                  <c:v>39482</c:v>
                </c:pt>
                <c:pt idx="267" formatCode="dd/mm/yyyy">
                  <c:v>39479</c:v>
                </c:pt>
                <c:pt idx="268" formatCode="dd/mm/yyyy">
                  <c:v>39478</c:v>
                </c:pt>
                <c:pt idx="269" formatCode="dd/mm/yyyy">
                  <c:v>39477</c:v>
                </c:pt>
                <c:pt idx="270" formatCode="dd/mm/yyyy">
                  <c:v>39476</c:v>
                </c:pt>
                <c:pt idx="271" formatCode="dd/mm/yyyy">
                  <c:v>39475</c:v>
                </c:pt>
                <c:pt idx="272" formatCode="dd/mm/yyyy">
                  <c:v>39472</c:v>
                </c:pt>
                <c:pt idx="273" formatCode="dd/mm/yyyy">
                  <c:v>39471</c:v>
                </c:pt>
                <c:pt idx="274" formatCode="dd/mm/yyyy">
                  <c:v>39470</c:v>
                </c:pt>
                <c:pt idx="275" formatCode="dd/mm/yyyy">
                  <c:v>39469</c:v>
                </c:pt>
                <c:pt idx="276" formatCode="dd/mm/yyyy">
                  <c:v>39468</c:v>
                </c:pt>
                <c:pt idx="277" formatCode="dd/mm/yyyy">
                  <c:v>39465</c:v>
                </c:pt>
                <c:pt idx="278" formatCode="dd/mm/yyyy">
                  <c:v>39464</c:v>
                </c:pt>
                <c:pt idx="279" formatCode="dd/mm/yyyy">
                  <c:v>39463</c:v>
                </c:pt>
                <c:pt idx="280" formatCode="dd/mm/yyyy">
                  <c:v>39462</c:v>
                </c:pt>
                <c:pt idx="281" formatCode="dd/mm/yyyy">
                  <c:v>39461</c:v>
                </c:pt>
                <c:pt idx="282" formatCode="dd/mm/yyyy">
                  <c:v>39458</c:v>
                </c:pt>
                <c:pt idx="283" formatCode="dd/mm/yyyy">
                  <c:v>39457</c:v>
                </c:pt>
                <c:pt idx="284" formatCode="dd/mm/yyyy">
                  <c:v>39456</c:v>
                </c:pt>
                <c:pt idx="285" formatCode="dd/mm/yyyy">
                  <c:v>39455</c:v>
                </c:pt>
                <c:pt idx="286" formatCode="dd/mm/yyyy">
                  <c:v>39454</c:v>
                </c:pt>
                <c:pt idx="287" formatCode="dd/mm/yyyy">
                  <c:v>39451</c:v>
                </c:pt>
                <c:pt idx="288" formatCode="dd/mm/yyyy">
                  <c:v>39450</c:v>
                </c:pt>
                <c:pt idx="289" formatCode="dd/mm/yyyy">
                  <c:v>39449</c:v>
                </c:pt>
                <c:pt idx="290" formatCode="dd/mm/yyyy">
                  <c:v>39448</c:v>
                </c:pt>
              </c:numCache>
            </c:numRef>
          </c:cat>
          <c:val>
            <c:numRef>
              <c:f>Sheet1!$B$2:$B$292</c:f>
              <c:numCache>
                <c:formatCode>0.00</c:formatCode>
                <c:ptCount val="291"/>
                <c:pt idx="0">
                  <c:v>0.13175000000000001</c:v>
                </c:pt>
                <c:pt idx="1">
                  <c:v>0.13145000000000001</c:v>
                </c:pt>
                <c:pt idx="2">
                  <c:v>0.13413</c:v>
                </c:pt>
                <c:pt idx="3">
                  <c:v>0.14033000000000001</c:v>
                </c:pt>
                <c:pt idx="4" formatCode="General">
                  <c:v>0.14808000000000021</c:v>
                </c:pt>
                <c:pt idx="5" formatCode="General">
                  <c:v>0.16225000000000001</c:v>
                </c:pt>
                <c:pt idx="6" formatCode="General">
                  <c:v>0.16332000000000002</c:v>
                </c:pt>
                <c:pt idx="7" formatCode="General">
                  <c:v>0.15352000000000021</c:v>
                </c:pt>
                <c:pt idx="8" formatCode="General">
                  <c:v>0.16547000000000039</c:v>
                </c:pt>
                <c:pt idx="9" formatCode="General">
                  <c:v>0.17797000000000041</c:v>
                </c:pt>
                <c:pt idx="10" formatCode="General">
                  <c:v>0.1785200000000004</c:v>
                </c:pt>
                <c:pt idx="11" formatCode="General">
                  <c:v>0.17977000000000043</c:v>
                </c:pt>
                <c:pt idx="12" formatCode="General">
                  <c:v>0.1772700000000004</c:v>
                </c:pt>
                <c:pt idx="13" formatCode="General">
                  <c:v>0.1820700000000004</c:v>
                </c:pt>
                <c:pt idx="14" formatCode="General">
                  <c:v>0.18462000000000051</c:v>
                </c:pt>
                <c:pt idx="15" formatCode="General">
                  <c:v>0.16519000000000048</c:v>
                </c:pt>
                <c:pt idx="16" formatCode="General">
                  <c:v>0.17</c:v>
                </c:pt>
                <c:pt idx="17" formatCode="General">
                  <c:v>0.17</c:v>
                </c:pt>
                <c:pt idx="18" formatCode="General">
                  <c:v>0.17</c:v>
                </c:pt>
                <c:pt idx="19" formatCode="General">
                  <c:v>0.17</c:v>
                </c:pt>
                <c:pt idx="20" formatCode="General">
                  <c:v>0.14000000000000001</c:v>
                </c:pt>
                <c:pt idx="21" formatCode="General">
                  <c:v>0.15000000000000024</c:v>
                </c:pt>
                <c:pt idx="22" formatCode="General">
                  <c:v>0.15000000000000024</c:v>
                </c:pt>
                <c:pt idx="23" formatCode="General">
                  <c:v>0.15000000000000024</c:v>
                </c:pt>
                <c:pt idx="24" formatCode="General">
                  <c:v>0.14000000000000001</c:v>
                </c:pt>
                <c:pt idx="25" formatCode="General">
                  <c:v>0.16</c:v>
                </c:pt>
                <c:pt idx="26" formatCode="General">
                  <c:v>0.19</c:v>
                </c:pt>
                <c:pt idx="27" formatCode="General">
                  <c:v>0.2</c:v>
                </c:pt>
                <c:pt idx="28" formatCode="General">
                  <c:v>0.19</c:v>
                </c:pt>
                <c:pt idx="29" formatCode="General">
                  <c:v>0.19</c:v>
                </c:pt>
                <c:pt idx="30" formatCode="General">
                  <c:v>0.24000000000000021</c:v>
                </c:pt>
                <c:pt idx="31" formatCode="General">
                  <c:v>0.24000000000000021</c:v>
                </c:pt>
                <c:pt idx="32" formatCode="General">
                  <c:v>0.25</c:v>
                </c:pt>
                <c:pt idx="33" formatCode="General">
                  <c:v>0.26</c:v>
                </c:pt>
                <c:pt idx="34" formatCode="General">
                  <c:v>0.26</c:v>
                </c:pt>
                <c:pt idx="35" formatCode="General">
                  <c:v>0.24000000000000021</c:v>
                </c:pt>
                <c:pt idx="36" formatCode="General">
                  <c:v>0.21000000000000021</c:v>
                </c:pt>
                <c:pt idx="37" formatCode="General">
                  <c:v>0.2</c:v>
                </c:pt>
                <c:pt idx="38" formatCode="General">
                  <c:v>0.2</c:v>
                </c:pt>
                <c:pt idx="39" formatCode="General">
                  <c:v>0.19</c:v>
                </c:pt>
                <c:pt idx="40" formatCode="General">
                  <c:v>0.16</c:v>
                </c:pt>
                <c:pt idx="41" formatCode="General">
                  <c:v>0.15000000000000024</c:v>
                </c:pt>
                <c:pt idx="42" formatCode="General">
                  <c:v>0.14000000000000001</c:v>
                </c:pt>
                <c:pt idx="43" formatCode="General">
                  <c:v>0.14000000000000001</c:v>
                </c:pt>
                <c:pt idx="44" formatCode="General">
                  <c:v>0.14000000000000001</c:v>
                </c:pt>
                <c:pt idx="45" formatCode="General">
                  <c:v>0.14000000000000001</c:v>
                </c:pt>
                <c:pt idx="46" formatCode="General">
                  <c:v>0.15000000000000024</c:v>
                </c:pt>
                <c:pt idx="47" formatCode="General">
                  <c:v>0.15000000000000024</c:v>
                </c:pt>
                <c:pt idx="48" formatCode="General">
                  <c:v>0.15000000000000024</c:v>
                </c:pt>
                <c:pt idx="49" formatCode="General">
                  <c:v>0.17</c:v>
                </c:pt>
                <c:pt idx="50" formatCode="General">
                  <c:v>0.16</c:v>
                </c:pt>
                <c:pt idx="51" formatCode="General">
                  <c:v>0.16</c:v>
                </c:pt>
                <c:pt idx="52" formatCode="General">
                  <c:v>0.16</c:v>
                </c:pt>
                <c:pt idx="53" formatCode="General">
                  <c:v>0.16</c:v>
                </c:pt>
                <c:pt idx="54" formatCode="General">
                  <c:v>0.16</c:v>
                </c:pt>
                <c:pt idx="55" formatCode="General">
                  <c:v>0.16</c:v>
                </c:pt>
                <c:pt idx="56" formatCode="General">
                  <c:v>0.16</c:v>
                </c:pt>
                <c:pt idx="57" formatCode="General">
                  <c:v>0.16</c:v>
                </c:pt>
                <c:pt idx="58" formatCode="General">
                  <c:v>0.15000000000000024</c:v>
                </c:pt>
                <c:pt idx="59" formatCode="General">
                  <c:v>0.14000000000000001</c:v>
                </c:pt>
                <c:pt idx="60" formatCode="General">
                  <c:v>0.14000000000000001</c:v>
                </c:pt>
                <c:pt idx="61" formatCode="General">
                  <c:v>0.14000000000000001</c:v>
                </c:pt>
                <c:pt idx="62" formatCode="General">
                  <c:v>0.14000000000000001</c:v>
                </c:pt>
                <c:pt idx="63" formatCode="General">
                  <c:v>0.14000000000000001</c:v>
                </c:pt>
                <c:pt idx="64" formatCode="General">
                  <c:v>0.14000000000000001</c:v>
                </c:pt>
                <c:pt idx="65" formatCode="General">
                  <c:v>0.14000000000000001</c:v>
                </c:pt>
                <c:pt idx="66" formatCode="General">
                  <c:v>0.14000000000000001</c:v>
                </c:pt>
                <c:pt idx="67" formatCode="General">
                  <c:v>0.14000000000000001</c:v>
                </c:pt>
                <c:pt idx="68" formatCode="General">
                  <c:v>0.15000000000000024</c:v>
                </c:pt>
                <c:pt idx="69" formatCode="General">
                  <c:v>0.18000000000000024</c:v>
                </c:pt>
                <c:pt idx="70" formatCode="General">
                  <c:v>0.21000000000000021</c:v>
                </c:pt>
                <c:pt idx="71" formatCode="General">
                  <c:v>0.23</c:v>
                </c:pt>
                <c:pt idx="72" formatCode="General">
                  <c:v>0.24000000000000021</c:v>
                </c:pt>
                <c:pt idx="73" formatCode="General">
                  <c:v>0.25</c:v>
                </c:pt>
                <c:pt idx="74" formatCode="General">
                  <c:v>0.25</c:v>
                </c:pt>
                <c:pt idx="75" formatCode="General">
                  <c:v>0.25</c:v>
                </c:pt>
                <c:pt idx="76" formatCode="General">
                  <c:v>0.27</c:v>
                </c:pt>
                <c:pt idx="77" formatCode="General">
                  <c:v>0.27</c:v>
                </c:pt>
                <c:pt idx="78" formatCode="General">
                  <c:v>0.26</c:v>
                </c:pt>
                <c:pt idx="79" formatCode="General">
                  <c:v>0.24000000000000021</c:v>
                </c:pt>
                <c:pt idx="80" formatCode="General">
                  <c:v>0.2</c:v>
                </c:pt>
                <c:pt idx="81" formatCode="General">
                  <c:v>0.18000000000000024</c:v>
                </c:pt>
                <c:pt idx="82" formatCode="General">
                  <c:v>0.16</c:v>
                </c:pt>
                <c:pt idx="83" formatCode="General">
                  <c:v>0.17</c:v>
                </c:pt>
                <c:pt idx="84" formatCode="General">
                  <c:v>0.15000000000000024</c:v>
                </c:pt>
                <c:pt idx="85" formatCode="General">
                  <c:v>0.14000000000000001</c:v>
                </c:pt>
                <c:pt idx="86" formatCode="General">
                  <c:v>0.11</c:v>
                </c:pt>
                <c:pt idx="87" formatCode="General">
                  <c:v>0.11</c:v>
                </c:pt>
                <c:pt idx="88" formatCode="General">
                  <c:v>0.11</c:v>
                </c:pt>
                <c:pt idx="89" formatCode="General">
                  <c:v>0.1</c:v>
                </c:pt>
                <c:pt idx="90" formatCode="General">
                  <c:v>9.0000000000000024E-2</c:v>
                </c:pt>
                <c:pt idx="91" formatCode="General">
                  <c:v>8.0000000000000043E-2</c:v>
                </c:pt>
                <c:pt idx="92" formatCode="General">
                  <c:v>9.0000000000000024E-2</c:v>
                </c:pt>
                <c:pt idx="93" formatCode="General">
                  <c:v>8.0000000000000043E-2</c:v>
                </c:pt>
                <c:pt idx="94" formatCode="General">
                  <c:v>8.0000000000000043E-2</c:v>
                </c:pt>
                <c:pt idx="95" formatCode="General">
                  <c:v>8.0000000000000043E-2</c:v>
                </c:pt>
                <c:pt idx="96" formatCode="General">
                  <c:v>9.0000000000000024E-2</c:v>
                </c:pt>
                <c:pt idx="97" formatCode="General">
                  <c:v>9.0000000000000024E-2</c:v>
                </c:pt>
                <c:pt idx="98" formatCode="General">
                  <c:v>9.0000000000000024E-2</c:v>
                </c:pt>
                <c:pt idx="99" formatCode="General">
                  <c:v>9.0000000000000024E-2</c:v>
                </c:pt>
                <c:pt idx="100" formatCode="General">
                  <c:v>0.1</c:v>
                </c:pt>
                <c:pt idx="101" formatCode="General">
                  <c:v>0.1</c:v>
                </c:pt>
                <c:pt idx="102" formatCode="General">
                  <c:v>9.0000000000000024E-2</c:v>
                </c:pt>
                <c:pt idx="103" formatCode="General">
                  <c:v>8.0000000000000043E-2</c:v>
                </c:pt>
                <c:pt idx="104" formatCode="General">
                  <c:v>8.0000000000000043E-2</c:v>
                </c:pt>
                <c:pt idx="105" formatCode="General">
                  <c:v>7.0000000000000021E-2</c:v>
                </c:pt>
                <c:pt idx="106" formatCode="General">
                  <c:v>6.0000000000000032E-2</c:v>
                </c:pt>
                <c:pt idx="107" formatCode="General">
                  <c:v>6.0000000000000032E-2</c:v>
                </c:pt>
                <c:pt idx="108" formatCode="General">
                  <c:v>0.05</c:v>
                </c:pt>
                <c:pt idx="109" formatCode="General">
                  <c:v>0.05</c:v>
                </c:pt>
                <c:pt idx="110" formatCode="General">
                  <c:v>0.05</c:v>
                </c:pt>
                <c:pt idx="111" formatCode="General">
                  <c:v>0.05</c:v>
                </c:pt>
                <c:pt idx="112" formatCode="General">
                  <c:v>0.05</c:v>
                </c:pt>
                <c:pt idx="113" formatCode="General">
                  <c:v>4.0000000000000022E-2</c:v>
                </c:pt>
                <c:pt idx="114" formatCode="General">
                  <c:v>4.0000000000000022E-2</c:v>
                </c:pt>
                <c:pt idx="115" formatCode="General">
                  <c:v>4.0000000000000022E-2</c:v>
                </c:pt>
                <c:pt idx="116" formatCode="General">
                  <c:v>4.0000000000000022E-2</c:v>
                </c:pt>
                <c:pt idx="117" formatCode="General">
                  <c:v>3.0000000000000002E-2</c:v>
                </c:pt>
                <c:pt idx="118" formatCode="General">
                  <c:v>3.0000000000000002E-2</c:v>
                </c:pt>
                <c:pt idx="119" formatCode="General">
                  <c:v>3.0000000000000002E-2</c:v>
                </c:pt>
                <c:pt idx="120" formatCode="General">
                  <c:v>4.0000000000000022E-2</c:v>
                </c:pt>
                <c:pt idx="121" formatCode="General">
                  <c:v>4.0000000000000022E-2</c:v>
                </c:pt>
                <c:pt idx="122" formatCode="General">
                  <c:v>4.0000000000000022E-2</c:v>
                </c:pt>
                <c:pt idx="123" formatCode="General">
                  <c:v>4.0000000000000022E-2</c:v>
                </c:pt>
                <c:pt idx="124" formatCode="General">
                  <c:v>0.05</c:v>
                </c:pt>
                <c:pt idx="125" formatCode="General">
                  <c:v>0.05</c:v>
                </c:pt>
                <c:pt idx="126" formatCode="General">
                  <c:v>0.05</c:v>
                </c:pt>
                <c:pt idx="127" formatCode="General">
                  <c:v>0.05</c:v>
                </c:pt>
                <c:pt idx="128" formatCode="General">
                  <c:v>0.05</c:v>
                </c:pt>
                <c:pt idx="129" formatCode="General">
                  <c:v>0.05</c:v>
                </c:pt>
                <c:pt idx="130" formatCode="General">
                  <c:v>0.05</c:v>
                </c:pt>
                <c:pt idx="131" formatCode="General">
                  <c:v>0.05</c:v>
                </c:pt>
                <c:pt idx="132" formatCode="General">
                  <c:v>0.05</c:v>
                </c:pt>
                <c:pt idx="133" formatCode="General">
                  <c:v>4.0000000000000022E-2</c:v>
                </c:pt>
                <c:pt idx="134" formatCode="General">
                  <c:v>4.0000000000000022E-2</c:v>
                </c:pt>
                <c:pt idx="135" formatCode="General">
                  <c:v>4.0000000000000022E-2</c:v>
                </c:pt>
                <c:pt idx="136" formatCode="General">
                  <c:v>4.0000000000000022E-2</c:v>
                </c:pt>
                <c:pt idx="137" formatCode="General">
                  <c:v>4.0000000000000022E-2</c:v>
                </c:pt>
                <c:pt idx="138" formatCode="General">
                  <c:v>4.0000000000000022E-2</c:v>
                </c:pt>
                <c:pt idx="139" formatCode="General">
                  <c:v>4.0000000000000022E-2</c:v>
                </c:pt>
                <c:pt idx="140" formatCode="General">
                  <c:v>4.0000000000000022E-2</c:v>
                </c:pt>
                <c:pt idx="141" formatCode="General">
                  <c:v>3.0000000000000002E-2</c:v>
                </c:pt>
                <c:pt idx="142" formatCode="General">
                  <c:v>3.0000000000000002E-2</c:v>
                </c:pt>
                <c:pt idx="143" formatCode="General">
                  <c:v>4.0000000000000022E-2</c:v>
                </c:pt>
                <c:pt idx="144" formatCode="General">
                  <c:v>3.0000000000000002E-2</c:v>
                </c:pt>
                <c:pt idx="145" formatCode="General">
                  <c:v>3.0000000000000002E-2</c:v>
                </c:pt>
                <c:pt idx="146" formatCode="General">
                  <c:v>3.0000000000000002E-2</c:v>
                </c:pt>
                <c:pt idx="147" formatCode="General">
                  <c:v>4.0000000000000022E-2</c:v>
                </c:pt>
                <c:pt idx="148" formatCode="General">
                  <c:v>4.0000000000000022E-2</c:v>
                </c:pt>
                <c:pt idx="149" formatCode="General">
                  <c:v>4.0000000000000022E-2</c:v>
                </c:pt>
                <c:pt idx="150" formatCode="General">
                  <c:v>4.0000000000000022E-2</c:v>
                </c:pt>
                <c:pt idx="151" formatCode="General">
                  <c:v>4.0000000000000022E-2</c:v>
                </c:pt>
                <c:pt idx="152" formatCode="General">
                  <c:v>4.0000000000000022E-2</c:v>
                </c:pt>
                <c:pt idx="153" formatCode="General">
                  <c:v>4.0000000000000022E-2</c:v>
                </c:pt>
                <c:pt idx="154" formatCode="General">
                  <c:v>0.05</c:v>
                </c:pt>
                <c:pt idx="155" formatCode="General">
                  <c:v>4.0000000000000022E-2</c:v>
                </c:pt>
                <c:pt idx="156" formatCode="General">
                  <c:v>0.05</c:v>
                </c:pt>
                <c:pt idx="157" formatCode="General">
                  <c:v>4.0000000000000022E-2</c:v>
                </c:pt>
                <c:pt idx="158" formatCode="General">
                  <c:v>4.0000000000000022E-2</c:v>
                </c:pt>
                <c:pt idx="159" formatCode="General">
                  <c:v>4.0000000000000022E-2</c:v>
                </c:pt>
                <c:pt idx="160" formatCode="General">
                  <c:v>4.0000000000000022E-2</c:v>
                </c:pt>
                <c:pt idx="161" formatCode="General">
                  <c:v>4.0000000000000022E-2</c:v>
                </c:pt>
                <c:pt idx="162" formatCode="General">
                  <c:v>4.0000000000000022E-2</c:v>
                </c:pt>
                <c:pt idx="163" formatCode="General">
                  <c:v>4.0000000000000022E-2</c:v>
                </c:pt>
                <c:pt idx="164" formatCode="General">
                  <c:v>4.0000000000000022E-2</c:v>
                </c:pt>
                <c:pt idx="165" formatCode="General">
                  <c:v>4.0000000000000022E-2</c:v>
                </c:pt>
                <c:pt idx="166" formatCode="General">
                  <c:v>4.0000000000000022E-2</c:v>
                </c:pt>
                <c:pt idx="167" formatCode="General">
                  <c:v>0.05</c:v>
                </c:pt>
                <c:pt idx="168" formatCode="General">
                  <c:v>0.05</c:v>
                </c:pt>
                <c:pt idx="169" formatCode="General">
                  <c:v>0.05</c:v>
                </c:pt>
                <c:pt idx="170" formatCode="General">
                  <c:v>0.05</c:v>
                </c:pt>
                <c:pt idx="171" formatCode="General">
                  <c:v>0.05</c:v>
                </c:pt>
                <c:pt idx="172" formatCode="General">
                  <c:v>0.05</c:v>
                </c:pt>
                <c:pt idx="173" formatCode="General">
                  <c:v>4.0000000000000022E-2</c:v>
                </c:pt>
                <c:pt idx="174" formatCode="General">
                  <c:v>4.0000000000000022E-2</c:v>
                </c:pt>
                <c:pt idx="175" formatCode="General">
                  <c:v>4.0000000000000022E-2</c:v>
                </c:pt>
                <c:pt idx="176" formatCode="General">
                  <c:v>4.0000000000000022E-2</c:v>
                </c:pt>
                <c:pt idx="177" formatCode="General">
                  <c:v>4.0000000000000022E-2</c:v>
                </c:pt>
                <c:pt idx="178" formatCode="General">
                  <c:v>4.0000000000000022E-2</c:v>
                </c:pt>
                <c:pt idx="179" formatCode="General">
                  <c:v>4.0000000000000022E-2</c:v>
                </c:pt>
                <c:pt idx="180" formatCode="General">
                  <c:v>4.0000000000000022E-2</c:v>
                </c:pt>
                <c:pt idx="181" formatCode="General">
                  <c:v>0.05</c:v>
                </c:pt>
                <c:pt idx="182" formatCode="General">
                  <c:v>0.05</c:v>
                </c:pt>
                <c:pt idx="183" formatCode="General">
                  <c:v>0.05</c:v>
                </c:pt>
                <c:pt idx="184" formatCode="General">
                  <c:v>0.05</c:v>
                </c:pt>
                <c:pt idx="185" formatCode="General">
                  <c:v>0.05</c:v>
                </c:pt>
                <c:pt idx="186" formatCode="General">
                  <c:v>0.05</c:v>
                </c:pt>
                <c:pt idx="187" formatCode="General">
                  <c:v>4.0000000000000022E-2</c:v>
                </c:pt>
                <c:pt idx="188" formatCode="General">
                  <c:v>0.05</c:v>
                </c:pt>
                <c:pt idx="189" formatCode="General">
                  <c:v>0.05</c:v>
                </c:pt>
                <c:pt idx="190" formatCode="General">
                  <c:v>4.0000000000000022E-2</c:v>
                </c:pt>
                <c:pt idx="191" formatCode="General">
                  <c:v>4.0000000000000022E-2</c:v>
                </c:pt>
                <c:pt idx="192" formatCode="General">
                  <c:v>4.0000000000000022E-2</c:v>
                </c:pt>
                <c:pt idx="193" formatCode="General">
                  <c:v>4.0000000000000022E-2</c:v>
                </c:pt>
                <c:pt idx="194" formatCode="General">
                  <c:v>0.05</c:v>
                </c:pt>
                <c:pt idx="195" formatCode="General">
                  <c:v>0.05</c:v>
                </c:pt>
                <c:pt idx="196" formatCode="General">
                  <c:v>0.05</c:v>
                </c:pt>
                <c:pt idx="197" formatCode="General">
                  <c:v>0.05</c:v>
                </c:pt>
                <c:pt idx="198" formatCode="General">
                  <c:v>0.05</c:v>
                </c:pt>
                <c:pt idx="199" formatCode="General">
                  <c:v>0.05</c:v>
                </c:pt>
                <c:pt idx="200" formatCode="General">
                  <c:v>6.0000000000000032E-2</c:v>
                </c:pt>
                <c:pt idx="201" formatCode="General">
                  <c:v>6.0000000000000032E-2</c:v>
                </c:pt>
                <c:pt idx="202" formatCode="General">
                  <c:v>6.0000000000000032E-2</c:v>
                </c:pt>
                <c:pt idx="203" formatCode="General">
                  <c:v>6.0000000000000032E-2</c:v>
                </c:pt>
                <c:pt idx="204" formatCode="General">
                  <c:v>6.0000000000000032E-2</c:v>
                </c:pt>
                <c:pt idx="205" formatCode="General">
                  <c:v>6.0000000000000032E-2</c:v>
                </c:pt>
                <c:pt idx="206" formatCode="General">
                  <c:v>0.05</c:v>
                </c:pt>
                <c:pt idx="207" formatCode="General">
                  <c:v>0.05</c:v>
                </c:pt>
                <c:pt idx="208" formatCode="General">
                  <c:v>0.05</c:v>
                </c:pt>
                <c:pt idx="209" formatCode="General">
                  <c:v>0.05</c:v>
                </c:pt>
                <c:pt idx="210" formatCode="General">
                  <c:v>0.05</c:v>
                </c:pt>
                <c:pt idx="211" formatCode="General">
                  <c:v>0.05</c:v>
                </c:pt>
                <c:pt idx="212" formatCode="General">
                  <c:v>0.05</c:v>
                </c:pt>
                <c:pt idx="213" formatCode="General">
                  <c:v>4.0000000000000022E-2</c:v>
                </c:pt>
                <c:pt idx="214" formatCode="General">
                  <c:v>4.0000000000000022E-2</c:v>
                </c:pt>
                <c:pt idx="215" formatCode="General">
                  <c:v>4.0000000000000022E-2</c:v>
                </c:pt>
                <c:pt idx="216" formatCode="General">
                  <c:v>0.05</c:v>
                </c:pt>
                <c:pt idx="217" formatCode="General">
                  <c:v>0.05</c:v>
                </c:pt>
                <c:pt idx="218" formatCode="General">
                  <c:v>6.0000000000000032E-2</c:v>
                </c:pt>
                <c:pt idx="219" formatCode="General">
                  <c:v>6.0000000000000032E-2</c:v>
                </c:pt>
                <c:pt idx="220" formatCode="General">
                  <c:v>6.0000000000000032E-2</c:v>
                </c:pt>
                <c:pt idx="221" formatCode="General">
                  <c:v>6.0000000000000032E-2</c:v>
                </c:pt>
                <c:pt idx="222" formatCode="General">
                  <c:v>6.0000000000000032E-2</c:v>
                </c:pt>
                <c:pt idx="223" formatCode="General">
                  <c:v>6.0000000000000032E-2</c:v>
                </c:pt>
                <c:pt idx="224" formatCode="General">
                  <c:v>6.0000000000000032E-2</c:v>
                </c:pt>
                <c:pt idx="225" formatCode="General">
                  <c:v>6.0000000000000032E-2</c:v>
                </c:pt>
                <c:pt idx="226" formatCode="General">
                  <c:v>6.0000000000000032E-2</c:v>
                </c:pt>
                <c:pt idx="227" formatCode="General">
                  <c:v>6.0000000000000032E-2</c:v>
                </c:pt>
                <c:pt idx="228" formatCode="General">
                  <c:v>6.0000000000000032E-2</c:v>
                </c:pt>
                <c:pt idx="229" formatCode="General">
                  <c:v>6.0000000000000032E-2</c:v>
                </c:pt>
                <c:pt idx="230" formatCode="General">
                  <c:v>7.0000000000000021E-2</c:v>
                </c:pt>
                <c:pt idx="231" formatCode="General">
                  <c:v>6.0000000000000032E-2</c:v>
                </c:pt>
                <c:pt idx="232" formatCode="General">
                  <c:v>6.0000000000000032E-2</c:v>
                </c:pt>
                <c:pt idx="233" formatCode="General">
                  <c:v>6.0000000000000032E-2</c:v>
                </c:pt>
                <c:pt idx="234" formatCode="General">
                  <c:v>7.0000000000000021E-2</c:v>
                </c:pt>
                <c:pt idx="235" formatCode="General">
                  <c:v>7.0000000000000021E-2</c:v>
                </c:pt>
                <c:pt idx="236" formatCode="General">
                  <c:v>6.0000000000000032E-2</c:v>
                </c:pt>
                <c:pt idx="237" formatCode="General">
                  <c:v>6.0000000000000032E-2</c:v>
                </c:pt>
                <c:pt idx="238" formatCode="General">
                  <c:v>6.0000000000000032E-2</c:v>
                </c:pt>
                <c:pt idx="239" formatCode="General">
                  <c:v>6.0000000000000032E-2</c:v>
                </c:pt>
                <c:pt idx="240" formatCode="General">
                  <c:v>6.0000000000000032E-2</c:v>
                </c:pt>
                <c:pt idx="241" formatCode="General">
                  <c:v>6.0000000000000032E-2</c:v>
                </c:pt>
                <c:pt idx="242" formatCode="General">
                  <c:v>6.0000000000000032E-2</c:v>
                </c:pt>
                <c:pt idx="243" formatCode="General">
                  <c:v>6.0000000000000032E-2</c:v>
                </c:pt>
                <c:pt idx="244" formatCode="General">
                  <c:v>0.05</c:v>
                </c:pt>
                <c:pt idx="245" formatCode="General">
                  <c:v>0.05</c:v>
                </c:pt>
                <c:pt idx="246" formatCode="General">
                  <c:v>0.05</c:v>
                </c:pt>
                <c:pt idx="247" formatCode="General">
                  <c:v>0.05</c:v>
                </c:pt>
                <c:pt idx="248" formatCode="General">
                  <c:v>4.0000000000000022E-2</c:v>
                </c:pt>
                <c:pt idx="249" formatCode="General">
                  <c:v>4.0000000000000022E-2</c:v>
                </c:pt>
                <c:pt idx="250" formatCode="General">
                  <c:v>4.0000000000000022E-2</c:v>
                </c:pt>
                <c:pt idx="251" formatCode="General">
                  <c:v>4.0000000000000022E-2</c:v>
                </c:pt>
                <c:pt idx="252" formatCode="General">
                  <c:v>4.0000000000000022E-2</c:v>
                </c:pt>
                <c:pt idx="253" formatCode="General">
                  <c:v>4.0000000000000022E-2</c:v>
                </c:pt>
                <c:pt idx="254" formatCode="General">
                  <c:v>0.05</c:v>
                </c:pt>
                <c:pt idx="255" formatCode="General">
                  <c:v>0.05</c:v>
                </c:pt>
                <c:pt idx="256" formatCode="General">
                  <c:v>0.05</c:v>
                </c:pt>
                <c:pt idx="257" formatCode="General">
                  <c:v>0.05</c:v>
                </c:pt>
                <c:pt idx="258" formatCode="General">
                  <c:v>0.05</c:v>
                </c:pt>
                <c:pt idx="259" formatCode="General">
                  <c:v>0.05</c:v>
                </c:pt>
                <c:pt idx="260" formatCode="General">
                  <c:v>0.05</c:v>
                </c:pt>
                <c:pt idx="261" formatCode="General">
                  <c:v>0.05</c:v>
                </c:pt>
                <c:pt idx="262" formatCode="General">
                  <c:v>0.05</c:v>
                </c:pt>
                <c:pt idx="263" formatCode="General">
                  <c:v>0.05</c:v>
                </c:pt>
                <c:pt idx="264" formatCode="General">
                  <c:v>0.05</c:v>
                </c:pt>
                <c:pt idx="265" formatCode="General">
                  <c:v>6.0000000000000032E-2</c:v>
                </c:pt>
                <c:pt idx="266" formatCode="General">
                  <c:v>6.0000000000000032E-2</c:v>
                </c:pt>
                <c:pt idx="267" formatCode="General">
                  <c:v>6.0000000000000032E-2</c:v>
                </c:pt>
                <c:pt idx="268" formatCode="General">
                  <c:v>7.0000000000000021E-2</c:v>
                </c:pt>
                <c:pt idx="269" formatCode="General">
                  <c:v>7.0000000000000021E-2</c:v>
                </c:pt>
                <c:pt idx="270" formatCode="General">
                  <c:v>7.0000000000000021E-2</c:v>
                </c:pt>
                <c:pt idx="271" formatCode="General">
                  <c:v>8.0000000000000043E-2</c:v>
                </c:pt>
                <c:pt idx="272" formatCode="General">
                  <c:v>8.0000000000000043E-2</c:v>
                </c:pt>
                <c:pt idx="273" formatCode="General">
                  <c:v>8.0000000000000043E-2</c:v>
                </c:pt>
                <c:pt idx="274" formatCode="General">
                  <c:v>7.0000000000000021E-2</c:v>
                </c:pt>
                <c:pt idx="275" formatCode="General">
                  <c:v>8.0000000000000043E-2</c:v>
                </c:pt>
                <c:pt idx="276" formatCode="General">
                  <c:v>7.0000000000000021E-2</c:v>
                </c:pt>
                <c:pt idx="277" formatCode="General">
                  <c:v>6.0000000000000032E-2</c:v>
                </c:pt>
                <c:pt idx="278" formatCode="General">
                  <c:v>6.0000000000000032E-2</c:v>
                </c:pt>
                <c:pt idx="279" formatCode="General">
                  <c:v>0.05</c:v>
                </c:pt>
                <c:pt idx="280" formatCode="General">
                  <c:v>0.05</c:v>
                </c:pt>
                <c:pt idx="281" formatCode="General">
                  <c:v>0.05</c:v>
                </c:pt>
                <c:pt idx="282" formatCode="General">
                  <c:v>4.0000000000000022E-2</c:v>
                </c:pt>
                <c:pt idx="283" formatCode="General">
                  <c:v>4.0000000000000022E-2</c:v>
                </c:pt>
                <c:pt idx="284" formatCode="General">
                  <c:v>4.0000000000000022E-2</c:v>
                </c:pt>
                <c:pt idx="285" formatCode="General">
                  <c:v>4.0000000000000022E-2</c:v>
                </c:pt>
                <c:pt idx="286" formatCode="General">
                  <c:v>4.0000000000000022E-2</c:v>
                </c:pt>
                <c:pt idx="287" formatCode="General">
                  <c:v>0.05</c:v>
                </c:pt>
                <c:pt idx="288" formatCode="General">
                  <c:v>0.05</c:v>
                </c:pt>
                <c:pt idx="289" formatCode="General">
                  <c:v>0.05</c:v>
                </c:pt>
                <c:pt idx="290" formatCode="General">
                  <c:v>4.0000000000000022E-2</c:v>
                </c:pt>
              </c:numCache>
            </c:numRef>
          </c:val>
        </c:ser>
        <c:marker val="1"/>
        <c:axId val="99645312"/>
        <c:axId val="99646848"/>
      </c:lineChart>
      <c:dateAx>
        <c:axId val="99645312"/>
        <c:scaling>
          <c:orientation val="minMax"/>
          <c:max val="39873"/>
          <c:min val="39448"/>
        </c:scaling>
        <c:axPos val="b"/>
        <c:numFmt formatCode="[$-414]mmm\.\ yy;@" sourceLinked="0"/>
        <c:majorTickMark val="in"/>
        <c:tickLblPos val="nextTo"/>
        <c:crossAx val="99646848"/>
        <c:crossesAt val="0"/>
        <c:auto val="1"/>
        <c:lblOffset val="100"/>
        <c:majorUnit val="4"/>
        <c:majorTimeUnit val="months"/>
      </c:dateAx>
      <c:valAx>
        <c:axId val="99646848"/>
        <c:scaling>
          <c:orientation val="minMax"/>
        </c:scaling>
        <c:axPos val="l"/>
        <c:numFmt formatCode="0.00" sourceLinked="1"/>
        <c:majorTickMark val="in"/>
        <c:tickLblPos val="nextTo"/>
        <c:crossAx val="99645312"/>
        <c:crosses val="autoZero"/>
        <c:crossBetween val="between"/>
        <c:majorUnit val="0.1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4.3275708894793846E-2"/>
          <c:y val="3.0569348283874118E-2"/>
          <c:w val="0.9134485822104117"/>
          <c:h val="0.87625378787878783"/>
        </c:manualLayout>
      </c:layout>
      <c:lineChart>
        <c:grouping val="standard"/>
        <c:ser>
          <c:idx val="2"/>
          <c:order val="0"/>
          <c:tx>
            <c:strRef>
              <c:f>Sheet1!$C$1</c:f>
              <c:strCache>
                <c:ptCount val="1"/>
                <c:pt idx="0">
                  <c:v>USA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none"/>
          </c:marker>
          <c:cat>
            <c:numRef>
              <c:f>Sheet1!$A$2:$A$1570</c:f>
              <c:numCache>
                <c:formatCode>dd/mm/yyyy</c:formatCode>
                <c:ptCount val="1569"/>
                <c:pt idx="0">
                  <c:v>37624</c:v>
                </c:pt>
                <c:pt idx="1">
                  <c:v>37627</c:v>
                </c:pt>
                <c:pt idx="2">
                  <c:v>37628</c:v>
                </c:pt>
                <c:pt idx="3">
                  <c:v>37629</c:v>
                </c:pt>
                <c:pt idx="4">
                  <c:v>37630</c:v>
                </c:pt>
                <c:pt idx="5">
                  <c:v>37631</c:v>
                </c:pt>
                <c:pt idx="6">
                  <c:v>37634</c:v>
                </c:pt>
                <c:pt idx="7">
                  <c:v>37635</c:v>
                </c:pt>
                <c:pt idx="8">
                  <c:v>37636</c:v>
                </c:pt>
                <c:pt idx="9">
                  <c:v>37637</c:v>
                </c:pt>
                <c:pt idx="10">
                  <c:v>37638</c:v>
                </c:pt>
                <c:pt idx="11">
                  <c:v>37641</c:v>
                </c:pt>
                <c:pt idx="12">
                  <c:v>37642</c:v>
                </c:pt>
                <c:pt idx="13">
                  <c:v>37643</c:v>
                </c:pt>
                <c:pt idx="14">
                  <c:v>37644</c:v>
                </c:pt>
                <c:pt idx="15">
                  <c:v>37645</c:v>
                </c:pt>
                <c:pt idx="16">
                  <c:v>37648</c:v>
                </c:pt>
                <c:pt idx="17">
                  <c:v>37649</c:v>
                </c:pt>
                <c:pt idx="18">
                  <c:v>37650</c:v>
                </c:pt>
                <c:pt idx="19">
                  <c:v>37651</c:v>
                </c:pt>
                <c:pt idx="20">
                  <c:v>37652</c:v>
                </c:pt>
                <c:pt idx="21">
                  <c:v>37655</c:v>
                </c:pt>
                <c:pt idx="22">
                  <c:v>37656</c:v>
                </c:pt>
                <c:pt idx="23">
                  <c:v>37657</c:v>
                </c:pt>
                <c:pt idx="24">
                  <c:v>37658</c:v>
                </c:pt>
                <c:pt idx="25">
                  <c:v>37659</c:v>
                </c:pt>
                <c:pt idx="26">
                  <c:v>37662</c:v>
                </c:pt>
                <c:pt idx="27">
                  <c:v>37663</c:v>
                </c:pt>
                <c:pt idx="28">
                  <c:v>37664</c:v>
                </c:pt>
                <c:pt idx="29">
                  <c:v>37665</c:v>
                </c:pt>
                <c:pt idx="30">
                  <c:v>37666</c:v>
                </c:pt>
                <c:pt idx="31">
                  <c:v>37669</c:v>
                </c:pt>
                <c:pt idx="32">
                  <c:v>37676</c:v>
                </c:pt>
                <c:pt idx="33">
                  <c:v>37677</c:v>
                </c:pt>
                <c:pt idx="34">
                  <c:v>37678</c:v>
                </c:pt>
                <c:pt idx="35">
                  <c:v>37679</c:v>
                </c:pt>
                <c:pt idx="36">
                  <c:v>37680</c:v>
                </c:pt>
                <c:pt idx="37">
                  <c:v>37683</c:v>
                </c:pt>
                <c:pt idx="38">
                  <c:v>37684</c:v>
                </c:pt>
                <c:pt idx="39">
                  <c:v>37685</c:v>
                </c:pt>
                <c:pt idx="40">
                  <c:v>37686</c:v>
                </c:pt>
                <c:pt idx="41">
                  <c:v>37687</c:v>
                </c:pt>
                <c:pt idx="42">
                  <c:v>37690</c:v>
                </c:pt>
                <c:pt idx="43">
                  <c:v>37691</c:v>
                </c:pt>
                <c:pt idx="44">
                  <c:v>37692</c:v>
                </c:pt>
                <c:pt idx="45">
                  <c:v>37693</c:v>
                </c:pt>
                <c:pt idx="46">
                  <c:v>37694</c:v>
                </c:pt>
                <c:pt idx="47">
                  <c:v>37697</c:v>
                </c:pt>
                <c:pt idx="48">
                  <c:v>37698</c:v>
                </c:pt>
                <c:pt idx="49">
                  <c:v>37699</c:v>
                </c:pt>
                <c:pt idx="50">
                  <c:v>37700</c:v>
                </c:pt>
                <c:pt idx="51">
                  <c:v>37701</c:v>
                </c:pt>
                <c:pt idx="52">
                  <c:v>37704</c:v>
                </c:pt>
                <c:pt idx="53">
                  <c:v>37705</c:v>
                </c:pt>
                <c:pt idx="54">
                  <c:v>37706</c:v>
                </c:pt>
                <c:pt idx="55">
                  <c:v>37707</c:v>
                </c:pt>
                <c:pt idx="56">
                  <c:v>37708</c:v>
                </c:pt>
                <c:pt idx="57">
                  <c:v>37711</c:v>
                </c:pt>
                <c:pt idx="58">
                  <c:v>37712</c:v>
                </c:pt>
                <c:pt idx="59">
                  <c:v>37713</c:v>
                </c:pt>
                <c:pt idx="60">
                  <c:v>37714</c:v>
                </c:pt>
                <c:pt idx="61">
                  <c:v>37715</c:v>
                </c:pt>
                <c:pt idx="62">
                  <c:v>37718</c:v>
                </c:pt>
                <c:pt idx="63">
                  <c:v>37719</c:v>
                </c:pt>
                <c:pt idx="64">
                  <c:v>37720</c:v>
                </c:pt>
                <c:pt idx="65">
                  <c:v>37721</c:v>
                </c:pt>
                <c:pt idx="66">
                  <c:v>37722</c:v>
                </c:pt>
                <c:pt idx="67">
                  <c:v>37725</c:v>
                </c:pt>
                <c:pt idx="68">
                  <c:v>37726</c:v>
                </c:pt>
                <c:pt idx="69">
                  <c:v>37727</c:v>
                </c:pt>
                <c:pt idx="70">
                  <c:v>37728</c:v>
                </c:pt>
                <c:pt idx="71">
                  <c:v>37729</c:v>
                </c:pt>
                <c:pt idx="72">
                  <c:v>37732</c:v>
                </c:pt>
                <c:pt idx="73">
                  <c:v>37733</c:v>
                </c:pt>
                <c:pt idx="74">
                  <c:v>37734</c:v>
                </c:pt>
                <c:pt idx="75">
                  <c:v>37735</c:v>
                </c:pt>
                <c:pt idx="76">
                  <c:v>37736</c:v>
                </c:pt>
                <c:pt idx="77">
                  <c:v>37739</c:v>
                </c:pt>
                <c:pt idx="78">
                  <c:v>37740</c:v>
                </c:pt>
                <c:pt idx="79">
                  <c:v>37741</c:v>
                </c:pt>
                <c:pt idx="80">
                  <c:v>37742</c:v>
                </c:pt>
                <c:pt idx="81">
                  <c:v>37743</c:v>
                </c:pt>
                <c:pt idx="82">
                  <c:v>37746</c:v>
                </c:pt>
                <c:pt idx="83">
                  <c:v>37747</c:v>
                </c:pt>
                <c:pt idx="84">
                  <c:v>37748</c:v>
                </c:pt>
                <c:pt idx="85">
                  <c:v>37749</c:v>
                </c:pt>
                <c:pt idx="86">
                  <c:v>37750</c:v>
                </c:pt>
                <c:pt idx="87">
                  <c:v>37753</c:v>
                </c:pt>
                <c:pt idx="88">
                  <c:v>37754</c:v>
                </c:pt>
                <c:pt idx="89">
                  <c:v>37755</c:v>
                </c:pt>
                <c:pt idx="90">
                  <c:v>37756</c:v>
                </c:pt>
                <c:pt idx="91">
                  <c:v>37757</c:v>
                </c:pt>
                <c:pt idx="92">
                  <c:v>37760</c:v>
                </c:pt>
                <c:pt idx="93">
                  <c:v>37761</c:v>
                </c:pt>
                <c:pt idx="94">
                  <c:v>37762</c:v>
                </c:pt>
                <c:pt idx="95">
                  <c:v>37763</c:v>
                </c:pt>
                <c:pt idx="96">
                  <c:v>37764</c:v>
                </c:pt>
                <c:pt idx="97">
                  <c:v>37767</c:v>
                </c:pt>
                <c:pt idx="98">
                  <c:v>37768</c:v>
                </c:pt>
                <c:pt idx="99">
                  <c:v>37769</c:v>
                </c:pt>
                <c:pt idx="100">
                  <c:v>37770</c:v>
                </c:pt>
                <c:pt idx="101">
                  <c:v>37771</c:v>
                </c:pt>
                <c:pt idx="102">
                  <c:v>37774</c:v>
                </c:pt>
                <c:pt idx="103">
                  <c:v>37775</c:v>
                </c:pt>
                <c:pt idx="104">
                  <c:v>37776</c:v>
                </c:pt>
                <c:pt idx="105">
                  <c:v>37777</c:v>
                </c:pt>
                <c:pt idx="106">
                  <c:v>37778</c:v>
                </c:pt>
                <c:pt idx="107">
                  <c:v>37781</c:v>
                </c:pt>
                <c:pt idx="108">
                  <c:v>37782</c:v>
                </c:pt>
                <c:pt idx="109">
                  <c:v>37783</c:v>
                </c:pt>
                <c:pt idx="110">
                  <c:v>37784</c:v>
                </c:pt>
                <c:pt idx="111">
                  <c:v>37785</c:v>
                </c:pt>
                <c:pt idx="112">
                  <c:v>37788</c:v>
                </c:pt>
                <c:pt idx="113">
                  <c:v>37789</c:v>
                </c:pt>
                <c:pt idx="114">
                  <c:v>37790</c:v>
                </c:pt>
                <c:pt idx="115">
                  <c:v>37791</c:v>
                </c:pt>
                <c:pt idx="116">
                  <c:v>37792</c:v>
                </c:pt>
                <c:pt idx="117">
                  <c:v>37795</c:v>
                </c:pt>
                <c:pt idx="118">
                  <c:v>37796</c:v>
                </c:pt>
                <c:pt idx="119">
                  <c:v>37797</c:v>
                </c:pt>
                <c:pt idx="120">
                  <c:v>37798</c:v>
                </c:pt>
                <c:pt idx="121">
                  <c:v>37799</c:v>
                </c:pt>
                <c:pt idx="122">
                  <c:v>37802</c:v>
                </c:pt>
                <c:pt idx="123">
                  <c:v>37803</c:v>
                </c:pt>
                <c:pt idx="124">
                  <c:v>37804</c:v>
                </c:pt>
                <c:pt idx="125">
                  <c:v>37805</c:v>
                </c:pt>
                <c:pt idx="126">
                  <c:v>37806</c:v>
                </c:pt>
                <c:pt idx="127">
                  <c:v>37809</c:v>
                </c:pt>
                <c:pt idx="128">
                  <c:v>37810</c:v>
                </c:pt>
                <c:pt idx="129">
                  <c:v>37811</c:v>
                </c:pt>
                <c:pt idx="130">
                  <c:v>37812</c:v>
                </c:pt>
                <c:pt idx="131">
                  <c:v>37813</c:v>
                </c:pt>
                <c:pt idx="132">
                  <c:v>37816</c:v>
                </c:pt>
                <c:pt idx="133">
                  <c:v>37817</c:v>
                </c:pt>
                <c:pt idx="134">
                  <c:v>37818</c:v>
                </c:pt>
                <c:pt idx="135">
                  <c:v>37819</c:v>
                </c:pt>
                <c:pt idx="136">
                  <c:v>37820</c:v>
                </c:pt>
                <c:pt idx="137">
                  <c:v>37823</c:v>
                </c:pt>
                <c:pt idx="138">
                  <c:v>37824</c:v>
                </c:pt>
                <c:pt idx="139">
                  <c:v>37825</c:v>
                </c:pt>
                <c:pt idx="140">
                  <c:v>37826</c:v>
                </c:pt>
                <c:pt idx="141">
                  <c:v>37827</c:v>
                </c:pt>
                <c:pt idx="142">
                  <c:v>37830</c:v>
                </c:pt>
                <c:pt idx="143">
                  <c:v>37831</c:v>
                </c:pt>
                <c:pt idx="144">
                  <c:v>37832</c:v>
                </c:pt>
                <c:pt idx="145">
                  <c:v>37833</c:v>
                </c:pt>
                <c:pt idx="146">
                  <c:v>37834</c:v>
                </c:pt>
                <c:pt idx="147">
                  <c:v>37837</c:v>
                </c:pt>
                <c:pt idx="148">
                  <c:v>37838</c:v>
                </c:pt>
                <c:pt idx="149">
                  <c:v>37839</c:v>
                </c:pt>
                <c:pt idx="150">
                  <c:v>37840</c:v>
                </c:pt>
                <c:pt idx="151">
                  <c:v>37841</c:v>
                </c:pt>
                <c:pt idx="152">
                  <c:v>37844</c:v>
                </c:pt>
                <c:pt idx="153">
                  <c:v>37845</c:v>
                </c:pt>
                <c:pt idx="154">
                  <c:v>37846</c:v>
                </c:pt>
                <c:pt idx="155">
                  <c:v>37847</c:v>
                </c:pt>
                <c:pt idx="156">
                  <c:v>37848</c:v>
                </c:pt>
                <c:pt idx="157">
                  <c:v>37851</c:v>
                </c:pt>
                <c:pt idx="158">
                  <c:v>37852</c:v>
                </c:pt>
                <c:pt idx="159">
                  <c:v>37853</c:v>
                </c:pt>
                <c:pt idx="160">
                  <c:v>37854</c:v>
                </c:pt>
                <c:pt idx="161">
                  <c:v>37855</c:v>
                </c:pt>
                <c:pt idx="162">
                  <c:v>37858</c:v>
                </c:pt>
                <c:pt idx="163">
                  <c:v>37859</c:v>
                </c:pt>
                <c:pt idx="164">
                  <c:v>37860</c:v>
                </c:pt>
                <c:pt idx="165">
                  <c:v>37861</c:v>
                </c:pt>
                <c:pt idx="166">
                  <c:v>37862</c:v>
                </c:pt>
                <c:pt idx="167">
                  <c:v>37865</c:v>
                </c:pt>
                <c:pt idx="168">
                  <c:v>37866</c:v>
                </c:pt>
                <c:pt idx="169">
                  <c:v>37867</c:v>
                </c:pt>
                <c:pt idx="170">
                  <c:v>37868</c:v>
                </c:pt>
                <c:pt idx="171">
                  <c:v>37869</c:v>
                </c:pt>
                <c:pt idx="172">
                  <c:v>37872</c:v>
                </c:pt>
                <c:pt idx="173">
                  <c:v>37873</c:v>
                </c:pt>
                <c:pt idx="174">
                  <c:v>37874</c:v>
                </c:pt>
                <c:pt idx="175">
                  <c:v>37875</c:v>
                </c:pt>
                <c:pt idx="176">
                  <c:v>37876</c:v>
                </c:pt>
                <c:pt idx="177">
                  <c:v>37879</c:v>
                </c:pt>
                <c:pt idx="178">
                  <c:v>37880</c:v>
                </c:pt>
                <c:pt idx="179">
                  <c:v>37881</c:v>
                </c:pt>
                <c:pt idx="180">
                  <c:v>37882</c:v>
                </c:pt>
                <c:pt idx="181">
                  <c:v>37883</c:v>
                </c:pt>
                <c:pt idx="182">
                  <c:v>37886</c:v>
                </c:pt>
                <c:pt idx="183">
                  <c:v>37887</c:v>
                </c:pt>
                <c:pt idx="184">
                  <c:v>37888</c:v>
                </c:pt>
                <c:pt idx="185">
                  <c:v>37889</c:v>
                </c:pt>
                <c:pt idx="186">
                  <c:v>37890</c:v>
                </c:pt>
                <c:pt idx="187">
                  <c:v>37893</c:v>
                </c:pt>
                <c:pt idx="188">
                  <c:v>37894</c:v>
                </c:pt>
                <c:pt idx="189">
                  <c:v>37895</c:v>
                </c:pt>
                <c:pt idx="190">
                  <c:v>37896</c:v>
                </c:pt>
                <c:pt idx="191">
                  <c:v>37897</c:v>
                </c:pt>
                <c:pt idx="192">
                  <c:v>37900</c:v>
                </c:pt>
                <c:pt idx="193">
                  <c:v>37901</c:v>
                </c:pt>
                <c:pt idx="194">
                  <c:v>37902</c:v>
                </c:pt>
                <c:pt idx="195">
                  <c:v>37903</c:v>
                </c:pt>
                <c:pt idx="196">
                  <c:v>37904</c:v>
                </c:pt>
                <c:pt idx="197">
                  <c:v>37907</c:v>
                </c:pt>
                <c:pt idx="198">
                  <c:v>37908</c:v>
                </c:pt>
                <c:pt idx="199">
                  <c:v>37909</c:v>
                </c:pt>
                <c:pt idx="200">
                  <c:v>37910</c:v>
                </c:pt>
                <c:pt idx="201">
                  <c:v>37911</c:v>
                </c:pt>
                <c:pt idx="202">
                  <c:v>37914</c:v>
                </c:pt>
                <c:pt idx="203">
                  <c:v>37915</c:v>
                </c:pt>
                <c:pt idx="204">
                  <c:v>37916</c:v>
                </c:pt>
                <c:pt idx="205">
                  <c:v>37917</c:v>
                </c:pt>
                <c:pt idx="206">
                  <c:v>37918</c:v>
                </c:pt>
                <c:pt idx="207">
                  <c:v>37921</c:v>
                </c:pt>
                <c:pt idx="208">
                  <c:v>37922</c:v>
                </c:pt>
                <c:pt idx="209">
                  <c:v>37923</c:v>
                </c:pt>
                <c:pt idx="210">
                  <c:v>37924</c:v>
                </c:pt>
                <c:pt idx="211">
                  <c:v>37925</c:v>
                </c:pt>
                <c:pt idx="212">
                  <c:v>37928</c:v>
                </c:pt>
                <c:pt idx="213">
                  <c:v>37929</c:v>
                </c:pt>
                <c:pt idx="214">
                  <c:v>37930</c:v>
                </c:pt>
                <c:pt idx="215">
                  <c:v>37931</c:v>
                </c:pt>
                <c:pt idx="216">
                  <c:v>37932</c:v>
                </c:pt>
                <c:pt idx="217">
                  <c:v>37935</c:v>
                </c:pt>
                <c:pt idx="218">
                  <c:v>37936</c:v>
                </c:pt>
                <c:pt idx="219">
                  <c:v>37937</c:v>
                </c:pt>
                <c:pt idx="220">
                  <c:v>37938</c:v>
                </c:pt>
                <c:pt idx="221">
                  <c:v>37939</c:v>
                </c:pt>
                <c:pt idx="222">
                  <c:v>37942</c:v>
                </c:pt>
                <c:pt idx="223">
                  <c:v>37943</c:v>
                </c:pt>
                <c:pt idx="224">
                  <c:v>37944</c:v>
                </c:pt>
                <c:pt idx="225">
                  <c:v>37945</c:v>
                </c:pt>
                <c:pt idx="226">
                  <c:v>37946</c:v>
                </c:pt>
                <c:pt idx="227">
                  <c:v>37949</c:v>
                </c:pt>
                <c:pt idx="228">
                  <c:v>37950</c:v>
                </c:pt>
                <c:pt idx="229">
                  <c:v>37951</c:v>
                </c:pt>
                <c:pt idx="230">
                  <c:v>37952</c:v>
                </c:pt>
                <c:pt idx="231">
                  <c:v>37953</c:v>
                </c:pt>
                <c:pt idx="232">
                  <c:v>37956</c:v>
                </c:pt>
                <c:pt idx="233">
                  <c:v>37957</c:v>
                </c:pt>
                <c:pt idx="234">
                  <c:v>37958</c:v>
                </c:pt>
                <c:pt idx="235">
                  <c:v>37959</c:v>
                </c:pt>
                <c:pt idx="236">
                  <c:v>37960</c:v>
                </c:pt>
                <c:pt idx="237">
                  <c:v>37963</c:v>
                </c:pt>
                <c:pt idx="238">
                  <c:v>37964</c:v>
                </c:pt>
                <c:pt idx="239">
                  <c:v>37965</c:v>
                </c:pt>
                <c:pt idx="240">
                  <c:v>37966</c:v>
                </c:pt>
                <c:pt idx="241">
                  <c:v>37967</c:v>
                </c:pt>
                <c:pt idx="242">
                  <c:v>37970</c:v>
                </c:pt>
                <c:pt idx="243">
                  <c:v>37971</c:v>
                </c:pt>
                <c:pt idx="244">
                  <c:v>37972</c:v>
                </c:pt>
                <c:pt idx="245">
                  <c:v>37973</c:v>
                </c:pt>
                <c:pt idx="246">
                  <c:v>37974</c:v>
                </c:pt>
                <c:pt idx="247">
                  <c:v>37977</c:v>
                </c:pt>
                <c:pt idx="248">
                  <c:v>37978</c:v>
                </c:pt>
                <c:pt idx="249">
                  <c:v>37979</c:v>
                </c:pt>
                <c:pt idx="250">
                  <c:v>37984</c:v>
                </c:pt>
                <c:pt idx="251">
                  <c:v>37985</c:v>
                </c:pt>
                <c:pt idx="252">
                  <c:v>37986</c:v>
                </c:pt>
                <c:pt idx="253">
                  <c:v>37988</c:v>
                </c:pt>
                <c:pt idx="254">
                  <c:v>37991</c:v>
                </c:pt>
                <c:pt idx="255">
                  <c:v>37992</c:v>
                </c:pt>
                <c:pt idx="256">
                  <c:v>37993</c:v>
                </c:pt>
                <c:pt idx="257">
                  <c:v>37994</c:v>
                </c:pt>
                <c:pt idx="258">
                  <c:v>37995</c:v>
                </c:pt>
                <c:pt idx="259">
                  <c:v>37998</c:v>
                </c:pt>
                <c:pt idx="260">
                  <c:v>37999</c:v>
                </c:pt>
                <c:pt idx="261">
                  <c:v>38000</c:v>
                </c:pt>
                <c:pt idx="262">
                  <c:v>38001</c:v>
                </c:pt>
                <c:pt idx="263">
                  <c:v>38002</c:v>
                </c:pt>
                <c:pt idx="264">
                  <c:v>38005</c:v>
                </c:pt>
                <c:pt idx="265">
                  <c:v>38006</c:v>
                </c:pt>
                <c:pt idx="266">
                  <c:v>38007</c:v>
                </c:pt>
                <c:pt idx="267">
                  <c:v>38008</c:v>
                </c:pt>
                <c:pt idx="268">
                  <c:v>38009</c:v>
                </c:pt>
                <c:pt idx="269">
                  <c:v>38012</c:v>
                </c:pt>
                <c:pt idx="270">
                  <c:v>38013</c:v>
                </c:pt>
                <c:pt idx="271">
                  <c:v>38014</c:v>
                </c:pt>
                <c:pt idx="272">
                  <c:v>38015</c:v>
                </c:pt>
                <c:pt idx="273">
                  <c:v>38016</c:v>
                </c:pt>
                <c:pt idx="274">
                  <c:v>38019</c:v>
                </c:pt>
                <c:pt idx="275">
                  <c:v>38020</c:v>
                </c:pt>
                <c:pt idx="276">
                  <c:v>38021</c:v>
                </c:pt>
                <c:pt idx="277">
                  <c:v>38022</c:v>
                </c:pt>
                <c:pt idx="278">
                  <c:v>38023</c:v>
                </c:pt>
                <c:pt idx="279">
                  <c:v>38026</c:v>
                </c:pt>
                <c:pt idx="280">
                  <c:v>38027</c:v>
                </c:pt>
                <c:pt idx="281">
                  <c:v>38028</c:v>
                </c:pt>
                <c:pt idx="282">
                  <c:v>38029</c:v>
                </c:pt>
                <c:pt idx="283">
                  <c:v>38030</c:v>
                </c:pt>
                <c:pt idx="284">
                  <c:v>38033</c:v>
                </c:pt>
                <c:pt idx="285">
                  <c:v>38034</c:v>
                </c:pt>
                <c:pt idx="286">
                  <c:v>38035</c:v>
                </c:pt>
                <c:pt idx="287">
                  <c:v>38036</c:v>
                </c:pt>
                <c:pt idx="288">
                  <c:v>38037</c:v>
                </c:pt>
                <c:pt idx="289">
                  <c:v>38040</c:v>
                </c:pt>
                <c:pt idx="290">
                  <c:v>38041</c:v>
                </c:pt>
                <c:pt idx="291">
                  <c:v>38042</c:v>
                </c:pt>
                <c:pt idx="292">
                  <c:v>38043</c:v>
                </c:pt>
                <c:pt idx="293">
                  <c:v>38044</c:v>
                </c:pt>
                <c:pt idx="294">
                  <c:v>38047</c:v>
                </c:pt>
                <c:pt idx="295">
                  <c:v>38048</c:v>
                </c:pt>
                <c:pt idx="296">
                  <c:v>38049</c:v>
                </c:pt>
                <c:pt idx="297">
                  <c:v>38050</c:v>
                </c:pt>
                <c:pt idx="298">
                  <c:v>38051</c:v>
                </c:pt>
                <c:pt idx="299">
                  <c:v>38054</c:v>
                </c:pt>
                <c:pt idx="300">
                  <c:v>38055</c:v>
                </c:pt>
                <c:pt idx="301">
                  <c:v>38056</c:v>
                </c:pt>
                <c:pt idx="302">
                  <c:v>38057</c:v>
                </c:pt>
                <c:pt idx="303">
                  <c:v>38058</c:v>
                </c:pt>
                <c:pt idx="304">
                  <c:v>38061</c:v>
                </c:pt>
                <c:pt idx="305">
                  <c:v>38062</c:v>
                </c:pt>
                <c:pt idx="306">
                  <c:v>38063</c:v>
                </c:pt>
                <c:pt idx="307">
                  <c:v>38064</c:v>
                </c:pt>
                <c:pt idx="308">
                  <c:v>38065</c:v>
                </c:pt>
                <c:pt idx="309">
                  <c:v>38068</c:v>
                </c:pt>
                <c:pt idx="310">
                  <c:v>38069</c:v>
                </c:pt>
                <c:pt idx="311">
                  <c:v>38070</c:v>
                </c:pt>
                <c:pt idx="312">
                  <c:v>38071</c:v>
                </c:pt>
                <c:pt idx="313">
                  <c:v>38072</c:v>
                </c:pt>
                <c:pt idx="314">
                  <c:v>38075</c:v>
                </c:pt>
                <c:pt idx="315">
                  <c:v>38076</c:v>
                </c:pt>
                <c:pt idx="316">
                  <c:v>38077</c:v>
                </c:pt>
                <c:pt idx="317">
                  <c:v>38078</c:v>
                </c:pt>
                <c:pt idx="318">
                  <c:v>38079</c:v>
                </c:pt>
                <c:pt idx="319">
                  <c:v>38082</c:v>
                </c:pt>
                <c:pt idx="320">
                  <c:v>38083</c:v>
                </c:pt>
                <c:pt idx="321">
                  <c:v>38084</c:v>
                </c:pt>
                <c:pt idx="322">
                  <c:v>38085</c:v>
                </c:pt>
                <c:pt idx="323">
                  <c:v>38089</c:v>
                </c:pt>
                <c:pt idx="324">
                  <c:v>38090</c:v>
                </c:pt>
                <c:pt idx="325">
                  <c:v>38091</c:v>
                </c:pt>
                <c:pt idx="326">
                  <c:v>38092</c:v>
                </c:pt>
                <c:pt idx="327">
                  <c:v>38093</c:v>
                </c:pt>
                <c:pt idx="328">
                  <c:v>38096</c:v>
                </c:pt>
                <c:pt idx="329">
                  <c:v>38097</c:v>
                </c:pt>
                <c:pt idx="330">
                  <c:v>38098</c:v>
                </c:pt>
                <c:pt idx="331">
                  <c:v>38099</c:v>
                </c:pt>
                <c:pt idx="332">
                  <c:v>38100</c:v>
                </c:pt>
                <c:pt idx="333">
                  <c:v>38103</c:v>
                </c:pt>
                <c:pt idx="334">
                  <c:v>38104</c:v>
                </c:pt>
                <c:pt idx="335">
                  <c:v>38105</c:v>
                </c:pt>
                <c:pt idx="336">
                  <c:v>38106</c:v>
                </c:pt>
                <c:pt idx="337">
                  <c:v>38107</c:v>
                </c:pt>
                <c:pt idx="338">
                  <c:v>38110</c:v>
                </c:pt>
                <c:pt idx="339">
                  <c:v>38111</c:v>
                </c:pt>
                <c:pt idx="340">
                  <c:v>38112</c:v>
                </c:pt>
                <c:pt idx="341">
                  <c:v>38113</c:v>
                </c:pt>
                <c:pt idx="342">
                  <c:v>38114</c:v>
                </c:pt>
                <c:pt idx="343">
                  <c:v>38117</c:v>
                </c:pt>
                <c:pt idx="344">
                  <c:v>38118</c:v>
                </c:pt>
                <c:pt idx="345">
                  <c:v>38119</c:v>
                </c:pt>
                <c:pt idx="346">
                  <c:v>38120</c:v>
                </c:pt>
                <c:pt idx="347">
                  <c:v>38121</c:v>
                </c:pt>
                <c:pt idx="348">
                  <c:v>38124</c:v>
                </c:pt>
                <c:pt idx="349">
                  <c:v>38125</c:v>
                </c:pt>
                <c:pt idx="350">
                  <c:v>38126</c:v>
                </c:pt>
                <c:pt idx="351">
                  <c:v>38127</c:v>
                </c:pt>
                <c:pt idx="352">
                  <c:v>38128</c:v>
                </c:pt>
                <c:pt idx="353">
                  <c:v>38131</c:v>
                </c:pt>
                <c:pt idx="354">
                  <c:v>38132</c:v>
                </c:pt>
                <c:pt idx="355">
                  <c:v>38133</c:v>
                </c:pt>
                <c:pt idx="356">
                  <c:v>38134</c:v>
                </c:pt>
                <c:pt idx="357">
                  <c:v>38135</c:v>
                </c:pt>
                <c:pt idx="358">
                  <c:v>38139</c:v>
                </c:pt>
                <c:pt idx="359">
                  <c:v>38140</c:v>
                </c:pt>
                <c:pt idx="360">
                  <c:v>38141</c:v>
                </c:pt>
                <c:pt idx="361">
                  <c:v>38142</c:v>
                </c:pt>
                <c:pt idx="362">
                  <c:v>38145</c:v>
                </c:pt>
                <c:pt idx="363">
                  <c:v>38146</c:v>
                </c:pt>
                <c:pt idx="364">
                  <c:v>38147</c:v>
                </c:pt>
                <c:pt idx="365">
                  <c:v>38148</c:v>
                </c:pt>
                <c:pt idx="366">
                  <c:v>38149</c:v>
                </c:pt>
                <c:pt idx="367">
                  <c:v>38152</c:v>
                </c:pt>
                <c:pt idx="368">
                  <c:v>38153</c:v>
                </c:pt>
                <c:pt idx="369">
                  <c:v>38154</c:v>
                </c:pt>
                <c:pt idx="370">
                  <c:v>38155</c:v>
                </c:pt>
                <c:pt idx="371">
                  <c:v>38156</c:v>
                </c:pt>
                <c:pt idx="372">
                  <c:v>38159</c:v>
                </c:pt>
                <c:pt idx="373">
                  <c:v>38160</c:v>
                </c:pt>
                <c:pt idx="374">
                  <c:v>38161</c:v>
                </c:pt>
                <c:pt idx="375">
                  <c:v>38162</c:v>
                </c:pt>
                <c:pt idx="376">
                  <c:v>38163</c:v>
                </c:pt>
                <c:pt idx="377">
                  <c:v>38166</c:v>
                </c:pt>
                <c:pt idx="378">
                  <c:v>38167</c:v>
                </c:pt>
                <c:pt idx="379">
                  <c:v>38168</c:v>
                </c:pt>
                <c:pt idx="380">
                  <c:v>38169</c:v>
                </c:pt>
                <c:pt idx="381">
                  <c:v>38170</c:v>
                </c:pt>
                <c:pt idx="382">
                  <c:v>38173</c:v>
                </c:pt>
                <c:pt idx="383">
                  <c:v>38174</c:v>
                </c:pt>
                <c:pt idx="384">
                  <c:v>38175</c:v>
                </c:pt>
                <c:pt idx="385">
                  <c:v>38176</c:v>
                </c:pt>
                <c:pt idx="386">
                  <c:v>38177</c:v>
                </c:pt>
                <c:pt idx="387">
                  <c:v>38180</c:v>
                </c:pt>
                <c:pt idx="388">
                  <c:v>38181</c:v>
                </c:pt>
                <c:pt idx="389">
                  <c:v>38182</c:v>
                </c:pt>
                <c:pt idx="390">
                  <c:v>38183</c:v>
                </c:pt>
                <c:pt idx="391">
                  <c:v>38184</c:v>
                </c:pt>
                <c:pt idx="392">
                  <c:v>38187</c:v>
                </c:pt>
                <c:pt idx="393">
                  <c:v>38188</c:v>
                </c:pt>
                <c:pt idx="394">
                  <c:v>38189</c:v>
                </c:pt>
                <c:pt idx="395">
                  <c:v>38190</c:v>
                </c:pt>
                <c:pt idx="396">
                  <c:v>38191</c:v>
                </c:pt>
                <c:pt idx="397">
                  <c:v>38194</c:v>
                </c:pt>
                <c:pt idx="398">
                  <c:v>38195</c:v>
                </c:pt>
                <c:pt idx="399">
                  <c:v>38196</c:v>
                </c:pt>
                <c:pt idx="400">
                  <c:v>38197</c:v>
                </c:pt>
                <c:pt idx="401">
                  <c:v>38198</c:v>
                </c:pt>
                <c:pt idx="402">
                  <c:v>38201</c:v>
                </c:pt>
                <c:pt idx="403">
                  <c:v>38202</c:v>
                </c:pt>
                <c:pt idx="404">
                  <c:v>38203</c:v>
                </c:pt>
                <c:pt idx="405">
                  <c:v>38204</c:v>
                </c:pt>
                <c:pt idx="406">
                  <c:v>38205</c:v>
                </c:pt>
                <c:pt idx="407">
                  <c:v>38208</c:v>
                </c:pt>
                <c:pt idx="408">
                  <c:v>38209</c:v>
                </c:pt>
                <c:pt idx="409">
                  <c:v>38210</c:v>
                </c:pt>
                <c:pt idx="410">
                  <c:v>38211</c:v>
                </c:pt>
                <c:pt idx="411">
                  <c:v>38212</c:v>
                </c:pt>
                <c:pt idx="412">
                  <c:v>38215</c:v>
                </c:pt>
                <c:pt idx="413">
                  <c:v>38216</c:v>
                </c:pt>
                <c:pt idx="414">
                  <c:v>38217</c:v>
                </c:pt>
                <c:pt idx="415">
                  <c:v>38218</c:v>
                </c:pt>
                <c:pt idx="416">
                  <c:v>38219</c:v>
                </c:pt>
                <c:pt idx="417">
                  <c:v>38222</c:v>
                </c:pt>
                <c:pt idx="418">
                  <c:v>38223</c:v>
                </c:pt>
                <c:pt idx="419">
                  <c:v>38224</c:v>
                </c:pt>
                <c:pt idx="420">
                  <c:v>38225</c:v>
                </c:pt>
                <c:pt idx="421">
                  <c:v>38226</c:v>
                </c:pt>
                <c:pt idx="422">
                  <c:v>38229</c:v>
                </c:pt>
                <c:pt idx="423">
                  <c:v>38230</c:v>
                </c:pt>
                <c:pt idx="424">
                  <c:v>38231</c:v>
                </c:pt>
                <c:pt idx="425">
                  <c:v>38232</c:v>
                </c:pt>
                <c:pt idx="426">
                  <c:v>38233</c:v>
                </c:pt>
                <c:pt idx="427">
                  <c:v>38236</c:v>
                </c:pt>
                <c:pt idx="428">
                  <c:v>38237</c:v>
                </c:pt>
                <c:pt idx="429">
                  <c:v>38238</c:v>
                </c:pt>
                <c:pt idx="430">
                  <c:v>38239</c:v>
                </c:pt>
                <c:pt idx="431">
                  <c:v>38240</c:v>
                </c:pt>
                <c:pt idx="432">
                  <c:v>38243</c:v>
                </c:pt>
                <c:pt idx="433">
                  <c:v>38244</c:v>
                </c:pt>
                <c:pt idx="434">
                  <c:v>38245</c:v>
                </c:pt>
                <c:pt idx="435">
                  <c:v>38246</c:v>
                </c:pt>
                <c:pt idx="436">
                  <c:v>38247</c:v>
                </c:pt>
                <c:pt idx="437">
                  <c:v>38250</c:v>
                </c:pt>
                <c:pt idx="438">
                  <c:v>38251</c:v>
                </c:pt>
                <c:pt idx="439">
                  <c:v>38252</c:v>
                </c:pt>
                <c:pt idx="440">
                  <c:v>38253</c:v>
                </c:pt>
                <c:pt idx="441">
                  <c:v>38254</c:v>
                </c:pt>
                <c:pt idx="442">
                  <c:v>38257</c:v>
                </c:pt>
                <c:pt idx="443">
                  <c:v>38258</c:v>
                </c:pt>
                <c:pt idx="444">
                  <c:v>38259</c:v>
                </c:pt>
                <c:pt idx="445">
                  <c:v>38260</c:v>
                </c:pt>
                <c:pt idx="446">
                  <c:v>38261</c:v>
                </c:pt>
                <c:pt idx="447">
                  <c:v>38264</c:v>
                </c:pt>
                <c:pt idx="448">
                  <c:v>38265</c:v>
                </c:pt>
                <c:pt idx="449">
                  <c:v>38266</c:v>
                </c:pt>
                <c:pt idx="450">
                  <c:v>38267</c:v>
                </c:pt>
                <c:pt idx="451">
                  <c:v>38268</c:v>
                </c:pt>
                <c:pt idx="452">
                  <c:v>38271</c:v>
                </c:pt>
                <c:pt idx="453">
                  <c:v>38272</c:v>
                </c:pt>
                <c:pt idx="454">
                  <c:v>38273</c:v>
                </c:pt>
                <c:pt idx="455">
                  <c:v>38274</c:v>
                </c:pt>
                <c:pt idx="456">
                  <c:v>38275</c:v>
                </c:pt>
                <c:pt idx="457">
                  <c:v>38278</c:v>
                </c:pt>
                <c:pt idx="458">
                  <c:v>38279</c:v>
                </c:pt>
                <c:pt idx="459">
                  <c:v>38280</c:v>
                </c:pt>
                <c:pt idx="460">
                  <c:v>38281</c:v>
                </c:pt>
                <c:pt idx="461">
                  <c:v>38282</c:v>
                </c:pt>
                <c:pt idx="462">
                  <c:v>38285</c:v>
                </c:pt>
                <c:pt idx="463">
                  <c:v>38286</c:v>
                </c:pt>
                <c:pt idx="464">
                  <c:v>38287</c:v>
                </c:pt>
                <c:pt idx="465">
                  <c:v>38288</c:v>
                </c:pt>
                <c:pt idx="466">
                  <c:v>38289</c:v>
                </c:pt>
                <c:pt idx="467">
                  <c:v>38292</c:v>
                </c:pt>
                <c:pt idx="468">
                  <c:v>38293</c:v>
                </c:pt>
                <c:pt idx="469">
                  <c:v>38294</c:v>
                </c:pt>
                <c:pt idx="470">
                  <c:v>38295</c:v>
                </c:pt>
                <c:pt idx="471">
                  <c:v>38296</c:v>
                </c:pt>
                <c:pt idx="472">
                  <c:v>38299</c:v>
                </c:pt>
                <c:pt idx="473">
                  <c:v>38300</c:v>
                </c:pt>
                <c:pt idx="474">
                  <c:v>38301</c:v>
                </c:pt>
                <c:pt idx="475">
                  <c:v>38302</c:v>
                </c:pt>
                <c:pt idx="476">
                  <c:v>38303</c:v>
                </c:pt>
                <c:pt idx="477">
                  <c:v>38306</c:v>
                </c:pt>
                <c:pt idx="478">
                  <c:v>38307</c:v>
                </c:pt>
                <c:pt idx="479">
                  <c:v>38308</c:v>
                </c:pt>
                <c:pt idx="480">
                  <c:v>38309</c:v>
                </c:pt>
                <c:pt idx="481">
                  <c:v>38310</c:v>
                </c:pt>
                <c:pt idx="482">
                  <c:v>38313</c:v>
                </c:pt>
                <c:pt idx="483">
                  <c:v>38314</c:v>
                </c:pt>
                <c:pt idx="484">
                  <c:v>38315</c:v>
                </c:pt>
                <c:pt idx="485">
                  <c:v>38316</c:v>
                </c:pt>
                <c:pt idx="486">
                  <c:v>38317</c:v>
                </c:pt>
                <c:pt idx="487">
                  <c:v>38320</c:v>
                </c:pt>
                <c:pt idx="488">
                  <c:v>38321</c:v>
                </c:pt>
                <c:pt idx="489">
                  <c:v>38322</c:v>
                </c:pt>
                <c:pt idx="490">
                  <c:v>38323</c:v>
                </c:pt>
                <c:pt idx="491">
                  <c:v>38324</c:v>
                </c:pt>
                <c:pt idx="492">
                  <c:v>38327</c:v>
                </c:pt>
                <c:pt idx="493">
                  <c:v>38328</c:v>
                </c:pt>
                <c:pt idx="494">
                  <c:v>38329</c:v>
                </c:pt>
                <c:pt idx="495">
                  <c:v>38330</c:v>
                </c:pt>
                <c:pt idx="496">
                  <c:v>38331</c:v>
                </c:pt>
                <c:pt idx="497">
                  <c:v>38334</c:v>
                </c:pt>
                <c:pt idx="498">
                  <c:v>38335</c:v>
                </c:pt>
                <c:pt idx="499">
                  <c:v>38336</c:v>
                </c:pt>
                <c:pt idx="500">
                  <c:v>38337</c:v>
                </c:pt>
                <c:pt idx="501">
                  <c:v>38338</c:v>
                </c:pt>
                <c:pt idx="502">
                  <c:v>38341</c:v>
                </c:pt>
                <c:pt idx="503">
                  <c:v>38342</c:v>
                </c:pt>
                <c:pt idx="504">
                  <c:v>38343</c:v>
                </c:pt>
                <c:pt idx="505">
                  <c:v>38344</c:v>
                </c:pt>
                <c:pt idx="506">
                  <c:v>38344</c:v>
                </c:pt>
                <c:pt idx="507">
                  <c:v>38348</c:v>
                </c:pt>
                <c:pt idx="508">
                  <c:v>38349</c:v>
                </c:pt>
                <c:pt idx="509">
                  <c:v>38350</c:v>
                </c:pt>
                <c:pt idx="510">
                  <c:v>38351</c:v>
                </c:pt>
                <c:pt idx="511">
                  <c:v>38352</c:v>
                </c:pt>
                <c:pt idx="512">
                  <c:v>38355</c:v>
                </c:pt>
                <c:pt idx="513">
                  <c:v>38356</c:v>
                </c:pt>
                <c:pt idx="514">
                  <c:v>38357</c:v>
                </c:pt>
                <c:pt idx="515">
                  <c:v>38358</c:v>
                </c:pt>
                <c:pt idx="516">
                  <c:v>38359</c:v>
                </c:pt>
                <c:pt idx="517">
                  <c:v>38362</c:v>
                </c:pt>
                <c:pt idx="518">
                  <c:v>38363</c:v>
                </c:pt>
                <c:pt idx="519">
                  <c:v>38364</c:v>
                </c:pt>
                <c:pt idx="520">
                  <c:v>38365</c:v>
                </c:pt>
                <c:pt idx="521">
                  <c:v>38366</c:v>
                </c:pt>
                <c:pt idx="522">
                  <c:v>38369</c:v>
                </c:pt>
                <c:pt idx="523">
                  <c:v>38370</c:v>
                </c:pt>
                <c:pt idx="524">
                  <c:v>38371</c:v>
                </c:pt>
                <c:pt idx="525">
                  <c:v>38372</c:v>
                </c:pt>
                <c:pt idx="526">
                  <c:v>38373</c:v>
                </c:pt>
                <c:pt idx="527">
                  <c:v>38376</c:v>
                </c:pt>
                <c:pt idx="528">
                  <c:v>38377</c:v>
                </c:pt>
                <c:pt idx="529">
                  <c:v>38378</c:v>
                </c:pt>
                <c:pt idx="530">
                  <c:v>38379</c:v>
                </c:pt>
                <c:pt idx="531">
                  <c:v>38380</c:v>
                </c:pt>
                <c:pt idx="532">
                  <c:v>38383</c:v>
                </c:pt>
                <c:pt idx="533">
                  <c:v>38384</c:v>
                </c:pt>
                <c:pt idx="534">
                  <c:v>38385</c:v>
                </c:pt>
                <c:pt idx="535">
                  <c:v>38386</c:v>
                </c:pt>
                <c:pt idx="536">
                  <c:v>38387</c:v>
                </c:pt>
                <c:pt idx="537">
                  <c:v>38390</c:v>
                </c:pt>
                <c:pt idx="538">
                  <c:v>38391</c:v>
                </c:pt>
                <c:pt idx="539">
                  <c:v>38392</c:v>
                </c:pt>
                <c:pt idx="540">
                  <c:v>38393</c:v>
                </c:pt>
                <c:pt idx="541">
                  <c:v>38394</c:v>
                </c:pt>
                <c:pt idx="542">
                  <c:v>38397</c:v>
                </c:pt>
                <c:pt idx="543">
                  <c:v>38398</c:v>
                </c:pt>
                <c:pt idx="544">
                  <c:v>38399</c:v>
                </c:pt>
                <c:pt idx="545">
                  <c:v>38400</c:v>
                </c:pt>
                <c:pt idx="546">
                  <c:v>38401</c:v>
                </c:pt>
                <c:pt idx="547">
                  <c:v>38404</c:v>
                </c:pt>
                <c:pt idx="548">
                  <c:v>38405</c:v>
                </c:pt>
                <c:pt idx="549">
                  <c:v>38406</c:v>
                </c:pt>
                <c:pt idx="550">
                  <c:v>38407</c:v>
                </c:pt>
                <c:pt idx="551">
                  <c:v>38408</c:v>
                </c:pt>
                <c:pt idx="552">
                  <c:v>38411</c:v>
                </c:pt>
                <c:pt idx="553">
                  <c:v>38412</c:v>
                </c:pt>
                <c:pt idx="554">
                  <c:v>38413</c:v>
                </c:pt>
                <c:pt idx="555">
                  <c:v>38414</c:v>
                </c:pt>
                <c:pt idx="556">
                  <c:v>38415</c:v>
                </c:pt>
                <c:pt idx="557">
                  <c:v>38418</c:v>
                </c:pt>
                <c:pt idx="558">
                  <c:v>38419</c:v>
                </c:pt>
                <c:pt idx="559">
                  <c:v>38420</c:v>
                </c:pt>
                <c:pt idx="560">
                  <c:v>38421</c:v>
                </c:pt>
                <c:pt idx="561">
                  <c:v>38422</c:v>
                </c:pt>
                <c:pt idx="562">
                  <c:v>38425</c:v>
                </c:pt>
                <c:pt idx="563">
                  <c:v>38426</c:v>
                </c:pt>
                <c:pt idx="564">
                  <c:v>38427</c:v>
                </c:pt>
                <c:pt idx="565">
                  <c:v>38428</c:v>
                </c:pt>
                <c:pt idx="566">
                  <c:v>38429</c:v>
                </c:pt>
                <c:pt idx="567">
                  <c:v>38432</c:v>
                </c:pt>
                <c:pt idx="568">
                  <c:v>38433</c:v>
                </c:pt>
                <c:pt idx="569">
                  <c:v>38434</c:v>
                </c:pt>
                <c:pt idx="570">
                  <c:v>38435</c:v>
                </c:pt>
                <c:pt idx="571">
                  <c:v>38440</c:v>
                </c:pt>
                <c:pt idx="572">
                  <c:v>38441</c:v>
                </c:pt>
                <c:pt idx="573">
                  <c:v>38442</c:v>
                </c:pt>
                <c:pt idx="574">
                  <c:v>38443</c:v>
                </c:pt>
                <c:pt idx="575">
                  <c:v>38446</c:v>
                </c:pt>
                <c:pt idx="576">
                  <c:v>38447</c:v>
                </c:pt>
                <c:pt idx="577">
                  <c:v>38448</c:v>
                </c:pt>
                <c:pt idx="578">
                  <c:v>38449</c:v>
                </c:pt>
                <c:pt idx="579">
                  <c:v>38450</c:v>
                </c:pt>
                <c:pt idx="580">
                  <c:v>38453</c:v>
                </c:pt>
                <c:pt idx="581">
                  <c:v>38454</c:v>
                </c:pt>
                <c:pt idx="582">
                  <c:v>38455</c:v>
                </c:pt>
                <c:pt idx="583">
                  <c:v>38456</c:v>
                </c:pt>
                <c:pt idx="584">
                  <c:v>38457</c:v>
                </c:pt>
                <c:pt idx="585">
                  <c:v>38460</c:v>
                </c:pt>
                <c:pt idx="586">
                  <c:v>38461</c:v>
                </c:pt>
                <c:pt idx="587">
                  <c:v>38462</c:v>
                </c:pt>
                <c:pt idx="588">
                  <c:v>38463</c:v>
                </c:pt>
                <c:pt idx="589">
                  <c:v>38464</c:v>
                </c:pt>
                <c:pt idx="590">
                  <c:v>38467</c:v>
                </c:pt>
                <c:pt idx="591">
                  <c:v>38468</c:v>
                </c:pt>
                <c:pt idx="592">
                  <c:v>38469</c:v>
                </c:pt>
                <c:pt idx="593">
                  <c:v>38470</c:v>
                </c:pt>
                <c:pt idx="594">
                  <c:v>38471</c:v>
                </c:pt>
                <c:pt idx="595">
                  <c:v>38474</c:v>
                </c:pt>
                <c:pt idx="596">
                  <c:v>38475</c:v>
                </c:pt>
                <c:pt idx="597">
                  <c:v>38476</c:v>
                </c:pt>
                <c:pt idx="598">
                  <c:v>38477</c:v>
                </c:pt>
                <c:pt idx="599">
                  <c:v>38478</c:v>
                </c:pt>
                <c:pt idx="600">
                  <c:v>38481</c:v>
                </c:pt>
                <c:pt idx="601">
                  <c:v>38482</c:v>
                </c:pt>
                <c:pt idx="602">
                  <c:v>38483</c:v>
                </c:pt>
                <c:pt idx="603">
                  <c:v>38484</c:v>
                </c:pt>
                <c:pt idx="604">
                  <c:v>38485</c:v>
                </c:pt>
                <c:pt idx="605">
                  <c:v>38488</c:v>
                </c:pt>
                <c:pt idx="606">
                  <c:v>38489</c:v>
                </c:pt>
                <c:pt idx="607">
                  <c:v>38490</c:v>
                </c:pt>
                <c:pt idx="608">
                  <c:v>38491</c:v>
                </c:pt>
                <c:pt idx="609">
                  <c:v>38492</c:v>
                </c:pt>
                <c:pt idx="610">
                  <c:v>38495</c:v>
                </c:pt>
                <c:pt idx="611">
                  <c:v>38496</c:v>
                </c:pt>
                <c:pt idx="612">
                  <c:v>38497</c:v>
                </c:pt>
                <c:pt idx="613">
                  <c:v>38498</c:v>
                </c:pt>
                <c:pt idx="614">
                  <c:v>38499</c:v>
                </c:pt>
                <c:pt idx="615">
                  <c:v>38502</c:v>
                </c:pt>
                <c:pt idx="616">
                  <c:v>38503</c:v>
                </c:pt>
                <c:pt idx="617">
                  <c:v>38504</c:v>
                </c:pt>
                <c:pt idx="618">
                  <c:v>38505</c:v>
                </c:pt>
                <c:pt idx="619">
                  <c:v>38506</c:v>
                </c:pt>
                <c:pt idx="620">
                  <c:v>38509</c:v>
                </c:pt>
                <c:pt idx="621">
                  <c:v>38510</c:v>
                </c:pt>
                <c:pt idx="622">
                  <c:v>38511</c:v>
                </c:pt>
                <c:pt idx="623">
                  <c:v>38512</c:v>
                </c:pt>
                <c:pt idx="624">
                  <c:v>38513</c:v>
                </c:pt>
                <c:pt idx="625">
                  <c:v>38516</c:v>
                </c:pt>
                <c:pt idx="626">
                  <c:v>38517</c:v>
                </c:pt>
                <c:pt idx="627">
                  <c:v>38518</c:v>
                </c:pt>
                <c:pt idx="628">
                  <c:v>38519</c:v>
                </c:pt>
                <c:pt idx="629">
                  <c:v>38520</c:v>
                </c:pt>
                <c:pt idx="630">
                  <c:v>38523</c:v>
                </c:pt>
                <c:pt idx="631">
                  <c:v>38524</c:v>
                </c:pt>
                <c:pt idx="632">
                  <c:v>38525</c:v>
                </c:pt>
                <c:pt idx="633">
                  <c:v>38526</c:v>
                </c:pt>
                <c:pt idx="634">
                  <c:v>38527</c:v>
                </c:pt>
                <c:pt idx="635">
                  <c:v>38530</c:v>
                </c:pt>
                <c:pt idx="636">
                  <c:v>38531</c:v>
                </c:pt>
                <c:pt idx="637">
                  <c:v>38532</c:v>
                </c:pt>
                <c:pt idx="638">
                  <c:v>38533</c:v>
                </c:pt>
                <c:pt idx="639">
                  <c:v>38534</c:v>
                </c:pt>
                <c:pt idx="640">
                  <c:v>38537</c:v>
                </c:pt>
                <c:pt idx="641">
                  <c:v>38538</c:v>
                </c:pt>
                <c:pt idx="642">
                  <c:v>38539</c:v>
                </c:pt>
                <c:pt idx="643">
                  <c:v>38540</c:v>
                </c:pt>
                <c:pt idx="644">
                  <c:v>38541</c:v>
                </c:pt>
                <c:pt idx="645">
                  <c:v>38544</c:v>
                </c:pt>
                <c:pt idx="646">
                  <c:v>38545</c:v>
                </c:pt>
                <c:pt idx="647">
                  <c:v>38546</c:v>
                </c:pt>
                <c:pt idx="648">
                  <c:v>38547</c:v>
                </c:pt>
                <c:pt idx="649">
                  <c:v>38548</c:v>
                </c:pt>
                <c:pt idx="650">
                  <c:v>38551</c:v>
                </c:pt>
                <c:pt idx="651">
                  <c:v>38552</c:v>
                </c:pt>
                <c:pt idx="652">
                  <c:v>38553</c:v>
                </c:pt>
                <c:pt idx="653">
                  <c:v>38554</c:v>
                </c:pt>
                <c:pt idx="654">
                  <c:v>38555</c:v>
                </c:pt>
                <c:pt idx="655">
                  <c:v>38558</c:v>
                </c:pt>
                <c:pt idx="656">
                  <c:v>38559</c:v>
                </c:pt>
                <c:pt idx="657">
                  <c:v>38560</c:v>
                </c:pt>
                <c:pt idx="658">
                  <c:v>38561</c:v>
                </c:pt>
                <c:pt idx="659">
                  <c:v>38562</c:v>
                </c:pt>
                <c:pt idx="660">
                  <c:v>38565</c:v>
                </c:pt>
                <c:pt idx="661">
                  <c:v>38566</c:v>
                </c:pt>
                <c:pt idx="662">
                  <c:v>38567</c:v>
                </c:pt>
                <c:pt idx="663">
                  <c:v>38568</c:v>
                </c:pt>
                <c:pt idx="664">
                  <c:v>38569</c:v>
                </c:pt>
                <c:pt idx="665">
                  <c:v>38572</c:v>
                </c:pt>
                <c:pt idx="666">
                  <c:v>38573</c:v>
                </c:pt>
                <c:pt idx="667">
                  <c:v>38574</c:v>
                </c:pt>
                <c:pt idx="668">
                  <c:v>38575</c:v>
                </c:pt>
                <c:pt idx="669">
                  <c:v>38576</c:v>
                </c:pt>
                <c:pt idx="670">
                  <c:v>38579</c:v>
                </c:pt>
                <c:pt idx="671">
                  <c:v>38580</c:v>
                </c:pt>
                <c:pt idx="672">
                  <c:v>38581</c:v>
                </c:pt>
                <c:pt idx="673">
                  <c:v>38582</c:v>
                </c:pt>
                <c:pt idx="674">
                  <c:v>38583</c:v>
                </c:pt>
                <c:pt idx="675">
                  <c:v>38586</c:v>
                </c:pt>
                <c:pt idx="676">
                  <c:v>38587</c:v>
                </c:pt>
                <c:pt idx="677">
                  <c:v>38588</c:v>
                </c:pt>
                <c:pt idx="678">
                  <c:v>38589</c:v>
                </c:pt>
                <c:pt idx="679">
                  <c:v>38590</c:v>
                </c:pt>
                <c:pt idx="680">
                  <c:v>38593</c:v>
                </c:pt>
                <c:pt idx="681">
                  <c:v>38594</c:v>
                </c:pt>
                <c:pt idx="682">
                  <c:v>38595</c:v>
                </c:pt>
                <c:pt idx="683">
                  <c:v>38596</c:v>
                </c:pt>
                <c:pt idx="684">
                  <c:v>38597</c:v>
                </c:pt>
                <c:pt idx="685">
                  <c:v>38600</c:v>
                </c:pt>
                <c:pt idx="686">
                  <c:v>38601</c:v>
                </c:pt>
                <c:pt idx="687">
                  <c:v>38602</c:v>
                </c:pt>
                <c:pt idx="688">
                  <c:v>38603</c:v>
                </c:pt>
                <c:pt idx="689">
                  <c:v>38604</c:v>
                </c:pt>
                <c:pt idx="690">
                  <c:v>38607</c:v>
                </c:pt>
                <c:pt idx="691">
                  <c:v>38608</c:v>
                </c:pt>
                <c:pt idx="692">
                  <c:v>38609</c:v>
                </c:pt>
                <c:pt idx="693">
                  <c:v>38610</c:v>
                </c:pt>
                <c:pt idx="694">
                  <c:v>38611</c:v>
                </c:pt>
                <c:pt idx="695">
                  <c:v>38614</c:v>
                </c:pt>
                <c:pt idx="696">
                  <c:v>38615</c:v>
                </c:pt>
                <c:pt idx="697">
                  <c:v>38616</c:v>
                </c:pt>
                <c:pt idx="698">
                  <c:v>38617</c:v>
                </c:pt>
                <c:pt idx="699">
                  <c:v>38618</c:v>
                </c:pt>
                <c:pt idx="700">
                  <c:v>38621</c:v>
                </c:pt>
                <c:pt idx="701">
                  <c:v>38622</c:v>
                </c:pt>
                <c:pt idx="702">
                  <c:v>38623</c:v>
                </c:pt>
                <c:pt idx="703">
                  <c:v>38624</c:v>
                </c:pt>
                <c:pt idx="704">
                  <c:v>38625</c:v>
                </c:pt>
                <c:pt idx="705">
                  <c:v>38628</c:v>
                </c:pt>
                <c:pt idx="706">
                  <c:v>38629</c:v>
                </c:pt>
                <c:pt idx="707">
                  <c:v>38630</c:v>
                </c:pt>
                <c:pt idx="708">
                  <c:v>38631</c:v>
                </c:pt>
                <c:pt idx="709">
                  <c:v>38632</c:v>
                </c:pt>
                <c:pt idx="710">
                  <c:v>38635</c:v>
                </c:pt>
                <c:pt idx="711">
                  <c:v>38636</c:v>
                </c:pt>
                <c:pt idx="712">
                  <c:v>38637</c:v>
                </c:pt>
                <c:pt idx="713">
                  <c:v>38638</c:v>
                </c:pt>
                <c:pt idx="714">
                  <c:v>38639</c:v>
                </c:pt>
                <c:pt idx="715">
                  <c:v>38642</c:v>
                </c:pt>
                <c:pt idx="716">
                  <c:v>38643</c:v>
                </c:pt>
                <c:pt idx="717">
                  <c:v>38644</c:v>
                </c:pt>
                <c:pt idx="718">
                  <c:v>38645</c:v>
                </c:pt>
                <c:pt idx="719">
                  <c:v>38646</c:v>
                </c:pt>
                <c:pt idx="720">
                  <c:v>38649</c:v>
                </c:pt>
                <c:pt idx="721">
                  <c:v>38650</c:v>
                </c:pt>
                <c:pt idx="722">
                  <c:v>38651</c:v>
                </c:pt>
                <c:pt idx="723">
                  <c:v>38652</c:v>
                </c:pt>
                <c:pt idx="724">
                  <c:v>38653</c:v>
                </c:pt>
                <c:pt idx="725">
                  <c:v>38656</c:v>
                </c:pt>
                <c:pt idx="726">
                  <c:v>38657</c:v>
                </c:pt>
                <c:pt idx="727">
                  <c:v>38658</c:v>
                </c:pt>
                <c:pt idx="728">
                  <c:v>38659</c:v>
                </c:pt>
                <c:pt idx="729">
                  <c:v>38660</c:v>
                </c:pt>
                <c:pt idx="730">
                  <c:v>38663</c:v>
                </c:pt>
                <c:pt idx="731">
                  <c:v>38664</c:v>
                </c:pt>
                <c:pt idx="732">
                  <c:v>38665</c:v>
                </c:pt>
                <c:pt idx="733">
                  <c:v>38666</c:v>
                </c:pt>
                <c:pt idx="734">
                  <c:v>38667</c:v>
                </c:pt>
                <c:pt idx="735">
                  <c:v>38670</c:v>
                </c:pt>
                <c:pt idx="736">
                  <c:v>38671</c:v>
                </c:pt>
                <c:pt idx="737">
                  <c:v>38672</c:v>
                </c:pt>
                <c:pt idx="738">
                  <c:v>38673</c:v>
                </c:pt>
                <c:pt idx="739">
                  <c:v>38674</c:v>
                </c:pt>
                <c:pt idx="740">
                  <c:v>38677</c:v>
                </c:pt>
                <c:pt idx="741">
                  <c:v>38678</c:v>
                </c:pt>
                <c:pt idx="742">
                  <c:v>38679</c:v>
                </c:pt>
                <c:pt idx="743">
                  <c:v>38680</c:v>
                </c:pt>
                <c:pt idx="744">
                  <c:v>38681</c:v>
                </c:pt>
                <c:pt idx="745">
                  <c:v>38684</c:v>
                </c:pt>
                <c:pt idx="746">
                  <c:v>38685</c:v>
                </c:pt>
                <c:pt idx="747">
                  <c:v>38686</c:v>
                </c:pt>
                <c:pt idx="748">
                  <c:v>38687</c:v>
                </c:pt>
                <c:pt idx="749">
                  <c:v>38688</c:v>
                </c:pt>
                <c:pt idx="750">
                  <c:v>38691</c:v>
                </c:pt>
                <c:pt idx="751">
                  <c:v>38692</c:v>
                </c:pt>
                <c:pt idx="752">
                  <c:v>38693</c:v>
                </c:pt>
                <c:pt idx="753">
                  <c:v>38694</c:v>
                </c:pt>
                <c:pt idx="754">
                  <c:v>38695</c:v>
                </c:pt>
                <c:pt idx="755">
                  <c:v>38698</c:v>
                </c:pt>
                <c:pt idx="756">
                  <c:v>38699</c:v>
                </c:pt>
                <c:pt idx="757">
                  <c:v>38700</c:v>
                </c:pt>
                <c:pt idx="758">
                  <c:v>38701</c:v>
                </c:pt>
                <c:pt idx="759">
                  <c:v>38702</c:v>
                </c:pt>
                <c:pt idx="760">
                  <c:v>38705</c:v>
                </c:pt>
                <c:pt idx="761">
                  <c:v>38706</c:v>
                </c:pt>
                <c:pt idx="762">
                  <c:v>38707</c:v>
                </c:pt>
                <c:pt idx="763">
                  <c:v>38708</c:v>
                </c:pt>
                <c:pt idx="764">
                  <c:v>38709</c:v>
                </c:pt>
                <c:pt idx="765">
                  <c:v>38713</c:v>
                </c:pt>
                <c:pt idx="766">
                  <c:v>38714</c:v>
                </c:pt>
                <c:pt idx="767">
                  <c:v>38715</c:v>
                </c:pt>
                <c:pt idx="768">
                  <c:v>38716</c:v>
                </c:pt>
                <c:pt idx="769">
                  <c:v>38719</c:v>
                </c:pt>
                <c:pt idx="770">
                  <c:v>38720</c:v>
                </c:pt>
                <c:pt idx="771">
                  <c:v>38721</c:v>
                </c:pt>
                <c:pt idx="772">
                  <c:v>38722</c:v>
                </c:pt>
                <c:pt idx="773">
                  <c:v>38723</c:v>
                </c:pt>
                <c:pt idx="774">
                  <c:v>38726</c:v>
                </c:pt>
                <c:pt idx="775">
                  <c:v>38727</c:v>
                </c:pt>
                <c:pt idx="776">
                  <c:v>38728</c:v>
                </c:pt>
                <c:pt idx="777">
                  <c:v>38729</c:v>
                </c:pt>
                <c:pt idx="778">
                  <c:v>38730</c:v>
                </c:pt>
                <c:pt idx="779">
                  <c:v>38733</c:v>
                </c:pt>
                <c:pt idx="780">
                  <c:v>38734</c:v>
                </c:pt>
                <c:pt idx="781">
                  <c:v>38735</c:v>
                </c:pt>
                <c:pt idx="782">
                  <c:v>38736</c:v>
                </c:pt>
                <c:pt idx="783">
                  <c:v>38737</c:v>
                </c:pt>
                <c:pt idx="784">
                  <c:v>38740</c:v>
                </c:pt>
                <c:pt idx="785">
                  <c:v>38741</c:v>
                </c:pt>
                <c:pt idx="786">
                  <c:v>38742</c:v>
                </c:pt>
                <c:pt idx="787">
                  <c:v>38743</c:v>
                </c:pt>
                <c:pt idx="788">
                  <c:v>38744</c:v>
                </c:pt>
                <c:pt idx="789">
                  <c:v>38747</c:v>
                </c:pt>
                <c:pt idx="790">
                  <c:v>38748</c:v>
                </c:pt>
                <c:pt idx="791">
                  <c:v>38749</c:v>
                </c:pt>
                <c:pt idx="792">
                  <c:v>38750</c:v>
                </c:pt>
                <c:pt idx="793">
                  <c:v>38751</c:v>
                </c:pt>
                <c:pt idx="794">
                  <c:v>38754</c:v>
                </c:pt>
                <c:pt idx="795">
                  <c:v>38755</c:v>
                </c:pt>
                <c:pt idx="796">
                  <c:v>38756</c:v>
                </c:pt>
                <c:pt idx="797">
                  <c:v>38757</c:v>
                </c:pt>
                <c:pt idx="798">
                  <c:v>38758</c:v>
                </c:pt>
                <c:pt idx="799">
                  <c:v>38761</c:v>
                </c:pt>
                <c:pt idx="800">
                  <c:v>38762</c:v>
                </c:pt>
                <c:pt idx="801">
                  <c:v>38763</c:v>
                </c:pt>
                <c:pt idx="802">
                  <c:v>38764</c:v>
                </c:pt>
                <c:pt idx="803">
                  <c:v>38765</c:v>
                </c:pt>
                <c:pt idx="804">
                  <c:v>38768</c:v>
                </c:pt>
                <c:pt idx="805">
                  <c:v>38769</c:v>
                </c:pt>
                <c:pt idx="806">
                  <c:v>38770</c:v>
                </c:pt>
                <c:pt idx="807">
                  <c:v>38771</c:v>
                </c:pt>
                <c:pt idx="808">
                  <c:v>38772</c:v>
                </c:pt>
                <c:pt idx="809">
                  <c:v>38775</c:v>
                </c:pt>
                <c:pt idx="810">
                  <c:v>38776</c:v>
                </c:pt>
                <c:pt idx="811">
                  <c:v>38777</c:v>
                </c:pt>
                <c:pt idx="812">
                  <c:v>38778</c:v>
                </c:pt>
                <c:pt idx="813">
                  <c:v>38779</c:v>
                </c:pt>
                <c:pt idx="814">
                  <c:v>38782</c:v>
                </c:pt>
                <c:pt idx="815">
                  <c:v>38783</c:v>
                </c:pt>
                <c:pt idx="816">
                  <c:v>38784</c:v>
                </c:pt>
                <c:pt idx="817">
                  <c:v>38785</c:v>
                </c:pt>
                <c:pt idx="818">
                  <c:v>38786</c:v>
                </c:pt>
                <c:pt idx="819">
                  <c:v>38789</c:v>
                </c:pt>
                <c:pt idx="820">
                  <c:v>38790</c:v>
                </c:pt>
                <c:pt idx="821">
                  <c:v>38791</c:v>
                </c:pt>
                <c:pt idx="822">
                  <c:v>38792</c:v>
                </c:pt>
                <c:pt idx="823">
                  <c:v>38793</c:v>
                </c:pt>
                <c:pt idx="824">
                  <c:v>38796</c:v>
                </c:pt>
                <c:pt idx="825">
                  <c:v>38797</c:v>
                </c:pt>
                <c:pt idx="826">
                  <c:v>38798</c:v>
                </c:pt>
                <c:pt idx="827">
                  <c:v>38799</c:v>
                </c:pt>
                <c:pt idx="828">
                  <c:v>38800</c:v>
                </c:pt>
                <c:pt idx="829">
                  <c:v>38803</c:v>
                </c:pt>
                <c:pt idx="830">
                  <c:v>38804</c:v>
                </c:pt>
                <c:pt idx="831">
                  <c:v>38805</c:v>
                </c:pt>
                <c:pt idx="832">
                  <c:v>38806</c:v>
                </c:pt>
                <c:pt idx="833">
                  <c:v>38807</c:v>
                </c:pt>
                <c:pt idx="834">
                  <c:v>38810</c:v>
                </c:pt>
                <c:pt idx="835">
                  <c:v>38811</c:v>
                </c:pt>
                <c:pt idx="836">
                  <c:v>38812</c:v>
                </c:pt>
                <c:pt idx="837">
                  <c:v>38813</c:v>
                </c:pt>
                <c:pt idx="838">
                  <c:v>38814</c:v>
                </c:pt>
                <c:pt idx="839">
                  <c:v>38817</c:v>
                </c:pt>
                <c:pt idx="840">
                  <c:v>38818</c:v>
                </c:pt>
                <c:pt idx="841">
                  <c:v>38819</c:v>
                </c:pt>
                <c:pt idx="842">
                  <c:v>38825</c:v>
                </c:pt>
                <c:pt idx="843">
                  <c:v>38826</c:v>
                </c:pt>
                <c:pt idx="844">
                  <c:v>38827</c:v>
                </c:pt>
                <c:pt idx="845">
                  <c:v>38828</c:v>
                </c:pt>
                <c:pt idx="846">
                  <c:v>38831</c:v>
                </c:pt>
                <c:pt idx="847">
                  <c:v>38832</c:v>
                </c:pt>
                <c:pt idx="848">
                  <c:v>38833</c:v>
                </c:pt>
                <c:pt idx="849">
                  <c:v>38834</c:v>
                </c:pt>
                <c:pt idx="850">
                  <c:v>38835</c:v>
                </c:pt>
                <c:pt idx="851">
                  <c:v>38838</c:v>
                </c:pt>
                <c:pt idx="852">
                  <c:v>38839</c:v>
                </c:pt>
                <c:pt idx="853">
                  <c:v>38840</c:v>
                </c:pt>
                <c:pt idx="854">
                  <c:v>38841</c:v>
                </c:pt>
                <c:pt idx="855">
                  <c:v>38842</c:v>
                </c:pt>
                <c:pt idx="856">
                  <c:v>38845</c:v>
                </c:pt>
                <c:pt idx="857">
                  <c:v>38846</c:v>
                </c:pt>
                <c:pt idx="858">
                  <c:v>38847</c:v>
                </c:pt>
                <c:pt idx="859">
                  <c:v>38848</c:v>
                </c:pt>
                <c:pt idx="860">
                  <c:v>38849</c:v>
                </c:pt>
                <c:pt idx="861">
                  <c:v>38852</c:v>
                </c:pt>
                <c:pt idx="862">
                  <c:v>38853</c:v>
                </c:pt>
                <c:pt idx="863">
                  <c:v>38854</c:v>
                </c:pt>
                <c:pt idx="864">
                  <c:v>38855</c:v>
                </c:pt>
                <c:pt idx="865">
                  <c:v>38856</c:v>
                </c:pt>
                <c:pt idx="866">
                  <c:v>38859</c:v>
                </c:pt>
                <c:pt idx="867">
                  <c:v>38860</c:v>
                </c:pt>
                <c:pt idx="868">
                  <c:v>38861</c:v>
                </c:pt>
                <c:pt idx="869">
                  <c:v>38863</c:v>
                </c:pt>
                <c:pt idx="870">
                  <c:v>38866</c:v>
                </c:pt>
                <c:pt idx="871">
                  <c:v>38867</c:v>
                </c:pt>
                <c:pt idx="872">
                  <c:v>38868</c:v>
                </c:pt>
                <c:pt idx="873">
                  <c:v>38869</c:v>
                </c:pt>
                <c:pt idx="874">
                  <c:v>38870</c:v>
                </c:pt>
                <c:pt idx="875">
                  <c:v>38874</c:v>
                </c:pt>
                <c:pt idx="876">
                  <c:v>38875</c:v>
                </c:pt>
                <c:pt idx="877">
                  <c:v>38876</c:v>
                </c:pt>
                <c:pt idx="878">
                  <c:v>38877</c:v>
                </c:pt>
                <c:pt idx="879">
                  <c:v>38880</c:v>
                </c:pt>
                <c:pt idx="880">
                  <c:v>38881</c:v>
                </c:pt>
                <c:pt idx="881">
                  <c:v>38882</c:v>
                </c:pt>
                <c:pt idx="882">
                  <c:v>38883</c:v>
                </c:pt>
                <c:pt idx="883">
                  <c:v>38884</c:v>
                </c:pt>
                <c:pt idx="884">
                  <c:v>38887</c:v>
                </c:pt>
                <c:pt idx="885">
                  <c:v>38888</c:v>
                </c:pt>
                <c:pt idx="886">
                  <c:v>38889</c:v>
                </c:pt>
                <c:pt idx="887">
                  <c:v>38890</c:v>
                </c:pt>
                <c:pt idx="888">
                  <c:v>38891</c:v>
                </c:pt>
                <c:pt idx="889">
                  <c:v>38894</c:v>
                </c:pt>
                <c:pt idx="890">
                  <c:v>38895</c:v>
                </c:pt>
                <c:pt idx="891">
                  <c:v>38896</c:v>
                </c:pt>
                <c:pt idx="892">
                  <c:v>38897</c:v>
                </c:pt>
                <c:pt idx="893">
                  <c:v>38898</c:v>
                </c:pt>
                <c:pt idx="894">
                  <c:v>38901</c:v>
                </c:pt>
                <c:pt idx="895">
                  <c:v>38902</c:v>
                </c:pt>
                <c:pt idx="896">
                  <c:v>38903</c:v>
                </c:pt>
                <c:pt idx="897">
                  <c:v>38904</c:v>
                </c:pt>
                <c:pt idx="898">
                  <c:v>38905</c:v>
                </c:pt>
                <c:pt idx="899">
                  <c:v>38908</c:v>
                </c:pt>
                <c:pt idx="900">
                  <c:v>38909</c:v>
                </c:pt>
                <c:pt idx="901">
                  <c:v>38910</c:v>
                </c:pt>
                <c:pt idx="902">
                  <c:v>38911</c:v>
                </c:pt>
                <c:pt idx="903">
                  <c:v>38912</c:v>
                </c:pt>
                <c:pt idx="904">
                  <c:v>38915</c:v>
                </c:pt>
                <c:pt idx="905">
                  <c:v>38916</c:v>
                </c:pt>
                <c:pt idx="906">
                  <c:v>38917</c:v>
                </c:pt>
                <c:pt idx="907">
                  <c:v>38918</c:v>
                </c:pt>
                <c:pt idx="908">
                  <c:v>38919</c:v>
                </c:pt>
                <c:pt idx="909">
                  <c:v>38922</c:v>
                </c:pt>
                <c:pt idx="910">
                  <c:v>38923</c:v>
                </c:pt>
                <c:pt idx="911">
                  <c:v>38924</c:v>
                </c:pt>
                <c:pt idx="912">
                  <c:v>38925</c:v>
                </c:pt>
                <c:pt idx="913">
                  <c:v>38926</c:v>
                </c:pt>
                <c:pt idx="914">
                  <c:v>38929</c:v>
                </c:pt>
                <c:pt idx="915">
                  <c:v>38930</c:v>
                </c:pt>
                <c:pt idx="916">
                  <c:v>38931</c:v>
                </c:pt>
                <c:pt idx="917">
                  <c:v>38932</c:v>
                </c:pt>
                <c:pt idx="918">
                  <c:v>38933</c:v>
                </c:pt>
                <c:pt idx="919">
                  <c:v>38936</c:v>
                </c:pt>
                <c:pt idx="920">
                  <c:v>38937</c:v>
                </c:pt>
                <c:pt idx="921">
                  <c:v>38938</c:v>
                </c:pt>
                <c:pt idx="922">
                  <c:v>38939</c:v>
                </c:pt>
                <c:pt idx="923">
                  <c:v>38940</c:v>
                </c:pt>
                <c:pt idx="924">
                  <c:v>38943</c:v>
                </c:pt>
                <c:pt idx="925">
                  <c:v>38944</c:v>
                </c:pt>
                <c:pt idx="926">
                  <c:v>38945</c:v>
                </c:pt>
                <c:pt idx="927">
                  <c:v>38946</c:v>
                </c:pt>
                <c:pt idx="928">
                  <c:v>38947</c:v>
                </c:pt>
                <c:pt idx="929">
                  <c:v>38950</c:v>
                </c:pt>
                <c:pt idx="930">
                  <c:v>38951</c:v>
                </c:pt>
                <c:pt idx="931">
                  <c:v>38952</c:v>
                </c:pt>
                <c:pt idx="932">
                  <c:v>38953</c:v>
                </c:pt>
                <c:pt idx="933">
                  <c:v>38954</c:v>
                </c:pt>
                <c:pt idx="934">
                  <c:v>38957</c:v>
                </c:pt>
                <c:pt idx="935">
                  <c:v>38958</c:v>
                </c:pt>
                <c:pt idx="936">
                  <c:v>38959</c:v>
                </c:pt>
                <c:pt idx="937">
                  <c:v>38960</c:v>
                </c:pt>
                <c:pt idx="938">
                  <c:v>38961</c:v>
                </c:pt>
                <c:pt idx="939">
                  <c:v>38964</c:v>
                </c:pt>
                <c:pt idx="940">
                  <c:v>38965</c:v>
                </c:pt>
                <c:pt idx="941">
                  <c:v>38966</c:v>
                </c:pt>
                <c:pt idx="942">
                  <c:v>38967</c:v>
                </c:pt>
                <c:pt idx="943">
                  <c:v>38968</c:v>
                </c:pt>
                <c:pt idx="944">
                  <c:v>38971</c:v>
                </c:pt>
                <c:pt idx="945">
                  <c:v>38972</c:v>
                </c:pt>
                <c:pt idx="946">
                  <c:v>38973</c:v>
                </c:pt>
                <c:pt idx="947">
                  <c:v>38974</c:v>
                </c:pt>
                <c:pt idx="948">
                  <c:v>38975</c:v>
                </c:pt>
                <c:pt idx="949">
                  <c:v>38978</c:v>
                </c:pt>
                <c:pt idx="950">
                  <c:v>38979</c:v>
                </c:pt>
                <c:pt idx="951">
                  <c:v>38980</c:v>
                </c:pt>
                <c:pt idx="952">
                  <c:v>38981</c:v>
                </c:pt>
                <c:pt idx="953">
                  <c:v>38982</c:v>
                </c:pt>
                <c:pt idx="954">
                  <c:v>38985</c:v>
                </c:pt>
                <c:pt idx="955">
                  <c:v>38986</c:v>
                </c:pt>
                <c:pt idx="956">
                  <c:v>38987</c:v>
                </c:pt>
                <c:pt idx="957">
                  <c:v>38988</c:v>
                </c:pt>
                <c:pt idx="958">
                  <c:v>38989</c:v>
                </c:pt>
                <c:pt idx="959">
                  <c:v>38992</c:v>
                </c:pt>
                <c:pt idx="960">
                  <c:v>38993</c:v>
                </c:pt>
                <c:pt idx="961">
                  <c:v>38994</c:v>
                </c:pt>
                <c:pt idx="962">
                  <c:v>38995</c:v>
                </c:pt>
                <c:pt idx="963">
                  <c:v>38996</c:v>
                </c:pt>
                <c:pt idx="964">
                  <c:v>38999</c:v>
                </c:pt>
                <c:pt idx="965">
                  <c:v>39000</c:v>
                </c:pt>
                <c:pt idx="966">
                  <c:v>39001</c:v>
                </c:pt>
                <c:pt idx="967">
                  <c:v>39002</c:v>
                </c:pt>
                <c:pt idx="968">
                  <c:v>39003</c:v>
                </c:pt>
                <c:pt idx="969">
                  <c:v>39006</c:v>
                </c:pt>
                <c:pt idx="970">
                  <c:v>39007</c:v>
                </c:pt>
                <c:pt idx="971">
                  <c:v>39008</c:v>
                </c:pt>
                <c:pt idx="972">
                  <c:v>39009</c:v>
                </c:pt>
                <c:pt idx="973">
                  <c:v>39010</c:v>
                </c:pt>
                <c:pt idx="974">
                  <c:v>39013</c:v>
                </c:pt>
                <c:pt idx="975">
                  <c:v>39014</c:v>
                </c:pt>
                <c:pt idx="976">
                  <c:v>39015</c:v>
                </c:pt>
                <c:pt idx="977">
                  <c:v>39016</c:v>
                </c:pt>
                <c:pt idx="978">
                  <c:v>39017</c:v>
                </c:pt>
                <c:pt idx="979">
                  <c:v>39020</c:v>
                </c:pt>
                <c:pt idx="980">
                  <c:v>39021</c:v>
                </c:pt>
                <c:pt idx="981">
                  <c:v>39022</c:v>
                </c:pt>
                <c:pt idx="982">
                  <c:v>39023</c:v>
                </c:pt>
                <c:pt idx="983">
                  <c:v>39024</c:v>
                </c:pt>
                <c:pt idx="984">
                  <c:v>39026</c:v>
                </c:pt>
                <c:pt idx="985">
                  <c:v>39027</c:v>
                </c:pt>
                <c:pt idx="986">
                  <c:v>39028</c:v>
                </c:pt>
                <c:pt idx="987">
                  <c:v>39029</c:v>
                </c:pt>
                <c:pt idx="988">
                  <c:v>39030</c:v>
                </c:pt>
                <c:pt idx="989">
                  <c:v>39031</c:v>
                </c:pt>
                <c:pt idx="990">
                  <c:v>39034</c:v>
                </c:pt>
                <c:pt idx="991">
                  <c:v>39035</c:v>
                </c:pt>
                <c:pt idx="992">
                  <c:v>39036</c:v>
                </c:pt>
                <c:pt idx="993">
                  <c:v>39037</c:v>
                </c:pt>
                <c:pt idx="994">
                  <c:v>39038</c:v>
                </c:pt>
                <c:pt idx="995">
                  <c:v>39041</c:v>
                </c:pt>
                <c:pt idx="996">
                  <c:v>39042</c:v>
                </c:pt>
                <c:pt idx="997">
                  <c:v>39043</c:v>
                </c:pt>
                <c:pt idx="998">
                  <c:v>39044</c:v>
                </c:pt>
                <c:pt idx="999">
                  <c:v>39045</c:v>
                </c:pt>
                <c:pt idx="1000">
                  <c:v>39048</c:v>
                </c:pt>
                <c:pt idx="1001">
                  <c:v>39049</c:v>
                </c:pt>
                <c:pt idx="1002">
                  <c:v>39050</c:v>
                </c:pt>
                <c:pt idx="1003">
                  <c:v>39051</c:v>
                </c:pt>
                <c:pt idx="1004">
                  <c:v>39052</c:v>
                </c:pt>
                <c:pt idx="1005">
                  <c:v>39055</c:v>
                </c:pt>
                <c:pt idx="1006">
                  <c:v>39057</c:v>
                </c:pt>
                <c:pt idx="1007">
                  <c:v>39058</c:v>
                </c:pt>
                <c:pt idx="1008">
                  <c:v>39059</c:v>
                </c:pt>
                <c:pt idx="1009">
                  <c:v>39062</c:v>
                </c:pt>
                <c:pt idx="1010">
                  <c:v>39063</c:v>
                </c:pt>
                <c:pt idx="1011">
                  <c:v>39064</c:v>
                </c:pt>
                <c:pt idx="1012">
                  <c:v>39065</c:v>
                </c:pt>
                <c:pt idx="1013">
                  <c:v>39066</c:v>
                </c:pt>
                <c:pt idx="1014">
                  <c:v>39069</c:v>
                </c:pt>
                <c:pt idx="1015">
                  <c:v>39070</c:v>
                </c:pt>
                <c:pt idx="1016">
                  <c:v>39071</c:v>
                </c:pt>
                <c:pt idx="1017">
                  <c:v>39072</c:v>
                </c:pt>
                <c:pt idx="1018">
                  <c:v>39073</c:v>
                </c:pt>
                <c:pt idx="1019">
                  <c:v>39078</c:v>
                </c:pt>
                <c:pt idx="1020">
                  <c:v>39079</c:v>
                </c:pt>
                <c:pt idx="1021">
                  <c:v>39080</c:v>
                </c:pt>
                <c:pt idx="1022">
                  <c:v>39084</c:v>
                </c:pt>
                <c:pt idx="1023">
                  <c:v>39085</c:v>
                </c:pt>
                <c:pt idx="1024">
                  <c:v>39086</c:v>
                </c:pt>
                <c:pt idx="1025">
                  <c:v>39087</c:v>
                </c:pt>
                <c:pt idx="1026">
                  <c:v>39090</c:v>
                </c:pt>
                <c:pt idx="1027">
                  <c:v>39091</c:v>
                </c:pt>
                <c:pt idx="1028">
                  <c:v>39092</c:v>
                </c:pt>
                <c:pt idx="1029">
                  <c:v>39093</c:v>
                </c:pt>
                <c:pt idx="1030">
                  <c:v>39094</c:v>
                </c:pt>
                <c:pt idx="1031">
                  <c:v>39097</c:v>
                </c:pt>
                <c:pt idx="1032">
                  <c:v>39098</c:v>
                </c:pt>
                <c:pt idx="1033">
                  <c:v>39099</c:v>
                </c:pt>
                <c:pt idx="1034">
                  <c:v>39100</c:v>
                </c:pt>
                <c:pt idx="1035">
                  <c:v>39101</c:v>
                </c:pt>
                <c:pt idx="1036">
                  <c:v>39104</c:v>
                </c:pt>
                <c:pt idx="1037">
                  <c:v>39105</c:v>
                </c:pt>
                <c:pt idx="1038">
                  <c:v>39106</c:v>
                </c:pt>
                <c:pt idx="1039">
                  <c:v>39107</c:v>
                </c:pt>
                <c:pt idx="1040">
                  <c:v>39108</c:v>
                </c:pt>
                <c:pt idx="1041">
                  <c:v>39111</c:v>
                </c:pt>
                <c:pt idx="1042">
                  <c:v>39112</c:v>
                </c:pt>
                <c:pt idx="1043">
                  <c:v>39113</c:v>
                </c:pt>
                <c:pt idx="1044">
                  <c:v>39114</c:v>
                </c:pt>
                <c:pt idx="1045">
                  <c:v>39115</c:v>
                </c:pt>
                <c:pt idx="1046">
                  <c:v>39118</c:v>
                </c:pt>
                <c:pt idx="1047">
                  <c:v>39119</c:v>
                </c:pt>
                <c:pt idx="1048">
                  <c:v>39120</c:v>
                </c:pt>
                <c:pt idx="1049">
                  <c:v>39121</c:v>
                </c:pt>
                <c:pt idx="1050">
                  <c:v>39122</c:v>
                </c:pt>
                <c:pt idx="1051">
                  <c:v>39125</c:v>
                </c:pt>
                <c:pt idx="1052">
                  <c:v>39126</c:v>
                </c:pt>
                <c:pt idx="1053">
                  <c:v>39127</c:v>
                </c:pt>
                <c:pt idx="1054">
                  <c:v>39128</c:v>
                </c:pt>
                <c:pt idx="1055">
                  <c:v>39129</c:v>
                </c:pt>
                <c:pt idx="1056">
                  <c:v>39132</c:v>
                </c:pt>
                <c:pt idx="1057">
                  <c:v>39133</c:v>
                </c:pt>
                <c:pt idx="1058">
                  <c:v>39134</c:v>
                </c:pt>
                <c:pt idx="1059">
                  <c:v>39135</c:v>
                </c:pt>
                <c:pt idx="1060">
                  <c:v>39136</c:v>
                </c:pt>
                <c:pt idx="1061">
                  <c:v>39139</c:v>
                </c:pt>
                <c:pt idx="1062">
                  <c:v>39140</c:v>
                </c:pt>
                <c:pt idx="1063">
                  <c:v>39141</c:v>
                </c:pt>
                <c:pt idx="1064">
                  <c:v>39142</c:v>
                </c:pt>
                <c:pt idx="1065">
                  <c:v>39143</c:v>
                </c:pt>
                <c:pt idx="1066">
                  <c:v>39146</c:v>
                </c:pt>
                <c:pt idx="1067">
                  <c:v>39147</c:v>
                </c:pt>
                <c:pt idx="1068">
                  <c:v>39148</c:v>
                </c:pt>
                <c:pt idx="1069">
                  <c:v>39149</c:v>
                </c:pt>
                <c:pt idx="1070">
                  <c:v>39150</c:v>
                </c:pt>
                <c:pt idx="1071">
                  <c:v>39153</c:v>
                </c:pt>
                <c:pt idx="1072">
                  <c:v>39154</c:v>
                </c:pt>
                <c:pt idx="1073">
                  <c:v>39155</c:v>
                </c:pt>
                <c:pt idx="1074">
                  <c:v>39156</c:v>
                </c:pt>
                <c:pt idx="1075">
                  <c:v>39157</c:v>
                </c:pt>
                <c:pt idx="1076">
                  <c:v>39160</c:v>
                </c:pt>
                <c:pt idx="1077">
                  <c:v>39161</c:v>
                </c:pt>
                <c:pt idx="1078">
                  <c:v>39162</c:v>
                </c:pt>
                <c:pt idx="1079">
                  <c:v>39163</c:v>
                </c:pt>
                <c:pt idx="1080">
                  <c:v>39164</c:v>
                </c:pt>
                <c:pt idx="1081">
                  <c:v>39167</c:v>
                </c:pt>
                <c:pt idx="1082">
                  <c:v>39168</c:v>
                </c:pt>
                <c:pt idx="1083">
                  <c:v>39169</c:v>
                </c:pt>
                <c:pt idx="1084">
                  <c:v>39170</c:v>
                </c:pt>
                <c:pt idx="1085">
                  <c:v>39171</c:v>
                </c:pt>
                <c:pt idx="1086">
                  <c:v>39174</c:v>
                </c:pt>
                <c:pt idx="1087">
                  <c:v>39175</c:v>
                </c:pt>
                <c:pt idx="1088">
                  <c:v>39176</c:v>
                </c:pt>
                <c:pt idx="1089">
                  <c:v>39182</c:v>
                </c:pt>
                <c:pt idx="1090">
                  <c:v>39183</c:v>
                </c:pt>
                <c:pt idx="1091">
                  <c:v>39184</c:v>
                </c:pt>
                <c:pt idx="1092">
                  <c:v>39185</c:v>
                </c:pt>
                <c:pt idx="1093">
                  <c:v>39188</c:v>
                </c:pt>
                <c:pt idx="1094">
                  <c:v>39189</c:v>
                </c:pt>
                <c:pt idx="1095">
                  <c:v>39190</c:v>
                </c:pt>
                <c:pt idx="1096">
                  <c:v>39191</c:v>
                </c:pt>
                <c:pt idx="1097">
                  <c:v>39192</c:v>
                </c:pt>
                <c:pt idx="1098">
                  <c:v>39195</c:v>
                </c:pt>
                <c:pt idx="1099">
                  <c:v>39196</c:v>
                </c:pt>
                <c:pt idx="1100">
                  <c:v>39197</c:v>
                </c:pt>
                <c:pt idx="1101">
                  <c:v>39198</c:v>
                </c:pt>
                <c:pt idx="1102">
                  <c:v>39199</c:v>
                </c:pt>
                <c:pt idx="1103">
                  <c:v>39202</c:v>
                </c:pt>
                <c:pt idx="1104">
                  <c:v>39204</c:v>
                </c:pt>
                <c:pt idx="1105">
                  <c:v>39205</c:v>
                </c:pt>
                <c:pt idx="1106">
                  <c:v>39206</c:v>
                </c:pt>
                <c:pt idx="1107">
                  <c:v>39209</c:v>
                </c:pt>
                <c:pt idx="1108">
                  <c:v>39210</c:v>
                </c:pt>
                <c:pt idx="1109">
                  <c:v>39211</c:v>
                </c:pt>
                <c:pt idx="1110">
                  <c:v>39212</c:v>
                </c:pt>
                <c:pt idx="1111">
                  <c:v>39213</c:v>
                </c:pt>
                <c:pt idx="1112">
                  <c:v>39216</c:v>
                </c:pt>
                <c:pt idx="1113">
                  <c:v>39217</c:v>
                </c:pt>
                <c:pt idx="1114">
                  <c:v>39218</c:v>
                </c:pt>
                <c:pt idx="1115">
                  <c:v>39219</c:v>
                </c:pt>
                <c:pt idx="1116">
                  <c:v>39220</c:v>
                </c:pt>
                <c:pt idx="1117">
                  <c:v>39223</c:v>
                </c:pt>
                <c:pt idx="1118">
                  <c:v>39224</c:v>
                </c:pt>
                <c:pt idx="1119">
                  <c:v>39225</c:v>
                </c:pt>
                <c:pt idx="1120">
                  <c:v>39226</c:v>
                </c:pt>
                <c:pt idx="1121">
                  <c:v>39227</c:v>
                </c:pt>
                <c:pt idx="1122">
                  <c:v>39231</c:v>
                </c:pt>
                <c:pt idx="1123">
                  <c:v>39232</c:v>
                </c:pt>
                <c:pt idx="1124">
                  <c:v>39233</c:v>
                </c:pt>
                <c:pt idx="1125">
                  <c:v>39234</c:v>
                </c:pt>
                <c:pt idx="1126">
                  <c:v>39237</c:v>
                </c:pt>
                <c:pt idx="1127">
                  <c:v>39238</c:v>
                </c:pt>
                <c:pt idx="1128">
                  <c:v>39239</c:v>
                </c:pt>
                <c:pt idx="1129">
                  <c:v>39240</c:v>
                </c:pt>
                <c:pt idx="1130">
                  <c:v>39241</c:v>
                </c:pt>
                <c:pt idx="1131">
                  <c:v>39244</c:v>
                </c:pt>
                <c:pt idx="1132">
                  <c:v>39245</c:v>
                </c:pt>
                <c:pt idx="1133">
                  <c:v>39246</c:v>
                </c:pt>
                <c:pt idx="1134">
                  <c:v>39247</c:v>
                </c:pt>
                <c:pt idx="1135">
                  <c:v>39248</c:v>
                </c:pt>
                <c:pt idx="1136">
                  <c:v>39251</c:v>
                </c:pt>
                <c:pt idx="1137">
                  <c:v>39252</c:v>
                </c:pt>
                <c:pt idx="1138">
                  <c:v>39253</c:v>
                </c:pt>
                <c:pt idx="1139">
                  <c:v>39254</c:v>
                </c:pt>
                <c:pt idx="1140">
                  <c:v>39255</c:v>
                </c:pt>
                <c:pt idx="1141">
                  <c:v>39258</c:v>
                </c:pt>
                <c:pt idx="1142">
                  <c:v>39259</c:v>
                </c:pt>
                <c:pt idx="1143">
                  <c:v>39260</c:v>
                </c:pt>
                <c:pt idx="1144">
                  <c:v>39261</c:v>
                </c:pt>
                <c:pt idx="1145">
                  <c:v>39262</c:v>
                </c:pt>
                <c:pt idx="1146">
                  <c:v>39265</c:v>
                </c:pt>
                <c:pt idx="1147">
                  <c:v>39266</c:v>
                </c:pt>
                <c:pt idx="1148">
                  <c:v>39267</c:v>
                </c:pt>
                <c:pt idx="1149">
                  <c:v>39268</c:v>
                </c:pt>
                <c:pt idx="1150">
                  <c:v>39269</c:v>
                </c:pt>
                <c:pt idx="1151">
                  <c:v>39272</c:v>
                </c:pt>
                <c:pt idx="1152">
                  <c:v>39273</c:v>
                </c:pt>
                <c:pt idx="1153">
                  <c:v>39274</c:v>
                </c:pt>
                <c:pt idx="1154">
                  <c:v>39275</c:v>
                </c:pt>
                <c:pt idx="1155">
                  <c:v>39276</c:v>
                </c:pt>
                <c:pt idx="1156">
                  <c:v>39279</c:v>
                </c:pt>
                <c:pt idx="1157">
                  <c:v>39280</c:v>
                </c:pt>
                <c:pt idx="1158">
                  <c:v>39281</c:v>
                </c:pt>
                <c:pt idx="1159">
                  <c:v>39282</c:v>
                </c:pt>
                <c:pt idx="1160">
                  <c:v>39283</c:v>
                </c:pt>
                <c:pt idx="1161">
                  <c:v>39286</c:v>
                </c:pt>
                <c:pt idx="1162">
                  <c:v>39287</c:v>
                </c:pt>
                <c:pt idx="1163">
                  <c:v>39288</c:v>
                </c:pt>
                <c:pt idx="1164">
                  <c:v>39289</c:v>
                </c:pt>
                <c:pt idx="1165">
                  <c:v>39290</c:v>
                </c:pt>
                <c:pt idx="1166">
                  <c:v>39293</c:v>
                </c:pt>
                <c:pt idx="1167">
                  <c:v>39294</c:v>
                </c:pt>
                <c:pt idx="1168">
                  <c:v>39295</c:v>
                </c:pt>
                <c:pt idx="1169">
                  <c:v>39296</c:v>
                </c:pt>
                <c:pt idx="1170">
                  <c:v>39297</c:v>
                </c:pt>
                <c:pt idx="1171">
                  <c:v>39300</c:v>
                </c:pt>
                <c:pt idx="1172">
                  <c:v>39301</c:v>
                </c:pt>
                <c:pt idx="1173">
                  <c:v>39302</c:v>
                </c:pt>
                <c:pt idx="1174">
                  <c:v>39303</c:v>
                </c:pt>
                <c:pt idx="1175">
                  <c:v>39304</c:v>
                </c:pt>
                <c:pt idx="1176">
                  <c:v>39307</c:v>
                </c:pt>
                <c:pt idx="1177">
                  <c:v>39308</c:v>
                </c:pt>
                <c:pt idx="1178">
                  <c:v>39309</c:v>
                </c:pt>
                <c:pt idx="1179">
                  <c:v>39310</c:v>
                </c:pt>
                <c:pt idx="1180">
                  <c:v>39311</c:v>
                </c:pt>
                <c:pt idx="1181">
                  <c:v>39314</c:v>
                </c:pt>
                <c:pt idx="1182">
                  <c:v>39315</c:v>
                </c:pt>
                <c:pt idx="1183">
                  <c:v>39316</c:v>
                </c:pt>
                <c:pt idx="1184">
                  <c:v>39317</c:v>
                </c:pt>
                <c:pt idx="1185">
                  <c:v>39318</c:v>
                </c:pt>
                <c:pt idx="1186">
                  <c:v>39321</c:v>
                </c:pt>
                <c:pt idx="1187">
                  <c:v>39322</c:v>
                </c:pt>
                <c:pt idx="1188">
                  <c:v>39323</c:v>
                </c:pt>
                <c:pt idx="1189">
                  <c:v>39324</c:v>
                </c:pt>
                <c:pt idx="1190">
                  <c:v>39325</c:v>
                </c:pt>
                <c:pt idx="1191">
                  <c:v>39328</c:v>
                </c:pt>
                <c:pt idx="1192">
                  <c:v>39329</c:v>
                </c:pt>
                <c:pt idx="1193">
                  <c:v>39330</c:v>
                </c:pt>
                <c:pt idx="1194">
                  <c:v>39331</c:v>
                </c:pt>
                <c:pt idx="1195">
                  <c:v>39332</c:v>
                </c:pt>
                <c:pt idx="1196">
                  <c:v>39335</c:v>
                </c:pt>
                <c:pt idx="1197">
                  <c:v>39336</c:v>
                </c:pt>
                <c:pt idx="1198">
                  <c:v>39337</c:v>
                </c:pt>
                <c:pt idx="1199">
                  <c:v>39338</c:v>
                </c:pt>
                <c:pt idx="1200">
                  <c:v>39339</c:v>
                </c:pt>
                <c:pt idx="1201">
                  <c:v>39342</c:v>
                </c:pt>
                <c:pt idx="1202">
                  <c:v>39343</c:v>
                </c:pt>
                <c:pt idx="1203">
                  <c:v>39344</c:v>
                </c:pt>
                <c:pt idx="1204">
                  <c:v>39345</c:v>
                </c:pt>
                <c:pt idx="1205">
                  <c:v>39346</c:v>
                </c:pt>
                <c:pt idx="1206">
                  <c:v>39349</c:v>
                </c:pt>
                <c:pt idx="1207">
                  <c:v>39350</c:v>
                </c:pt>
                <c:pt idx="1208">
                  <c:v>39351</c:v>
                </c:pt>
                <c:pt idx="1209">
                  <c:v>39352</c:v>
                </c:pt>
                <c:pt idx="1210">
                  <c:v>39353</c:v>
                </c:pt>
                <c:pt idx="1211">
                  <c:v>39356</c:v>
                </c:pt>
                <c:pt idx="1212">
                  <c:v>39357</c:v>
                </c:pt>
                <c:pt idx="1213">
                  <c:v>39358</c:v>
                </c:pt>
                <c:pt idx="1214">
                  <c:v>39359</c:v>
                </c:pt>
                <c:pt idx="1215">
                  <c:v>39360</c:v>
                </c:pt>
                <c:pt idx="1216">
                  <c:v>39363</c:v>
                </c:pt>
                <c:pt idx="1217">
                  <c:v>39364</c:v>
                </c:pt>
                <c:pt idx="1218">
                  <c:v>39365</c:v>
                </c:pt>
                <c:pt idx="1219">
                  <c:v>39366</c:v>
                </c:pt>
                <c:pt idx="1220">
                  <c:v>39367</c:v>
                </c:pt>
                <c:pt idx="1221">
                  <c:v>39370</c:v>
                </c:pt>
                <c:pt idx="1222">
                  <c:v>39371</c:v>
                </c:pt>
                <c:pt idx="1223">
                  <c:v>39372</c:v>
                </c:pt>
                <c:pt idx="1224">
                  <c:v>39373</c:v>
                </c:pt>
                <c:pt idx="1225">
                  <c:v>39374</c:v>
                </c:pt>
                <c:pt idx="1226">
                  <c:v>39377</c:v>
                </c:pt>
                <c:pt idx="1227">
                  <c:v>39378</c:v>
                </c:pt>
                <c:pt idx="1228">
                  <c:v>39379</c:v>
                </c:pt>
                <c:pt idx="1229">
                  <c:v>39380</c:v>
                </c:pt>
                <c:pt idx="1230">
                  <c:v>39381</c:v>
                </c:pt>
                <c:pt idx="1231">
                  <c:v>39384</c:v>
                </c:pt>
                <c:pt idx="1232">
                  <c:v>39385</c:v>
                </c:pt>
                <c:pt idx="1233">
                  <c:v>39386</c:v>
                </c:pt>
                <c:pt idx="1234">
                  <c:v>39387</c:v>
                </c:pt>
                <c:pt idx="1235">
                  <c:v>39388</c:v>
                </c:pt>
                <c:pt idx="1236">
                  <c:v>39391</c:v>
                </c:pt>
                <c:pt idx="1237">
                  <c:v>39392</c:v>
                </c:pt>
                <c:pt idx="1238">
                  <c:v>39393</c:v>
                </c:pt>
                <c:pt idx="1239">
                  <c:v>39394</c:v>
                </c:pt>
                <c:pt idx="1240">
                  <c:v>39395</c:v>
                </c:pt>
                <c:pt idx="1241">
                  <c:v>39398</c:v>
                </c:pt>
                <c:pt idx="1242">
                  <c:v>39399</c:v>
                </c:pt>
                <c:pt idx="1243">
                  <c:v>39400</c:v>
                </c:pt>
                <c:pt idx="1244">
                  <c:v>39401</c:v>
                </c:pt>
                <c:pt idx="1245">
                  <c:v>39402</c:v>
                </c:pt>
                <c:pt idx="1246">
                  <c:v>39405</c:v>
                </c:pt>
                <c:pt idx="1247">
                  <c:v>39406</c:v>
                </c:pt>
                <c:pt idx="1248">
                  <c:v>39407</c:v>
                </c:pt>
                <c:pt idx="1249">
                  <c:v>39408</c:v>
                </c:pt>
                <c:pt idx="1250">
                  <c:v>39409</c:v>
                </c:pt>
                <c:pt idx="1251">
                  <c:v>39412</c:v>
                </c:pt>
                <c:pt idx="1252">
                  <c:v>39413</c:v>
                </c:pt>
                <c:pt idx="1253">
                  <c:v>39414</c:v>
                </c:pt>
                <c:pt idx="1254">
                  <c:v>39415</c:v>
                </c:pt>
                <c:pt idx="1255">
                  <c:v>39416</c:v>
                </c:pt>
                <c:pt idx="1256">
                  <c:v>39419</c:v>
                </c:pt>
                <c:pt idx="1257">
                  <c:v>39420</c:v>
                </c:pt>
                <c:pt idx="1258">
                  <c:v>39421</c:v>
                </c:pt>
                <c:pt idx="1259">
                  <c:v>39422</c:v>
                </c:pt>
                <c:pt idx="1260">
                  <c:v>39423</c:v>
                </c:pt>
                <c:pt idx="1261">
                  <c:v>39426</c:v>
                </c:pt>
                <c:pt idx="1262">
                  <c:v>39427</c:v>
                </c:pt>
                <c:pt idx="1263">
                  <c:v>39428</c:v>
                </c:pt>
                <c:pt idx="1264">
                  <c:v>39429</c:v>
                </c:pt>
                <c:pt idx="1265">
                  <c:v>39430</c:v>
                </c:pt>
                <c:pt idx="1266">
                  <c:v>39433</c:v>
                </c:pt>
                <c:pt idx="1267">
                  <c:v>39434</c:v>
                </c:pt>
                <c:pt idx="1268">
                  <c:v>39435</c:v>
                </c:pt>
                <c:pt idx="1269">
                  <c:v>39436</c:v>
                </c:pt>
                <c:pt idx="1270">
                  <c:v>39437</c:v>
                </c:pt>
                <c:pt idx="1271">
                  <c:v>39440</c:v>
                </c:pt>
                <c:pt idx="1272">
                  <c:v>39443</c:v>
                </c:pt>
                <c:pt idx="1273">
                  <c:v>39444</c:v>
                </c:pt>
                <c:pt idx="1274">
                  <c:v>39447</c:v>
                </c:pt>
                <c:pt idx="1275">
                  <c:v>39449</c:v>
                </c:pt>
                <c:pt idx="1276">
                  <c:v>39450</c:v>
                </c:pt>
                <c:pt idx="1277">
                  <c:v>39451</c:v>
                </c:pt>
                <c:pt idx="1278">
                  <c:v>39454</c:v>
                </c:pt>
                <c:pt idx="1279">
                  <c:v>39455</c:v>
                </c:pt>
                <c:pt idx="1280">
                  <c:v>39456</c:v>
                </c:pt>
                <c:pt idx="1281">
                  <c:v>39457</c:v>
                </c:pt>
                <c:pt idx="1282">
                  <c:v>39458</c:v>
                </c:pt>
                <c:pt idx="1283">
                  <c:v>39461</c:v>
                </c:pt>
                <c:pt idx="1284">
                  <c:v>39462</c:v>
                </c:pt>
                <c:pt idx="1285">
                  <c:v>39463</c:v>
                </c:pt>
                <c:pt idx="1286">
                  <c:v>39464</c:v>
                </c:pt>
                <c:pt idx="1287">
                  <c:v>39465</c:v>
                </c:pt>
                <c:pt idx="1288">
                  <c:v>39468</c:v>
                </c:pt>
                <c:pt idx="1289">
                  <c:v>39469</c:v>
                </c:pt>
                <c:pt idx="1290">
                  <c:v>39470</c:v>
                </c:pt>
                <c:pt idx="1291">
                  <c:v>39471</c:v>
                </c:pt>
                <c:pt idx="1292">
                  <c:v>39472</c:v>
                </c:pt>
                <c:pt idx="1293">
                  <c:v>39475</c:v>
                </c:pt>
                <c:pt idx="1294">
                  <c:v>39476</c:v>
                </c:pt>
                <c:pt idx="1295">
                  <c:v>39477</c:v>
                </c:pt>
                <c:pt idx="1296">
                  <c:v>39478</c:v>
                </c:pt>
                <c:pt idx="1297">
                  <c:v>39479</c:v>
                </c:pt>
                <c:pt idx="1298">
                  <c:v>39482</c:v>
                </c:pt>
                <c:pt idx="1299">
                  <c:v>39483</c:v>
                </c:pt>
                <c:pt idx="1300">
                  <c:v>39484</c:v>
                </c:pt>
                <c:pt idx="1301">
                  <c:v>39485</c:v>
                </c:pt>
                <c:pt idx="1302">
                  <c:v>39486</c:v>
                </c:pt>
                <c:pt idx="1303">
                  <c:v>39489</c:v>
                </c:pt>
                <c:pt idx="1304">
                  <c:v>39490</c:v>
                </c:pt>
                <c:pt idx="1305">
                  <c:v>39491</c:v>
                </c:pt>
                <c:pt idx="1306">
                  <c:v>39492</c:v>
                </c:pt>
                <c:pt idx="1307">
                  <c:v>39493</c:v>
                </c:pt>
                <c:pt idx="1308">
                  <c:v>39496</c:v>
                </c:pt>
                <c:pt idx="1309">
                  <c:v>39497</c:v>
                </c:pt>
                <c:pt idx="1310">
                  <c:v>39498</c:v>
                </c:pt>
                <c:pt idx="1311">
                  <c:v>39499</c:v>
                </c:pt>
                <c:pt idx="1312">
                  <c:v>39500</c:v>
                </c:pt>
                <c:pt idx="1313">
                  <c:v>39503</c:v>
                </c:pt>
                <c:pt idx="1314">
                  <c:v>39504</c:v>
                </c:pt>
                <c:pt idx="1315">
                  <c:v>39505</c:v>
                </c:pt>
                <c:pt idx="1316">
                  <c:v>39506</c:v>
                </c:pt>
                <c:pt idx="1317">
                  <c:v>39507</c:v>
                </c:pt>
                <c:pt idx="1318">
                  <c:v>39510</c:v>
                </c:pt>
                <c:pt idx="1319">
                  <c:v>39511</c:v>
                </c:pt>
                <c:pt idx="1320">
                  <c:v>39512</c:v>
                </c:pt>
                <c:pt idx="1321">
                  <c:v>39513</c:v>
                </c:pt>
                <c:pt idx="1322">
                  <c:v>39514</c:v>
                </c:pt>
                <c:pt idx="1323">
                  <c:v>39517</c:v>
                </c:pt>
                <c:pt idx="1324">
                  <c:v>39518</c:v>
                </c:pt>
                <c:pt idx="1325">
                  <c:v>39519</c:v>
                </c:pt>
                <c:pt idx="1326">
                  <c:v>39520</c:v>
                </c:pt>
                <c:pt idx="1327">
                  <c:v>39521</c:v>
                </c:pt>
                <c:pt idx="1328">
                  <c:v>39524</c:v>
                </c:pt>
                <c:pt idx="1329">
                  <c:v>39525</c:v>
                </c:pt>
                <c:pt idx="1330">
                  <c:v>39526</c:v>
                </c:pt>
                <c:pt idx="1331">
                  <c:v>39527</c:v>
                </c:pt>
                <c:pt idx="1332">
                  <c:v>39528</c:v>
                </c:pt>
                <c:pt idx="1333">
                  <c:v>39531</c:v>
                </c:pt>
                <c:pt idx="1334">
                  <c:v>39532</c:v>
                </c:pt>
                <c:pt idx="1335">
                  <c:v>39533</c:v>
                </c:pt>
                <c:pt idx="1336">
                  <c:v>39534</c:v>
                </c:pt>
                <c:pt idx="1337">
                  <c:v>39535</c:v>
                </c:pt>
                <c:pt idx="1338">
                  <c:v>39538</c:v>
                </c:pt>
                <c:pt idx="1339">
                  <c:v>39539</c:v>
                </c:pt>
                <c:pt idx="1340">
                  <c:v>39540</c:v>
                </c:pt>
                <c:pt idx="1341">
                  <c:v>39541</c:v>
                </c:pt>
                <c:pt idx="1342">
                  <c:v>39542</c:v>
                </c:pt>
                <c:pt idx="1343">
                  <c:v>39545</c:v>
                </c:pt>
                <c:pt idx="1344">
                  <c:v>39546</c:v>
                </c:pt>
                <c:pt idx="1345">
                  <c:v>39547</c:v>
                </c:pt>
                <c:pt idx="1346">
                  <c:v>39548</c:v>
                </c:pt>
                <c:pt idx="1347">
                  <c:v>39549</c:v>
                </c:pt>
                <c:pt idx="1348">
                  <c:v>39552</c:v>
                </c:pt>
                <c:pt idx="1349">
                  <c:v>39553</c:v>
                </c:pt>
                <c:pt idx="1350">
                  <c:v>39554</c:v>
                </c:pt>
                <c:pt idx="1351">
                  <c:v>39555</c:v>
                </c:pt>
                <c:pt idx="1352">
                  <c:v>39556</c:v>
                </c:pt>
                <c:pt idx="1353">
                  <c:v>39559</c:v>
                </c:pt>
                <c:pt idx="1354">
                  <c:v>39560</c:v>
                </c:pt>
                <c:pt idx="1355">
                  <c:v>39561</c:v>
                </c:pt>
                <c:pt idx="1356">
                  <c:v>39562</c:v>
                </c:pt>
                <c:pt idx="1357">
                  <c:v>39563</c:v>
                </c:pt>
                <c:pt idx="1358">
                  <c:v>39566</c:v>
                </c:pt>
                <c:pt idx="1359">
                  <c:v>39567</c:v>
                </c:pt>
                <c:pt idx="1360">
                  <c:v>39568</c:v>
                </c:pt>
                <c:pt idx="1361">
                  <c:v>39569</c:v>
                </c:pt>
                <c:pt idx="1362">
                  <c:v>39570</c:v>
                </c:pt>
                <c:pt idx="1363">
                  <c:v>39573</c:v>
                </c:pt>
                <c:pt idx="1364">
                  <c:v>39574</c:v>
                </c:pt>
                <c:pt idx="1365">
                  <c:v>39575</c:v>
                </c:pt>
                <c:pt idx="1366">
                  <c:v>39576</c:v>
                </c:pt>
                <c:pt idx="1367">
                  <c:v>39577</c:v>
                </c:pt>
                <c:pt idx="1368">
                  <c:v>39581</c:v>
                </c:pt>
                <c:pt idx="1369">
                  <c:v>39582</c:v>
                </c:pt>
                <c:pt idx="1370">
                  <c:v>39583</c:v>
                </c:pt>
                <c:pt idx="1371">
                  <c:v>39584</c:v>
                </c:pt>
                <c:pt idx="1372">
                  <c:v>39587</c:v>
                </c:pt>
                <c:pt idx="1373">
                  <c:v>39588</c:v>
                </c:pt>
                <c:pt idx="1374">
                  <c:v>39589</c:v>
                </c:pt>
                <c:pt idx="1375">
                  <c:v>39590</c:v>
                </c:pt>
                <c:pt idx="1376">
                  <c:v>39591</c:v>
                </c:pt>
                <c:pt idx="1377">
                  <c:v>39594</c:v>
                </c:pt>
                <c:pt idx="1378">
                  <c:v>39595</c:v>
                </c:pt>
                <c:pt idx="1379">
                  <c:v>39596</c:v>
                </c:pt>
                <c:pt idx="1380">
                  <c:v>39597</c:v>
                </c:pt>
                <c:pt idx="1381">
                  <c:v>39598</c:v>
                </c:pt>
                <c:pt idx="1382">
                  <c:v>39601</c:v>
                </c:pt>
                <c:pt idx="1383">
                  <c:v>39602</c:v>
                </c:pt>
                <c:pt idx="1384">
                  <c:v>39603</c:v>
                </c:pt>
                <c:pt idx="1385">
                  <c:v>39604</c:v>
                </c:pt>
                <c:pt idx="1386">
                  <c:v>39605</c:v>
                </c:pt>
                <c:pt idx="1387">
                  <c:v>39608</c:v>
                </c:pt>
                <c:pt idx="1388">
                  <c:v>39609</c:v>
                </c:pt>
                <c:pt idx="1389">
                  <c:v>39610</c:v>
                </c:pt>
                <c:pt idx="1390">
                  <c:v>39611</c:v>
                </c:pt>
                <c:pt idx="1391">
                  <c:v>39612</c:v>
                </c:pt>
                <c:pt idx="1392">
                  <c:v>39615</c:v>
                </c:pt>
                <c:pt idx="1393">
                  <c:v>39616</c:v>
                </c:pt>
                <c:pt idx="1394">
                  <c:v>39617</c:v>
                </c:pt>
                <c:pt idx="1395">
                  <c:v>39618</c:v>
                </c:pt>
                <c:pt idx="1396">
                  <c:v>39619</c:v>
                </c:pt>
                <c:pt idx="1397">
                  <c:v>39622</c:v>
                </c:pt>
                <c:pt idx="1398">
                  <c:v>39623</c:v>
                </c:pt>
                <c:pt idx="1399">
                  <c:v>39624</c:v>
                </c:pt>
                <c:pt idx="1400">
                  <c:v>39625</c:v>
                </c:pt>
                <c:pt idx="1401">
                  <c:v>39626</c:v>
                </c:pt>
                <c:pt idx="1402">
                  <c:v>39629</c:v>
                </c:pt>
                <c:pt idx="1403">
                  <c:v>39630</c:v>
                </c:pt>
                <c:pt idx="1404">
                  <c:v>39631</c:v>
                </c:pt>
                <c:pt idx="1405">
                  <c:v>39632</c:v>
                </c:pt>
                <c:pt idx="1406">
                  <c:v>39633</c:v>
                </c:pt>
                <c:pt idx="1407">
                  <c:v>39636</c:v>
                </c:pt>
                <c:pt idx="1408">
                  <c:v>39637</c:v>
                </c:pt>
                <c:pt idx="1409">
                  <c:v>39638</c:v>
                </c:pt>
                <c:pt idx="1410">
                  <c:v>39639</c:v>
                </c:pt>
                <c:pt idx="1411">
                  <c:v>39640</c:v>
                </c:pt>
                <c:pt idx="1412">
                  <c:v>39643</c:v>
                </c:pt>
                <c:pt idx="1413">
                  <c:v>39644</c:v>
                </c:pt>
                <c:pt idx="1414">
                  <c:v>39645</c:v>
                </c:pt>
                <c:pt idx="1415">
                  <c:v>39646</c:v>
                </c:pt>
                <c:pt idx="1416">
                  <c:v>39647</c:v>
                </c:pt>
                <c:pt idx="1417">
                  <c:v>39650</c:v>
                </c:pt>
                <c:pt idx="1418">
                  <c:v>39651</c:v>
                </c:pt>
                <c:pt idx="1419">
                  <c:v>39652</c:v>
                </c:pt>
                <c:pt idx="1420">
                  <c:v>39653</c:v>
                </c:pt>
                <c:pt idx="1421">
                  <c:v>39654</c:v>
                </c:pt>
                <c:pt idx="1422">
                  <c:v>39657</c:v>
                </c:pt>
                <c:pt idx="1423">
                  <c:v>39658</c:v>
                </c:pt>
                <c:pt idx="1424">
                  <c:v>39659</c:v>
                </c:pt>
                <c:pt idx="1425">
                  <c:v>39660</c:v>
                </c:pt>
                <c:pt idx="1426">
                  <c:v>39661</c:v>
                </c:pt>
                <c:pt idx="1427">
                  <c:v>39664</c:v>
                </c:pt>
                <c:pt idx="1428">
                  <c:v>39665</c:v>
                </c:pt>
                <c:pt idx="1429">
                  <c:v>39666</c:v>
                </c:pt>
                <c:pt idx="1430">
                  <c:v>39667</c:v>
                </c:pt>
                <c:pt idx="1431">
                  <c:v>39668</c:v>
                </c:pt>
                <c:pt idx="1432">
                  <c:v>39671</c:v>
                </c:pt>
                <c:pt idx="1433">
                  <c:v>39672</c:v>
                </c:pt>
                <c:pt idx="1434">
                  <c:v>39673</c:v>
                </c:pt>
                <c:pt idx="1435">
                  <c:v>39674</c:v>
                </c:pt>
                <c:pt idx="1436">
                  <c:v>39675</c:v>
                </c:pt>
                <c:pt idx="1437">
                  <c:v>39678</c:v>
                </c:pt>
                <c:pt idx="1438">
                  <c:v>39679</c:v>
                </c:pt>
                <c:pt idx="1439">
                  <c:v>39680</c:v>
                </c:pt>
                <c:pt idx="1440">
                  <c:v>39681</c:v>
                </c:pt>
                <c:pt idx="1441">
                  <c:v>39682</c:v>
                </c:pt>
                <c:pt idx="1442">
                  <c:v>39685</c:v>
                </c:pt>
                <c:pt idx="1443">
                  <c:v>39686</c:v>
                </c:pt>
                <c:pt idx="1444">
                  <c:v>39687</c:v>
                </c:pt>
                <c:pt idx="1445">
                  <c:v>39688</c:v>
                </c:pt>
                <c:pt idx="1446">
                  <c:v>39689</c:v>
                </c:pt>
                <c:pt idx="1447">
                  <c:v>39692</c:v>
                </c:pt>
                <c:pt idx="1448">
                  <c:v>39693</c:v>
                </c:pt>
                <c:pt idx="1449">
                  <c:v>39694</c:v>
                </c:pt>
                <c:pt idx="1450">
                  <c:v>39695</c:v>
                </c:pt>
                <c:pt idx="1451">
                  <c:v>39696</c:v>
                </c:pt>
                <c:pt idx="1452">
                  <c:v>39699</c:v>
                </c:pt>
                <c:pt idx="1453">
                  <c:v>39700</c:v>
                </c:pt>
                <c:pt idx="1454">
                  <c:v>39701</c:v>
                </c:pt>
                <c:pt idx="1455">
                  <c:v>39702</c:v>
                </c:pt>
                <c:pt idx="1456">
                  <c:v>39703</c:v>
                </c:pt>
                <c:pt idx="1457">
                  <c:v>39706</c:v>
                </c:pt>
                <c:pt idx="1458">
                  <c:v>39707</c:v>
                </c:pt>
                <c:pt idx="1459">
                  <c:v>39708</c:v>
                </c:pt>
                <c:pt idx="1460">
                  <c:v>39709</c:v>
                </c:pt>
                <c:pt idx="1461">
                  <c:v>39710</c:v>
                </c:pt>
                <c:pt idx="1462">
                  <c:v>39713</c:v>
                </c:pt>
                <c:pt idx="1463">
                  <c:v>39714</c:v>
                </c:pt>
                <c:pt idx="1464">
                  <c:v>39715</c:v>
                </c:pt>
                <c:pt idx="1465">
                  <c:v>39716</c:v>
                </c:pt>
                <c:pt idx="1466">
                  <c:v>39717</c:v>
                </c:pt>
                <c:pt idx="1467">
                  <c:v>39720</c:v>
                </c:pt>
                <c:pt idx="1468">
                  <c:v>39721</c:v>
                </c:pt>
                <c:pt idx="1469">
                  <c:v>39722</c:v>
                </c:pt>
                <c:pt idx="1470">
                  <c:v>39723</c:v>
                </c:pt>
                <c:pt idx="1471">
                  <c:v>39724</c:v>
                </c:pt>
                <c:pt idx="1472">
                  <c:v>39727</c:v>
                </c:pt>
                <c:pt idx="1473">
                  <c:v>39728</c:v>
                </c:pt>
                <c:pt idx="1474">
                  <c:v>39729</c:v>
                </c:pt>
                <c:pt idx="1475">
                  <c:v>39730</c:v>
                </c:pt>
                <c:pt idx="1476">
                  <c:v>39731</c:v>
                </c:pt>
                <c:pt idx="1477">
                  <c:v>39734</c:v>
                </c:pt>
                <c:pt idx="1478">
                  <c:v>39735</c:v>
                </c:pt>
                <c:pt idx="1479">
                  <c:v>39736</c:v>
                </c:pt>
                <c:pt idx="1480">
                  <c:v>39737</c:v>
                </c:pt>
                <c:pt idx="1481">
                  <c:v>39738</c:v>
                </c:pt>
                <c:pt idx="1482">
                  <c:v>39741</c:v>
                </c:pt>
                <c:pt idx="1483">
                  <c:v>39742</c:v>
                </c:pt>
                <c:pt idx="1484">
                  <c:v>39743</c:v>
                </c:pt>
                <c:pt idx="1485">
                  <c:v>39744</c:v>
                </c:pt>
                <c:pt idx="1486">
                  <c:v>39745</c:v>
                </c:pt>
                <c:pt idx="1487">
                  <c:v>39748</c:v>
                </c:pt>
                <c:pt idx="1488">
                  <c:v>39749</c:v>
                </c:pt>
                <c:pt idx="1489">
                  <c:v>39750</c:v>
                </c:pt>
                <c:pt idx="1490">
                  <c:v>39751</c:v>
                </c:pt>
                <c:pt idx="1491">
                  <c:v>39752</c:v>
                </c:pt>
                <c:pt idx="1492">
                  <c:v>39755</c:v>
                </c:pt>
                <c:pt idx="1493">
                  <c:v>39756</c:v>
                </c:pt>
                <c:pt idx="1494">
                  <c:v>39757</c:v>
                </c:pt>
                <c:pt idx="1495">
                  <c:v>39758</c:v>
                </c:pt>
                <c:pt idx="1496">
                  <c:v>39759</c:v>
                </c:pt>
                <c:pt idx="1497">
                  <c:v>39762</c:v>
                </c:pt>
                <c:pt idx="1498">
                  <c:v>39763</c:v>
                </c:pt>
                <c:pt idx="1499">
                  <c:v>39764</c:v>
                </c:pt>
                <c:pt idx="1500">
                  <c:v>39765</c:v>
                </c:pt>
                <c:pt idx="1501">
                  <c:v>39766</c:v>
                </c:pt>
                <c:pt idx="1502">
                  <c:v>39769</c:v>
                </c:pt>
                <c:pt idx="1503">
                  <c:v>39770</c:v>
                </c:pt>
                <c:pt idx="1504">
                  <c:v>39771</c:v>
                </c:pt>
                <c:pt idx="1505">
                  <c:v>39772</c:v>
                </c:pt>
                <c:pt idx="1506">
                  <c:v>39773</c:v>
                </c:pt>
                <c:pt idx="1507">
                  <c:v>39776</c:v>
                </c:pt>
                <c:pt idx="1508">
                  <c:v>39777</c:v>
                </c:pt>
                <c:pt idx="1509">
                  <c:v>39778</c:v>
                </c:pt>
                <c:pt idx="1510">
                  <c:v>39779</c:v>
                </c:pt>
                <c:pt idx="1511">
                  <c:v>39780</c:v>
                </c:pt>
                <c:pt idx="1512">
                  <c:v>39783</c:v>
                </c:pt>
                <c:pt idx="1513">
                  <c:v>39784</c:v>
                </c:pt>
                <c:pt idx="1514">
                  <c:v>39785</c:v>
                </c:pt>
                <c:pt idx="1515">
                  <c:v>39786</c:v>
                </c:pt>
                <c:pt idx="1516">
                  <c:v>39787</c:v>
                </c:pt>
                <c:pt idx="1517">
                  <c:v>39790</c:v>
                </c:pt>
                <c:pt idx="1518">
                  <c:v>39791</c:v>
                </c:pt>
                <c:pt idx="1519">
                  <c:v>39792</c:v>
                </c:pt>
                <c:pt idx="1520">
                  <c:v>39793</c:v>
                </c:pt>
                <c:pt idx="1521">
                  <c:v>39794</c:v>
                </c:pt>
                <c:pt idx="1522">
                  <c:v>39795</c:v>
                </c:pt>
                <c:pt idx="1523">
                  <c:v>39796</c:v>
                </c:pt>
                <c:pt idx="1524">
                  <c:v>39797</c:v>
                </c:pt>
                <c:pt idx="1525">
                  <c:v>39798</c:v>
                </c:pt>
                <c:pt idx="1526">
                  <c:v>39799</c:v>
                </c:pt>
                <c:pt idx="1527">
                  <c:v>39800</c:v>
                </c:pt>
                <c:pt idx="1528">
                  <c:v>39801</c:v>
                </c:pt>
                <c:pt idx="1529">
                  <c:v>39802</c:v>
                </c:pt>
                <c:pt idx="1530">
                  <c:v>39803</c:v>
                </c:pt>
                <c:pt idx="1531">
                  <c:v>39804</c:v>
                </c:pt>
                <c:pt idx="1532">
                  <c:v>39805</c:v>
                </c:pt>
                <c:pt idx="1533">
                  <c:v>39806</c:v>
                </c:pt>
                <c:pt idx="1534">
                  <c:v>39807</c:v>
                </c:pt>
                <c:pt idx="1535">
                  <c:v>39808</c:v>
                </c:pt>
                <c:pt idx="1536">
                  <c:v>39809</c:v>
                </c:pt>
                <c:pt idx="1537">
                  <c:v>39810</c:v>
                </c:pt>
                <c:pt idx="1538">
                  <c:v>39811</c:v>
                </c:pt>
                <c:pt idx="1539">
                  <c:v>39812</c:v>
                </c:pt>
                <c:pt idx="1540">
                  <c:v>39813</c:v>
                </c:pt>
                <c:pt idx="1541">
                  <c:v>39814</c:v>
                </c:pt>
                <c:pt idx="1542">
                  <c:v>39815</c:v>
                </c:pt>
                <c:pt idx="1543">
                  <c:v>39816</c:v>
                </c:pt>
                <c:pt idx="1544">
                  <c:v>39817</c:v>
                </c:pt>
                <c:pt idx="1545">
                  <c:v>39818</c:v>
                </c:pt>
                <c:pt idx="1546">
                  <c:v>39819</c:v>
                </c:pt>
                <c:pt idx="1547">
                  <c:v>39820</c:v>
                </c:pt>
                <c:pt idx="1548">
                  <c:v>39821</c:v>
                </c:pt>
                <c:pt idx="1549">
                  <c:v>39822</c:v>
                </c:pt>
                <c:pt idx="1550" formatCode="dd\.mm\.yyyy">
                  <c:v>39825</c:v>
                </c:pt>
                <c:pt idx="1551" formatCode="dd\.mm\.yyyy">
                  <c:v>39826</c:v>
                </c:pt>
                <c:pt idx="1552" formatCode="dd\.mm\.yyyy">
                  <c:v>39827</c:v>
                </c:pt>
                <c:pt idx="1553" formatCode="dd\.mm\.yyyy">
                  <c:v>39828</c:v>
                </c:pt>
                <c:pt idx="1554" formatCode="dd\.mm\.yyyy">
                  <c:v>39829</c:v>
                </c:pt>
                <c:pt idx="1555" formatCode="dd\.mm\.yyyy">
                  <c:v>39832</c:v>
                </c:pt>
                <c:pt idx="1556" formatCode="dd\.mm\.yyyy">
                  <c:v>39833</c:v>
                </c:pt>
                <c:pt idx="1557" formatCode="dd\.mm\.yyyy">
                  <c:v>39834</c:v>
                </c:pt>
                <c:pt idx="1558" formatCode="dd\.mm\.yyyy">
                  <c:v>39835</c:v>
                </c:pt>
                <c:pt idx="1559" formatCode="dd\.mm\.yyyy">
                  <c:v>39836</c:v>
                </c:pt>
                <c:pt idx="1560" formatCode="dd\.mm\.yyyy">
                  <c:v>39839</c:v>
                </c:pt>
                <c:pt idx="1561" formatCode="dd\.mm\.yyyy">
                  <c:v>39840</c:v>
                </c:pt>
                <c:pt idx="1562" formatCode="dd\.mm\.yyyy">
                  <c:v>39841</c:v>
                </c:pt>
                <c:pt idx="1563" formatCode="dd\.mm\.yyyy">
                  <c:v>39842</c:v>
                </c:pt>
                <c:pt idx="1564" formatCode="dd\.mm\.yyyy">
                  <c:v>39843</c:v>
                </c:pt>
                <c:pt idx="1565" formatCode="dd\.mm\.yyyy">
                  <c:v>39846</c:v>
                </c:pt>
                <c:pt idx="1566" formatCode="dd\.mm\.yyyy">
                  <c:v>39847</c:v>
                </c:pt>
                <c:pt idx="1567" formatCode="dd\.mm\.yyyy">
                  <c:v>39848</c:v>
                </c:pt>
                <c:pt idx="1568">
                  <c:v>39849</c:v>
                </c:pt>
              </c:numCache>
            </c:numRef>
          </c:cat>
          <c:val>
            <c:numRef>
              <c:f>Sheet1!$C$2:$C$1573</c:f>
              <c:numCache>
                <c:formatCode>General</c:formatCode>
                <c:ptCount val="1572"/>
                <c:pt idx="0">
                  <c:v>1.25</c:v>
                </c:pt>
                <c:pt idx="1">
                  <c:v>1.25</c:v>
                </c:pt>
                <c:pt idx="2">
                  <c:v>1.25</c:v>
                </c:pt>
                <c:pt idx="3">
                  <c:v>1.25</c:v>
                </c:pt>
                <c:pt idx="4">
                  <c:v>1.25</c:v>
                </c:pt>
                <c:pt idx="5">
                  <c:v>1.25</c:v>
                </c:pt>
                <c:pt idx="6">
                  <c:v>1.25</c:v>
                </c:pt>
                <c:pt idx="7">
                  <c:v>1.25</c:v>
                </c:pt>
                <c:pt idx="8">
                  <c:v>1.25</c:v>
                </c:pt>
                <c:pt idx="9">
                  <c:v>1.25</c:v>
                </c:pt>
                <c:pt idx="10">
                  <c:v>1.25</c:v>
                </c:pt>
                <c:pt idx="11">
                  <c:v>1.25</c:v>
                </c:pt>
                <c:pt idx="12">
                  <c:v>1.25</c:v>
                </c:pt>
                <c:pt idx="13">
                  <c:v>1.25</c:v>
                </c:pt>
                <c:pt idx="14">
                  <c:v>1.25</c:v>
                </c:pt>
                <c:pt idx="15">
                  <c:v>1.25</c:v>
                </c:pt>
                <c:pt idx="16">
                  <c:v>1.25</c:v>
                </c:pt>
                <c:pt idx="17">
                  <c:v>1.25</c:v>
                </c:pt>
                <c:pt idx="18">
                  <c:v>1.25</c:v>
                </c:pt>
                <c:pt idx="19">
                  <c:v>1.25</c:v>
                </c:pt>
                <c:pt idx="20">
                  <c:v>1.25</c:v>
                </c:pt>
                <c:pt idx="21">
                  <c:v>1.25</c:v>
                </c:pt>
                <c:pt idx="22">
                  <c:v>1.25</c:v>
                </c:pt>
                <c:pt idx="23">
                  <c:v>1.25</c:v>
                </c:pt>
                <c:pt idx="24">
                  <c:v>1.25</c:v>
                </c:pt>
                <c:pt idx="25">
                  <c:v>1.25</c:v>
                </c:pt>
                <c:pt idx="26">
                  <c:v>1.25</c:v>
                </c:pt>
                <c:pt idx="27">
                  <c:v>1.25</c:v>
                </c:pt>
                <c:pt idx="28">
                  <c:v>1.25</c:v>
                </c:pt>
                <c:pt idx="29">
                  <c:v>1.25</c:v>
                </c:pt>
                <c:pt idx="30">
                  <c:v>1.25</c:v>
                </c:pt>
                <c:pt idx="31">
                  <c:v>1.25</c:v>
                </c:pt>
                <c:pt idx="32">
                  <c:v>1.25</c:v>
                </c:pt>
                <c:pt idx="33">
                  <c:v>1.25</c:v>
                </c:pt>
                <c:pt idx="34">
                  <c:v>1.25</c:v>
                </c:pt>
                <c:pt idx="35">
                  <c:v>1.25</c:v>
                </c:pt>
                <c:pt idx="36">
                  <c:v>1.25</c:v>
                </c:pt>
                <c:pt idx="37">
                  <c:v>1.25</c:v>
                </c:pt>
                <c:pt idx="38">
                  <c:v>1.25</c:v>
                </c:pt>
                <c:pt idx="39">
                  <c:v>1.25</c:v>
                </c:pt>
                <c:pt idx="40">
                  <c:v>1.25</c:v>
                </c:pt>
                <c:pt idx="41">
                  <c:v>1.25</c:v>
                </c:pt>
                <c:pt idx="42">
                  <c:v>1.25</c:v>
                </c:pt>
                <c:pt idx="43">
                  <c:v>1.25</c:v>
                </c:pt>
                <c:pt idx="44">
                  <c:v>1.25</c:v>
                </c:pt>
                <c:pt idx="45">
                  <c:v>1.25</c:v>
                </c:pt>
                <c:pt idx="46">
                  <c:v>1.25</c:v>
                </c:pt>
                <c:pt idx="47">
                  <c:v>1.25</c:v>
                </c:pt>
                <c:pt idx="48">
                  <c:v>1.25</c:v>
                </c:pt>
                <c:pt idx="49">
                  <c:v>1.25</c:v>
                </c:pt>
                <c:pt idx="50">
                  <c:v>1.25</c:v>
                </c:pt>
                <c:pt idx="51">
                  <c:v>1.25</c:v>
                </c:pt>
                <c:pt idx="52">
                  <c:v>1.25</c:v>
                </c:pt>
                <c:pt idx="53">
                  <c:v>1.25</c:v>
                </c:pt>
                <c:pt idx="54">
                  <c:v>1.25</c:v>
                </c:pt>
                <c:pt idx="55">
                  <c:v>1.25</c:v>
                </c:pt>
                <c:pt idx="56">
                  <c:v>1.25</c:v>
                </c:pt>
                <c:pt idx="57">
                  <c:v>1.25</c:v>
                </c:pt>
                <c:pt idx="58">
                  <c:v>1.25</c:v>
                </c:pt>
                <c:pt idx="59">
                  <c:v>1.25</c:v>
                </c:pt>
                <c:pt idx="60">
                  <c:v>1.25</c:v>
                </c:pt>
                <c:pt idx="61">
                  <c:v>1.25</c:v>
                </c:pt>
                <c:pt idx="62">
                  <c:v>1.25</c:v>
                </c:pt>
                <c:pt idx="63">
                  <c:v>1.25</c:v>
                </c:pt>
                <c:pt idx="64">
                  <c:v>1.25</c:v>
                </c:pt>
                <c:pt idx="65">
                  <c:v>1.25</c:v>
                </c:pt>
                <c:pt idx="66">
                  <c:v>1.25</c:v>
                </c:pt>
                <c:pt idx="67">
                  <c:v>1.25</c:v>
                </c:pt>
                <c:pt idx="68">
                  <c:v>1.25</c:v>
                </c:pt>
                <c:pt idx="69">
                  <c:v>1.25</c:v>
                </c:pt>
                <c:pt idx="70">
                  <c:v>1.25</c:v>
                </c:pt>
                <c:pt idx="71">
                  <c:v>1.25</c:v>
                </c:pt>
                <c:pt idx="72">
                  <c:v>1.25</c:v>
                </c:pt>
                <c:pt idx="73">
                  <c:v>1.25</c:v>
                </c:pt>
                <c:pt idx="74">
                  <c:v>1.25</c:v>
                </c:pt>
                <c:pt idx="75">
                  <c:v>1.25</c:v>
                </c:pt>
                <c:pt idx="76">
                  <c:v>1.25</c:v>
                </c:pt>
                <c:pt idx="77">
                  <c:v>1.25</c:v>
                </c:pt>
                <c:pt idx="78">
                  <c:v>1.25</c:v>
                </c:pt>
                <c:pt idx="79">
                  <c:v>1.25</c:v>
                </c:pt>
                <c:pt idx="80">
                  <c:v>1.25</c:v>
                </c:pt>
                <c:pt idx="81">
                  <c:v>1.25</c:v>
                </c:pt>
                <c:pt idx="82">
                  <c:v>1.25</c:v>
                </c:pt>
                <c:pt idx="83">
                  <c:v>1.25</c:v>
                </c:pt>
                <c:pt idx="84">
                  <c:v>1.25</c:v>
                </c:pt>
                <c:pt idx="85">
                  <c:v>1.25</c:v>
                </c:pt>
                <c:pt idx="86">
                  <c:v>1.25</c:v>
                </c:pt>
                <c:pt idx="87">
                  <c:v>1.25</c:v>
                </c:pt>
                <c:pt idx="88">
                  <c:v>1.25</c:v>
                </c:pt>
                <c:pt idx="89">
                  <c:v>1.25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  <c:pt idx="241">
                  <c:v>1</c:v>
                </c:pt>
                <c:pt idx="242">
                  <c:v>1</c:v>
                </c:pt>
                <c:pt idx="243">
                  <c:v>1</c:v>
                </c:pt>
                <c:pt idx="244">
                  <c:v>1</c:v>
                </c:pt>
                <c:pt idx="245">
                  <c:v>1</c:v>
                </c:pt>
                <c:pt idx="246">
                  <c:v>1</c:v>
                </c:pt>
                <c:pt idx="247">
                  <c:v>1</c:v>
                </c:pt>
                <c:pt idx="248">
                  <c:v>1</c:v>
                </c:pt>
                <c:pt idx="249">
                  <c:v>1</c:v>
                </c:pt>
                <c:pt idx="250">
                  <c:v>1</c:v>
                </c:pt>
                <c:pt idx="251">
                  <c:v>1</c:v>
                </c:pt>
                <c:pt idx="252">
                  <c:v>1</c:v>
                </c:pt>
                <c:pt idx="253">
                  <c:v>1</c:v>
                </c:pt>
                <c:pt idx="254">
                  <c:v>1</c:v>
                </c:pt>
                <c:pt idx="255">
                  <c:v>1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1</c:v>
                </c:pt>
                <c:pt idx="261">
                  <c:v>1</c:v>
                </c:pt>
                <c:pt idx="262">
                  <c:v>1</c:v>
                </c:pt>
                <c:pt idx="263">
                  <c:v>1</c:v>
                </c:pt>
                <c:pt idx="264">
                  <c:v>1</c:v>
                </c:pt>
                <c:pt idx="265">
                  <c:v>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</c:v>
                </c:pt>
                <c:pt idx="270">
                  <c:v>1</c:v>
                </c:pt>
                <c:pt idx="271">
                  <c:v>1</c:v>
                </c:pt>
                <c:pt idx="272">
                  <c:v>1</c:v>
                </c:pt>
                <c:pt idx="273">
                  <c:v>1</c:v>
                </c:pt>
                <c:pt idx="274">
                  <c:v>1</c:v>
                </c:pt>
                <c:pt idx="275">
                  <c:v>1</c:v>
                </c:pt>
                <c:pt idx="276">
                  <c:v>1</c:v>
                </c:pt>
                <c:pt idx="277">
                  <c:v>1</c:v>
                </c:pt>
                <c:pt idx="278">
                  <c:v>1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1</c:v>
                </c:pt>
                <c:pt idx="285">
                  <c:v>1</c:v>
                </c:pt>
                <c:pt idx="286">
                  <c:v>1</c:v>
                </c:pt>
                <c:pt idx="287">
                  <c:v>1</c:v>
                </c:pt>
                <c:pt idx="288">
                  <c:v>1</c:v>
                </c:pt>
                <c:pt idx="289">
                  <c:v>1</c:v>
                </c:pt>
                <c:pt idx="290">
                  <c:v>1</c:v>
                </c:pt>
                <c:pt idx="291">
                  <c:v>1</c:v>
                </c:pt>
                <c:pt idx="292">
                  <c:v>1</c:v>
                </c:pt>
                <c:pt idx="293">
                  <c:v>1</c:v>
                </c:pt>
                <c:pt idx="294">
                  <c:v>1</c:v>
                </c:pt>
                <c:pt idx="295">
                  <c:v>1</c:v>
                </c:pt>
                <c:pt idx="296">
                  <c:v>1</c:v>
                </c:pt>
                <c:pt idx="297">
                  <c:v>1</c:v>
                </c:pt>
                <c:pt idx="298">
                  <c:v>1</c:v>
                </c:pt>
                <c:pt idx="299">
                  <c:v>1</c:v>
                </c:pt>
                <c:pt idx="300">
                  <c:v>1</c:v>
                </c:pt>
                <c:pt idx="301">
                  <c:v>1</c:v>
                </c:pt>
                <c:pt idx="302">
                  <c:v>1</c:v>
                </c:pt>
                <c:pt idx="303">
                  <c:v>1</c:v>
                </c:pt>
                <c:pt idx="304">
                  <c:v>1</c:v>
                </c:pt>
                <c:pt idx="305">
                  <c:v>1</c:v>
                </c:pt>
                <c:pt idx="306">
                  <c:v>1</c:v>
                </c:pt>
                <c:pt idx="307">
                  <c:v>1</c:v>
                </c:pt>
                <c:pt idx="308">
                  <c:v>1</c:v>
                </c:pt>
                <c:pt idx="309">
                  <c:v>1</c:v>
                </c:pt>
                <c:pt idx="310">
                  <c:v>1</c:v>
                </c:pt>
                <c:pt idx="311">
                  <c:v>1</c:v>
                </c:pt>
                <c:pt idx="312">
                  <c:v>1</c:v>
                </c:pt>
                <c:pt idx="313">
                  <c:v>1</c:v>
                </c:pt>
                <c:pt idx="314">
                  <c:v>1</c:v>
                </c:pt>
                <c:pt idx="315">
                  <c:v>1</c:v>
                </c:pt>
                <c:pt idx="316">
                  <c:v>1</c:v>
                </c:pt>
                <c:pt idx="317">
                  <c:v>1</c:v>
                </c:pt>
                <c:pt idx="318">
                  <c:v>1</c:v>
                </c:pt>
                <c:pt idx="319">
                  <c:v>1</c:v>
                </c:pt>
                <c:pt idx="320">
                  <c:v>1</c:v>
                </c:pt>
                <c:pt idx="321">
                  <c:v>1</c:v>
                </c:pt>
                <c:pt idx="322">
                  <c:v>1</c:v>
                </c:pt>
                <c:pt idx="323">
                  <c:v>1</c:v>
                </c:pt>
                <c:pt idx="324">
                  <c:v>1</c:v>
                </c:pt>
                <c:pt idx="325">
                  <c:v>1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  <c:pt idx="330">
                  <c:v>1</c:v>
                </c:pt>
                <c:pt idx="331">
                  <c:v>1</c:v>
                </c:pt>
                <c:pt idx="332">
                  <c:v>1</c:v>
                </c:pt>
                <c:pt idx="333">
                  <c:v>1</c:v>
                </c:pt>
                <c:pt idx="334">
                  <c:v>1</c:v>
                </c:pt>
                <c:pt idx="335">
                  <c:v>1</c:v>
                </c:pt>
                <c:pt idx="336">
                  <c:v>1</c:v>
                </c:pt>
                <c:pt idx="337">
                  <c:v>1</c:v>
                </c:pt>
                <c:pt idx="338">
                  <c:v>1</c:v>
                </c:pt>
                <c:pt idx="339">
                  <c:v>1</c:v>
                </c:pt>
                <c:pt idx="340">
                  <c:v>1</c:v>
                </c:pt>
                <c:pt idx="341">
                  <c:v>1</c:v>
                </c:pt>
                <c:pt idx="342">
                  <c:v>1</c:v>
                </c:pt>
                <c:pt idx="343">
                  <c:v>1</c:v>
                </c:pt>
                <c:pt idx="344">
                  <c:v>1</c:v>
                </c:pt>
                <c:pt idx="345">
                  <c:v>1</c:v>
                </c:pt>
                <c:pt idx="346">
                  <c:v>1</c:v>
                </c:pt>
                <c:pt idx="347">
                  <c:v>1</c:v>
                </c:pt>
                <c:pt idx="348">
                  <c:v>1</c:v>
                </c:pt>
                <c:pt idx="349">
                  <c:v>1</c:v>
                </c:pt>
                <c:pt idx="350">
                  <c:v>1</c:v>
                </c:pt>
                <c:pt idx="351">
                  <c:v>1</c:v>
                </c:pt>
                <c:pt idx="352">
                  <c:v>1.25</c:v>
                </c:pt>
                <c:pt idx="353">
                  <c:v>1.25</c:v>
                </c:pt>
                <c:pt idx="354">
                  <c:v>1.25</c:v>
                </c:pt>
                <c:pt idx="355">
                  <c:v>1.25</c:v>
                </c:pt>
                <c:pt idx="356">
                  <c:v>1.25</c:v>
                </c:pt>
                <c:pt idx="357">
                  <c:v>1.25</c:v>
                </c:pt>
                <c:pt idx="358">
                  <c:v>1.25</c:v>
                </c:pt>
                <c:pt idx="359">
                  <c:v>1.25</c:v>
                </c:pt>
                <c:pt idx="360">
                  <c:v>1.25</c:v>
                </c:pt>
                <c:pt idx="361">
                  <c:v>1.25</c:v>
                </c:pt>
                <c:pt idx="362">
                  <c:v>1.25</c:v>
                </c:pt>
                <c:pt idx="363">
                  <c:v>1.25</c:v>
                </c:pt>
                <c:pt idx="364">
                  <c:v>1.25</c:v>
                </c:pt>
                <c:pt idx="365">
                  <c:v>1.25</c:v>
                </c:pt>
                <c:pt idx="366">
                  <c:v>1.25</c:v>
                </c:pt>
                <c:pt idx="367">
                  <c:v>1.25</c:v>
                </c:pt>
                <c:pt idx="368">
                  <c:v>1.25</c:v>
                </c:pt>
                <c:pt idx="369">
                  <c:v>1.25</c:v>
                </c:pt>
                <c:pt idx="370">
                  <c:v>1.25</c:v>
                </c:pt>
                <c:pt idx="371">
                  <c:v>1.25</c:v>
                </c:pt>
                <c:pt idx="372">
                  <c:v>1.25</c:v>
                </c:pt>
                <c:pt idx="373">
                  <c:v>1.25</c:v>
                </c:pt>
                <c:pt idx="374">
                  <c:v>1.25</c:v>
                </c:pt>
                <c:pt idx="375">
                  <c:v>1.25</c:v>
                </c:pt>
                <c:pt idx="376">
                  <c:v>1.25</c:v>
                </c:pt>
                <c:pt idx="377">
                  <c:v>1.25</c:v>
                </c:pt>
                <c:pt idx="378">
                  <c:v>1.25</c:v>
                </c:pt>
                <c:pt idx="379">
                  <c:v>1.25</c:v>
                </c:pt>
                <c:pt idx="380">
                  <c:v>1.25</c:v>
                </c:pt>
                <c:pt idx="381">
                  <c:v>1.25</c:v>
                </c:pt>
                <c:pt idx="382">
                  <c:v>1.25</c:v>
                </c:pt>
                <c:pt idx="383">
                  <c:v>1.25</c:v>
                </c:pt>
                <c:pt idx="384">
                  <c:v>1.25</c:v>
                </c:pt>
                <c:pt idx="385">
                  <c:v>1.25</c:v>
                </c:pt>
                <c:pt idx="386">
                  <c:v>1.25</c:v>
                </c:pt>
                <c:pt idx="387">
                  <c:v>1.25</c:v>
                </c:pt>
                <c:pt idx="388">
                  <c:v>1.25</c:v>
                </c:pt>
                <c:pt idx="389">
                  <c:v>1.25</c:v>
                </c:pt>
                <c:pt idx="390">
                  <c:v>1.25</c:v>
                </c:pt>
                <c:pt idx="391">
                  <c:v>1.25</c:v>
                </c:pt>
                <c:pt idx="392">
                  <c:v>1.25</c:v>
                </c:pt>
                <c:pt idx="393">
                  <c:v>1.5</c:v>
                </c:pt>
                <c:pt idx="394">
                  <c:v>1.5</c:v>
                </c:pt>
                <c:pt idx="395">
                  <c:v>1.5</c:v>
                </c:pt>
                <c:pt idx="396">
                  <c:v>1.5</c:v>
                </c:pt>
                <c:pt idx="397">
                  <c:v>1.5</c:v>
                </c:pt>
                <c:pt idx="398">
                  <c:v>1.5</c:v>
                </c:pt>
                <c:pt idx="399">
                  <c:v>1.5</c:v>
                </c:pt>
                <c:pt idx="400">
                  <c:v>1.5</c:v>
                </c:pt>
                <c:pt idx="401">
                  <c:v>1.5</c:v>
                </c:pt>
                <c:pt idx="402">
                  <c:v>1.5</c:v>
                </c:pt>
                <c:pt idx="403">
                  <c:v>1.5</c:v>
                </c:pt>
                <c:pt idx="404">
                  <c:v>1.5</c:v>
                </c:pt>
                <c:pt idx="405">
                  <c:v>1.5</c:v>
                </c:pt>
                <c:pt idx="406">
                  <c:v>1.5</c:v>
                </c:pt>
                <c:pt idx="407">
                  <c:v>1.5</c:v>
                </c:pt>
                <c:pt idx="408">
                  <c:v>1.5</c:v>
                </c:pt>
                <c:pt idx="409">
                  <c:v>1.5</c:v>
                </c:pt>
                <c:pt idx="410">
                  <c:v>1.5</c:v>
                </c:pt>
                <c:pt idx="411">
                  <c:v>1.5</c:v>
                </c:pt>
                <c:pt idx="412">
                  <c:v>1.5</c:v>
                </c:pt>
                <c:pt idx="413">
                  <c:v>1.5</c:v>
                </c:pt>
                <c:pt idx="414">
                  <c:v>1.5</c:v>
                </c:pt>
                <c:pt idx="415">
                  <c:v>1.5</c:v>
                </c:pt>
                <c:pt idx="416">
                  <c:v>1.5</c:v>
                </c:pt>
                <c:pt idx="417">
                  <c:v>1.5</c:v>
                </c:pt>
                <c:pt idx="418">
                  <c:v>1.5</c:v>
                </c:pt>
                <c:pt idx="419">
                  <c:v>1.5</c:v>
                </c:pt>
                <c:pt idx="420">
                  <c:v>1.5</c:v>
                </c:pt>
                <c:pt idx="421">
                  <c:v>1.5</c:v>
                </c:pt>
                <c:pt idx="422">
                  <c:v>1.5</c:v>
                </c:pt>
                <c:pt idx="423">
                  <c:v>1.5</c:v>
                </c:pt>
                <c:pt idx="424">
                  <c:v>1.5</c:v>
                </c:pt>
                <c:pt idx="425">
                  <c:v>1.5</c:v>
                </c:pt>
                <c:pt idx="426">
                  <c:v>1.5</c:v>
                </c:pt>
                <c:pt idx="427">
                  <c:v>1.5</c:v>
                </c:pt>
                <c:pt idx="428">
                  <c:v>1.5</c:v>
                </c:pt>
                <c:pt idx="429">
                  <c:v>1.5</c:v>
                </c:pt>
                <c:pt idx="430">
                  <c:v>1.5</c:v>
                </c:pt>
                <c:pt idx="431">
                  <c:v>1.5</c:v>
                </c:pt>
                <c:pt idx="432">
                  <c:v>1.5</c:v>
                </c:pt>
                <c:pt idx="433">
                  <c:v>1.5</c:v>
                </c:pt>
                <c:pt idx="434">
                  <c:v>1.5</c:v>
                </c:pt>
                <c:pt idx="435">
                  <c:v>1.75</c:v>
                </c:pt>
                <c:pt idx="436">
                  <c:v>1.75</c:v>
                </c:pt>
                <c:pt idx="437">
                  <c:v>1.75</c:v>
                </c:pt>
                <c:pt idx="438">
                  <c:v>1.75</c:v>
                </c:pt>
                <c:pt idx="439">
                  <c:v>1.75</c:v>
                </c:pt>
                <c:pt idx="440">
                  <c:v>1.75</c:v>
                </c:pt>
                <c:pt idx="441">
                  <c:v>1.75</c:v>
                </c:pt>
                <c:pt idx="442">
                  <c:v>1.75</c:v>
                </c:pt>
                <c:pt idx="443">
                  <c:v>1.75</c:v>
                </c:pt>
                <c:pt idx="444">
                  <c:v>1.75</c:v>
                </c:pt>
                <c:pt idx="445">
                  <c:v>1.75</c:v>
                </c:pt>
                <c:pt idx="446">
                  <c:v>1.75</c:v>
                </c:pt>
                <c:pt idx="447">
                  <c:v>1.75</c:v>
                </c:pt>
                <c:pt idx="448">
                  <c:v>1.75</c:v>
                </c:pt>
                <c:pt idx="449">
                  <c:v>1.75</c:v>
                </c:pt>
                <c:pt idx="450">
                  <c:v>1.75</c:v>
                </c:pt>
                <c:pt idx="451">
                  <c:v>1.75</c:v>
                </c:pt>
                <c:pt idx="452">
                  <c:v>1.75</c:v>
                </c:pt>
                <c:pt idx="453">
                  <c:v>1.75</c:v>
                </c:pt>
                <c:pt idx="454">
                  <c:v>1.75</c:v>
                </c:pt>
                <c:pt idx="455">
                  <c:v>1.75</c:v>
                </c:pt>
                <c:pt idx="456">
                  <c:v>1.75</c:v>
                </c:pt>
                <c:pt idx="457">
                  <c:v>1.75</c:v>
                </c:pt>
                <c:pt idx="458">
                  <c:v>1.75</c:v>
                </c:pt>
                <c:pt idx="459">
                  <c:v>1.75</c:v>
                </c:pt>
                <c:pt idx="460">
                  <c:v>1.75</c:v>
                </c:pt>
                <c:pt idx="461">
                  <c:v>1.75</c:v>
                </c:pt>
                <c:pt idx="462">
                  <c:v>1.75</c:v>
                </c:pt>
                <c:pt idx="463">
                  <c:v>1.75</c:v>
                </c:pt>
                <c:pt idx="464">
                  <c:v>1.75</c:v>
                </c:pt>
                <c:pt idx="465">
                  <c:v>1.75</c:v>
                </c:pt>
                <c:pt idx="466">
                  <c:v>1.75</c:v>
                </c:pt>
                <c:pt idx="467">
                  <c:v>1.75</c:v>
                </c:pt>
                <c:pt idx="468">
                  <c:v>1.75</c:v>
                </c:pt>
                <c:pt idx="469">
                  <c:v>1.75</c:v>
                </c:pt>
                <c:pt idx="470">
                  <c:v>1.75</c:v>
                </c:pt>
                <c:pt idx="471">
                  <c:v>1.75</c:v>
                </c:pt>
                <c:pt idx="472">
                  <c:v>1.75</c:v>
                </c:pt>
                <c:pt idx="473">
                  <c:v>1.75</c:v>
                </c:pt>
                <c:pt idx="474">
                  <c:v>1.75</c:v>
                </c:pt>
                <c:pt idx="475">
                  <c:v>1.75</c:v>
                </c:pt>
                <c:pt idx="476">
                  <c:v>1.75</c:v>
                </c:pt>
                <c:pt idx="477">
                  <c:v>1.75</c:v>
                </c:pt>
                <c:pt idx="478">
                  <c:v>1.75</c:v>
                </c:pt>
                <c:pt idx="479">
                  <c:v>1.75</c:v>
                </c:pt>
                <c:pt idx="480">
                  <c:v>2</c:v>
                </c:pt>
                <c:pt idx="481">
                  <c:v>2</c:v>
                </c:pt>
                <c:pt idx="482">
                  <c:v>2</c:v>
                </c:pt>
                <c:pt idx="483">
                  <c:v>2</c:v>
                </c:pt>
                <c:pt idx="484">
                  <c:v>2</c:v>
                </c:pt>
                <c:pt idx="485">
                  <c:v>2</c:v>
                </c:pt>
                <c:pt idx="486">
                  <c:v>2</c:v>
                </c:pt>
                <c:pt idx="487">
                  <c:v>2</c:v>
                </c:pt>
                <c:pt idx="488">
                  <c:v>2</c:v>
                </c:pt>
                <c:pt idx="489">
                  <c:v>2</c:v>
                </c:pt>
                <c:pt idx="490">
                  <c:v>2</c:v>
                </c:pt>
                <c:pt idx="491">
                  <c:v>2</c:v>
                </c:pt>
                <c:pt idx="492">
                  <c:v>2</c:v>
                </c:pt>
                <c:pt idx="493">
                  <c:v>2</c:v>
                </c:pt>
                <c:pt idx="494">
                  <c:v>2</c:v>
                </c:pt>
                <c:pt idx="495">
                  <c:v>2</c:v>
                </c:pt>
                <c:pt idx="496">
                  <c:v>2</c:v>
                </c:pt>
                <c:pt idx="497">
                  <c:v>2</c:v>
                </c:pt>
                <c:pt idx="498">
                  <c:v>2</c:v>
                </c:pt>
                <c:pt idx="499">
                  <c:v>2</c:v>
                </c:pt>
                <c:pt idx="500">
                  <c:v>2</c:v>
                </c:pt>
                <c:pt idx="501">
                  <c:v>2</c:v>
                </c:pt>
                <c:pt idx="502">
                  <c:v>2</c:v>
                </c:pt>
                <c:pt idx="503">
                  <c:v>2.25</c:v>
                </c:pt>
                <c:pt idx="504">
                  <c:v>2.25</c:v>
                </c:pt>
                <c:pt idx="505">
                  <c:v>2.25</c:v>
                </c:pt>
                <c:pt idx="506">
                  <c:v>2.25</c:v>
                </c:pt>
                <c:pt idx="507">
                  <c:v>2.25</c:v>
                </c:pt>
                <c:pt idx="508">
                  <c:v>2.25</c:v>
                </c:pt>
                <c:pt idx="509">
                  <c:v>2.25</c:v>
                </c:pt>
                <c:pt idx="510">
                  <c:v>2.25</c:v>
                </c:pt>
                <c:pt idx="511">
                  <c:v>2.25</c:v>
                </c:pt>
                <c:pt idx="512">
                  <c:v>2.25</c:v>
                </c:pt>
                <c:pt idx="513">
                  <c:v>2.25</c:v>
                </c:pt>
                <c:pt idx="514">
                  <c:v>2.25</c:v>
                </c:pt>
                <c:pt idx="515">
                  <c:v>2.25</c:v>
                </c:pt>
                <c:pt idx="516">
                  <c:v>2.25</c:v>
                </c:pt>
                <c:pt idx="517">
                  <c:v>2.25</c:v>
                </c:pt>
                <c:pt idx="518">
                  <c:v>2.25</c:v>
                </c:pt>
                <c:pt idx="519">
                  <c:v>2.25</c:v>
                </c:pt>
                <c:pt idx="520">
                  <c:v>2.25</c:v>
                </c:pt>
                <c:pt idx="521">
                  <c:v>2.25</c:v>
                </c:pt>
                <c:pt idx="522">
                  <c:v>2.25</c:v>
                </c:pt>
                <c:pt idx="523">
                  <c:v>2.25</c:v>
                </c:pt>
                <c:pt idx="524">
                  <c:v>2.25</c:v>
                </c:pt>
                <c:pt idx="525">
                  <c:v>2.25</c:v>
                </c:pt>
                <c:pt idx="526">
                  <c:v>2.25</c:v>
                </c:pt>
                <c:pt idx="527">
                  <c:v>2.25</c:v>
                </c:pt>
                <c:pt idx="528">
                  <c:v>2.25</c:v>
                </c:pt>
                <c:pt idx="529">
                  <c:v>2.25</c:v>
                </c:pt>
                <c:pt idx="530">
                  <c:v>2.25</c:v>
                </c:pt>
                <c:pt idx="531">
                  <c:v>2.25</c:v>
                </c:pt>
                <c:pt idx="532">
                  <c:v>2.25</c:v>
                </c:pt>
                <c:pt idx="533">
                  <c:v>2.25</c:v>
                </c:pt>
                <c:pt idx="534">
                  <c:v>2.25</c:v>
                </c:pt>
                <c:pt idx="535">
                  <c:v>2.25</c:v>
                </c:pt>
                <c:pt idx="536">
                  <c:v>2.25</c:v>
                </c:pt>
                <c:pt idx="537">
                  <c:v>2.25</c:v>
                </c:pt>
                <c:pt idx="538">
                  <c:v>2.25</c:v>
                </c:pt>
                <c:pt idx="539">
                  <c:v>2.25</c:v>
                </c:pt>
                <c:pt idx="540">
                  <c:v>2.5</c:v>
                </c:pt>
                <c:pt idx="541">
                  <c:v>2.5</c:v>
                </c:pt>
                <c:pt idx="542">
                  <c:v>2.5</c:v>
                </c:pt>
                <c:pt idx="543">
                  <c:v>2.5</c:v>
                </c:pt>
                <c:pt idx="544">
                  <c:v>2.5</c:v>
                </c:pt>
                <c:pt idx="545">
                  <c:v>2.5</c:v>
                </c:pt>
                <c:pt idx="546">
                  <c:v>2.5</c:v>
                </c:pt>
                <c:pt idx="547">
                  <c:v>2.5</c:v>
                </c:pt>
                <c:pt idx="548">
                  <c:v>2.5</c:v>
                </c:pt>
                <c:pt idx="549">
                  <c:v>2.5</c:v>
                </c:pt>
                <c:pt idx="550">
                  <c:v>2.5</c:v>
                </c:pt>
                <c:pt idx="551">
                  <c:v>2.5</c:v>
                </c:pt>
                <c:pt idx="552">
                  <c:v>2.5</c:v>
                </c:pt>
                <c:pt idx="553">
                  <c:v>2.5</c:v>
                </c:pt>
                <c:pt idx="554">
                  <c:v>2.5</c:v>
                </c:pt>
                <c:pt idx="555">
                  <c:v>2.5</c:v>
                </c:pt>
                <c:pt idx="556">
                  <c:v>2.5</c:v>
                </c:pt>
                <c:pt idx="557">
                  <c:v>2.5</c:v>
                </c:pt>
                <c:pt idx="558">
                  <c:v>2.5</c:v>
                </c:pt>
                <c:pt idx="559">
                  <c:v>2.5</c:v>
                </c:pt>
                <c:pt idx="560">
                  <c:v>2.5</c:v>
                </c:pt>
                <c:pt idx="561">
                  <c:v>2.5</c:v>
                </c:pt>
                <c:pt idx="562">
                  <c:v>2.5</c:v>
                </c:pt>
                <c:pt idx="563">
                  <c:v>2.5</c:v>
                </c:pt>
                <c:pt idx="564">
                  <c:v>2.5</c:v>
                </c:pt>
                <c:pt idx="565">
                  <c:v>2.5</c:v>
                </c:pt>
                <c:pt idx="566">
                  <c:v>2.5</c:v>
                </c:pt>
                <c:pt idx="567">
                  <c:v>2.5</c:v>
                </c:pt>
                <c:pt idx="568">
                  <c:v>2.5</c:v>
                </c:pt>
                <c:pt idx="569">
                  <c:v>2.5</c:v>
                </c:pt>
                <c:pt idx="570">
                  <c:v>2.5</c:v>
                </c:pt>
                <c:pt idx="571">
                  <c:v>2.75</c:v>
                </c:pt>
                <c:pt idx="572">
                  <c:v>2.75</c:v>
                </c:pt>
                <c:pt idx="573">
                  <c:v>2.75</c:v>
                </c:pt>
                <c:pt idx="574">
                  <c:v>2.75</c:v>
                </c:pt>
                <c:pt idx="575">
                  <c:v>2.75</c:v>
                </c:pt>
                <c:pt idx="576">
                  <c:v>2.75</c:v>
                </c:pt>
                <c:pt idx="577">
                  <c:v>2.75</c:v>
                </c:pt>
                <c:pt idx="578">
                  <c:v>2.75</c:v>
                </c:pt>
                <c:pt idx="579">
                  <c:v>2.75</c:v>
                </c:pt>
                <c:pt idx="580">
                  <c:v>2.75</c:v>
                </c:pt>
                <c:pt idx="581">
                  <c:v>2.75</c:v>
                </c:pt>
                <c:pt idx="582">
                  <c:v>2.75</c:v>
                </c:pt>
                <c:pt idx="583">
                  <c:v>2.75</c:v>
                </c:pt>
                <c:pt idx="584">
                  <c:v>2.75</c:v>
                </c:pt>
                <c:pt idx="585">
                  <c:v>2.75</c:v>
                </c:pt>
                <c:pt idx="586">
                  <c:v>2.75</c:v>
                </c:pt>
                <c:pt idx="587">
                  <c:v>2.75</c:v>
                </c:pt>
                <c:pt idx="588">
                  <c:v>2.75</c:v>
                </c:pt>
                <c:pt idx="589">
                  <c:v>2.75</c:v>
                </c:pt>
                <c:pt idx="590">
                  <c:v>2.75</c:v>
                </c:pt>
                <c:pt idx="591">
                  <c:v>2.75</c:v>
                </c:pt>
                <c:pt idx="592">
                  <c:v>2.75</c:v>
                </c:pt>
                <c:pt idx="593">
                  <c:v>2.75</c:v>
                </c:pt>
                <c:pt idx="594">
                  <c:v>2.75</c:v>
                </c:pt>
                <c:pt idx="595">
                  <c:v>2.75</c:v>
                </c:pt>
                <c:pt idx="596">
                  <c:v>2.75</c:v>
                </c:pt>
                <c:pt idx="597">
                  <c:v>2.75</c:v>
                </c:pt>
                <c:pt idx="598">
                  <c:v>2.75</c:v>
                </c:pt>
                <c:pt idx="599">
                  <c:v>3</c:v>
                </c:pt>
                <c:pt idx="600">
                  <c:v>3</c:v>
                </c:pt>
                <c:pt idx="601">
                  <c:v>3</c:v>
                </c:pt>
                <c:pt idx="602">
                  <c:v>3</c:v>
                </c:pt>
                <c:pt idx="603">
                  <c:v>3</c:v>
                </c:pt>
                <c:pt idx="604">
                  <c:v>3</c:v>
                </c:pt>
                <c:pt idx="605">
                  <c:v>3</c:v>
                </c:pt>
                <c:pt idx="606">
                  <c:v>3</c:v>
                </c:pt>
                <c:pt idx="607">
                  <c:v>3</c:v>
                </c:pt>
                <c:pt idx="608">
                  <c:v>3</c:v>
                </c:pt>
                <c:pt idx="609">
                  <c:v>3</c:v>
                </c:pt>
                <c:pt idx="610">
                  <c:v>3</c:v>
                </c:pt>
                <c:pt idx="611">
                  <c:v>3</c:v>
                </c:pt>
                <c:pt idx="612">
                  <c:v>3</c:v>
                </c:pt>
                <c:pt idx="613">
                  <c:v>3</c:v>
                </c:pt>
                <c:pt idx="614">
                  <c:v>3</c:v>
                </c:pt>
                <c:pt idx="615">
                  <c:v>3</c:v>
                </c:pt>
                <c:pt idx="616">
                  <c:v>3</c:v>
                </c:pt>
                <c:pt idx="617">
                  <c:v>3</c:v>
                </c:pt>
                <c:pt idx="618">
                  <c:v>3</c:v>
                </c:pt>
                <c:pt idx="619">
                  <c:v>3</c:v>
                </c:pt>
                <c:pt idx="620">
                  <c:v>3</c:v>
                </c:pt>
                <c:pt idx="621">
                  <c:v>3</c:v>
                </c:pt>
                <c:pt idx="622">
                  <c:v>3</c:v>
                </c:pt>
                <c:pt idx="623">
                  <c:v>3</c:v>
                </c:pt>
                <c:pt idx="624">
                  <c:v>3</c:v>
                </c:pt>
                <c:pt idx="625">
                  <c:v>3</c:v>
                </c:pt>
                <c:pt idx="626">
                  <c:v>3</c:v>
                </c:pt>
                <c:pt idx="627">
                  <c:v>3</c:v>
                </c:pt>
                <c:pt idx="628">
                  <c:v>3</c:v>
                </c:pt>
                <c:pt idx="629">
                  <c:v>3</c:v>
                </c:pt>
                <c:pt idx="630">
                  <c:v>3</c:v>
                </c:pt>
                <c:pt idx="631">
                  <c:v>3</c:v>
                </c:pt>
                <c:pt idx="632">
                  <c:v>3</c:v>
                </c:pt>
                <c:pt idx="633">
                  <c:v>3</c:v>
                </c:pt>
                <c:pt idx="634">
                  <c:v>3</c:v>
                </c:pt>
                <c:pt idx="635">
                  <c:v>3</c:v>
                </c:pt>
                <c:pt idx="636">
                  <c:v>3</c:v>
                </c:pt>
                <c:pt idx="637">
                  <c:v>3</c:v>
                </c:pt>
                <c:pt idx="638">
                  <c:v>3.25</c:v>
                </c:pt>
                <c:pt idx="639">
                  <c:v>3.25</c:v>
                </c:pt>
                <c:pt idx="640">
                  <c:v>3.25</c:v>
                </c:pt>
                <c:pt idx="641">
                  <c:v>3.25</c:v>
                </c:pt>
                <c:pt idx="642">
                  <c:v>3.25</c:v>
                </c:pt>
                <c:pt idx="643">
                  <c:v>3.25</c:v>
                </c:pt>
                <c:pt idx="644">
                  <c:v>3.25</c:v>
                </c:pt>
                <c:pt idx="645">
                  <c:v>3.25</c:v>
                </c:pt>
                <c:pt idx="646">
                  <c:v>3.25</c:v>
                </c:pt>
                <c:pt idx="647">
                  <c:v>3.25</c:v>
                </c:pt>
                <c:pt idx="648">
                  <c:v>3.25</c:v>
                </c:pt>
                <c:pt idx="649">
                  <c:v>3.25</c:v>
                </c:pt>
                <c:pt idx="650">
                  <c:v>3.25</c:v>
                </c:pt>
                <c:pt idx="651">
                  <c:v>3.25</c:v>
                </c:pt>
                <c:pt idx="652">
                  <c:v>3.25</c:v>
                </c:pt>
                <c:pt idx="653">
                  <c:v>3.25</c:v>
                </c:pt>
                <c:pt idx="654">
                  <c:v>3.25</c:v>
                </c:pt>
                <c:pt idx="655">
                  <c:v>3.25</c:v>
                </c:pt>
                <c:pt idx="656">
                  <c:v>3.25</c:v>
                </c:pt>
                <c:pt idx="657">
                  <c:v>3.25</c:v>
                </c:pt>
                <c:pt idx="658">
                  <c:v>3.25</c:v>
                </c:pt>
                <c:pt idx="659">
                  <c:v>3.25</c:v>
                </c:pt>
                <c:pt idx="660">
                  <c:v>3.25</c:v>
                </c:pt>
                <c:pt idx="661">
                  <c:v>3.25</c:v>
                </c:pt>
                <c:pt idx="662">
                  <c:v>3.25</c:v>
                </c:pt>
                <c:pt idx="663">
                  <c:v>3.25</c:v>
                </c:pt>
                <c:pt idx="664">
                  <c:v>3.25</c:v>
                </c:pt>
                <c:pt idx="665">
                  <c:v>3.25</c:v>
                </c:pt>
                <c:pt idx="666">
                  <c:v>3.5</c:v>
                </c:pt>
                <c:pt idx="667">
                  <c:v>3.5</c:v>
                </c:pt>
                <c:pt idx="668">
                  <c:v>3.5</c:v>
                </c:pt>
                <c:pt idx="669">
                  <c:v>3.5</c:v>
                </c:pt>
                <c:pt idx="670">
                  <c:v>3.5</c:v>
                </c:pt>
                <c:pt idx="671">
                  <c:v>3.5</c:v>
                </c:pt>
                <c:pt idx="672">
                  <c:v>3.5</c:v>
                </c:pt>
                <c:pt idx="673">
                  <c:v>3.5</c:v>
                </c:pt>
                <c:pt idx="674">
                  <c:v>3.5</c:v>
                </c:pt>
                <c:pt idx="675">
                  <c:v>3.5</c:v>
                </c:pt>
                <c:pt idx="676">
                  <c:v>3.5</c:v>
                </c:pt>
                <c:pt idx="677">
                  <c:v>3.5</c:v>
                </c:pt>
                <c:pt idx="678">
                  <c:v>3.5</c:v>
                </c:pt>
                <c:pt idx="679">
                  <c:v>3.5</c:v>
                </c:pt>
                <c:pt idx="680">
                  <c:v>3.5</c:v>
                </c:pt>
                <c:pt idx="681">
                  <c:v>3.5</c:v>
                </c:pt>
                <c:pt idx="682">
                  <c:v>3.5</c:v>
                </c:pt>
                <c:pt idx="683">
                  <c:v>3.5</c:v>
                </c:pt>
                <c:pt idx="684">
                  <c:v>3.5</c:v>
                </c:pt>
                <c:pt idx="685">
                  <c:v>3.5</c:v>
                </c:pt>
                <c:pt idx="686">
                  <c:v>3.5</c:v>
                </c:pt>
                <c:pt idx="687">
                  <c:v>3.5</c:v>
                </c:pt>
                <c:pt idx="688">
                  <c:v>3.5</c:v>
                </c:pt>
                <c:pt idx="689">
                  <c:v>3.5</c:v>
                </c:pt>
                <c:pt idx="690">
                  <c:v>3.5</c:v>
                </c:pt>
                <c:pt idx="691">
                  <c:v>3.5</c:v>
                </c:pt>
                <c:pt idx="692">
                  <c:v>3.5</c:v>
                </c:pt>
                <c:pt idx="693">
                  <c:v>3.5</c:v>
                </c:pt>
                <c:pt idx="694">
                  <c:v>3.5</c:v>
                </c:pt>
                <c:pt idx="695">
                  <c:v>3.5</c:v>
                </c:pt>
                <c:pt idx="696">
                  <c:v>3.5</c:v>
                </c:pt>
                <c:pt idx="697">
                  <c:v>3.75</c:v>
                </c:pt>
                <c:pt idx="698">
                  <c:v>3.75</c:v>
                </c:pt>
                <c:pt idx="699">
                  <c:v>3.75</c:v>
                </c:pt>
                <c:pt idx="700">
                  <c:v>3.75</c:v>
                </c:pt>
                <c:pt idx="701">
                  <c:v>3.75</c:v>
                </c:pt>
                <c:pt idx="702">
                  <c:v>3.75</c:v>
                </c:pt>
                <c:pt idx="703">
                  <c:v>3.75</c:v>
                </c:pt>
                <c:pt idx="704">
                  <c:v>3.75</c:v>
                </c:pt>
                <c:pt idx="705">
                  <c:v>3.75</c:v>
                </c:pt>
                <c:pt idx="706">
                  <c:v>3.75</c:v>
                </c:pt>
                <c:pt idx="707">
                  <c:v>3.75</c:v>
                </c:pt>
                <c:pt idx="708">
                  <c:v>3.75</c:v>
                </c:pt>
                <c:pt idx="709">
                  <c:v>3.75</c:v>
                </c:pt>
                <c:pt idx="710">
                  <c:v>3.75</c:v>
                </c:pt>
                <c:pt idx="711">
                  <c:v>3.75</c:v>
                </c:pt>
                <c:pt idx="712">
                  <c:v>3.75</c:v>
                </c:pt>
                <c:pt idx="713">
                  <c:v>3.75</c:v>
                </c:pt>
                <c:pt idx="714">
                  <c:v>3.75</c:v>
                </c:pt>
                <c:pt idx="715">
                  <c:v>3.75</c:v>
                </c:pt>
                <c:pt idx="716">
                  <c:v>3.75</c:v>
                </c:pt>
                <c:pt idx="717">
                  <c:v>3.75</c:v>
                </c:pt>
                <c:pt idx="718">
                  <c:v>3.75</c:v>
                </c:pt>
                <c:pt idx="719">
                  <c:v>3.75</c:v>
                </c:pt>
                <c:pt idx="720">
                  <c:v>3.75</c:v>
                </c:pt>
                <c:pt idx="721">
                  <c:v>3.75</c:v>
                </c:pt>
                <c:pt idx="722">
                  <c:v>3.75</c:v>
                </c:pt>
                <c:pt idx="723">
                  <c:v>3.75</c:v>
                </c:pt>
                <c:pt idx="724">
                  <c:v>3.75</c:v>
                </c:pt>
                <c:pt idx="725">
                  <c:v>3.75</c:v>
                </c:pt>
                <c:pt idx="726">
                  <c:v>4</c:v>
                </c:pt>
                <c:pt idx="727">
                  <c:v>4</c:v>
                </c:pt>
                <c:pt idx="728">
                  <c:v>4</c:v>
                </c:pt>
                <c:pt idx="729">
                  <c:v>4</c:v>
                </c:pt>
                <c:pt idx="730">
                  <c:v>4</c:v>
                </c:pt>
                <c:pt idx="731">
                  <c:v>4</c:v>
                </c:pt>
                <c:pt idx="732">
                  <c:v>4</c:v>
                </c:pt>
                <c:pt idx="733">
                  <c:v>4</c:v>
                </c:pt>
                <c:pt idx="734">
                  <c:v>4</c:v>
                </c:pt>
                <c:pt idx="735">
                  <c:v>4</c:v>
                </c:pt>
                <c:pt idx="736">
                  <c:v>4</c:v>
                </c:pt>
                <c:pt idx="737">
                  <c:v>4</c:v>
                </c:pt>
                <c:pt idx="738">
                  <c:v>4</c:v>
                </c:pt>
                <c:pt idx="739">
                  <c:v>4</c:v>
                </c:pt>
                <c:pt idx="740">
                  <c:v>4</c:v>
                </c:pt>
                <c:pt idx="741">
                  <c:v>4</c:v>
                </c:pt>
                <c:pt idx="742">
                  <c:v>4</c:v>
                </c:pt>
                <c:pt idx="743">
                  <c:v>4</c:v>
                </c:pt>
                <c:pt idx="744">
                  <c:v>4</c:v>
                </c:pt>
                <c:pt idx="745">
                  <c:v>4</c:v>
                </c:pt>
                <c:pt idx="746">
                  <c:v>4</c:v>
                </c:pt>
                <c:pt idx="747">
                  <c:v>4</c:v>
                </c:pt>
                <c:pt idx="748">
                  <c:v>4</c:v>
                </c:pt>
                <c:pt idx="749">
                  <c:v>4</c:v>
                </c:pt>
                <c:pt idx="750">
                  <c:v>4</c:v>
                </c:pt>
                <c:pt idx="751">
                  <c:v>4</c:v>
                </c:pt>
                <c:pt idx="752">
                  <c:v>4</c:v>
                </c:pt>
                <c:pt idx="753">
                  <c:v>4</c:v>
                </c:pt>
                <c:pt idx="754">
                  <c:v>4</c:v>
                </c:pt>
                <c:pt idx="755">
                  <c:v>4</c:v>
                </c:pt>
                <c:pt idx="756">
                  <c:v>4</c:v>
                </c:pt>
                <c:pt idx="757">
                  <c:v>4.25</c:v>
                </c:pt>
                <c:pt idx="758">
                  <c:v>4.25</c:v>
                </c:pt>
                <c:pt idx="759">
                  <c:v>4.25</c:v>
                </c:pt>
                <c:pt idx="760">
                  <c:v>4.25</c:v>
                </c:pt>
                <c:pt idx="761">
                  <c:v>4.25</c:v>
                </c:pt>
                <c:pt idx="762">
                  <c:v>4.25</c:v>
                </c:pt>
                <c:pt idx="763">
                  <c:v>4.25</c:v>
                </c:pt>
                <c:pt idx="764">
                  <c:v>4.25</c:v>
                </c:pt>
                <c:pt idx="765">
                  <c:v>4.25</c:v>
                </c:pt>
                <c:pt idx="766">
                  <c:v>4.25</c:v>
                </c:pt>
                <c:pt idx="767">
                  <c:v>4.25</c:v>
                </c:pt>
                <c:pt idx="768">
                  <c:v>4.25</c:v>
                </c:pt>
                <c:pt idx="769">
                  <c:v>4.25</c:v>
                </c:pt>
                <c:pt idx="770">
                  <c:v>4.25</c:v>
                </c:pt>
                <c:pt idx="771">
                  <c:v>4.25</c:v>
                </c:pt>
                <c:pt idx="772">
                  <c:v>4.25</c:v>
                </c:pt>
                <c:pt idx="773">
                  <c:v>4.25</c:v>
                </c:pt>
                <c:pt idx="774">
                  <c:v>4.25</c:v>
                </c:pt>
                <c:pt idx="775">
                  <c:v>4.25</c:v>
                </c:pt>
                <c:pt idx="776">
                  <c:v>4.25</c:v>
                </c:pt>
                <c:pt idx="777">
                  <c:v>4.25</c:v>
                </c:pt>
                <c:pt idx="778">
                  <c:v>4.25</c:v>
                </c:pt>
                <c:pt idx="779">
                  <c:v>4.25</c:v>
                </c:pt>
                <c:pt idx="780">
                  <c:v>4.25</c:v>
                </c:pt>
                <c:pt idx="781">
                  <c:v>4.25</c:v>
                </c:pt>
                <c:pt idx="782">
                  <c:v>4.25</c:v>
                </c:pt>
                <c:pt idx="783">
                  <c:v>4.25</c:v>
                </c:pt>
                <c:pt idx="784">
                  <c:v>4.25</c:v>
                </c:pt>
                <c:pt idx="785">
                  <c:v>4.25</c:v>
                </c:pt>
                <c:pt idx="786">
                  <c:v>4.25</c:v>
                </c:pt>
                <c:pt idx="787">
                  <c:v>4.25</c:v>
                </c:pt>
                <c:pt idx="788">
                  <c:v>4.25</c:v>
                </c:pt>
                <c:pt idx="789">
                  <c:v>4.25</c:v>
                </c:pt>
                <c:pt idx="790">
                  <c:v>4.25</c:v>
                </c:pt>
                <c:pt idx="791">
                  <c:v>4.5</c:v>
                </c:pt>
                <c:pt idx="792">
                  <c:v>4.5</c:v>
                </c:pt>
                <c:pt idx="793">
                  <c:v>4.5</c:v>
                </c:pt>
                <c:pt idx="794">
                  <c:v>4.5</c:v>
                </c:pt>
                <c:pt idx="795">
                  <c:v>4.5</c:v>
                </c:pt>
                <c:pt idx="796">
                  <c:v>4.5</c:v>
                </c:pt>
                <c:pt idx="797">
                  <c:v>4.5</c:v>
                </c:pt>
                <c:pt idx="798">
                  <c:v>4.5</c:v>
                </c:pt>
                <c:pt idx="799">
                  <c:v>4.5</c:v>
                </c:pt>
                <c:pt idx="800">
                  <c:v>4.5</c:v>
                </c:pt>
                <c:pt idx="801">
                  <c:v>4.5</c:v>
                </c:pt>
                <c:pt idx="802">
                  <c:v>4.5</c:v>
                </c:pt>
                <c:pt idx="803">
                  <c:v>4.5</c:v>
                </c:pt>
                <c:pt idx="804">
                  <c:v>4.5</c:v>
                </c:pt>
                <c:pt idx="805">
                  <c:v>4.5</c:v>
                </c:pt>
                <c:pt idx="806">
                  <c:v>4.5</c:v>
                </c:pt>
                <c:pt idx="807">
                  <c:v>4.5</c:v>
                </c:pt>
                <c:pt idx="808">
                  <c:v>4.5</c:v>
                </c:pt>
                <c:pt idx="809">
                  <c:v>4.5</c:v>
                </c:pt>
                <c:pt idx="810">
                  <c:v>4.5</c:v>
                </c:pt>
                <c:pt idx="811">
                  <c:v>4.5</c:v>
                </c:pt>
                <c:pt idx="812">
                  <c:v>4.5</c:v>
                </c:pt>
                <c:pt idx="813">
                  <c:v>4.5</c:v>
                </c:pt>
                <c:pt idx="814">
                  <c:v>4.5</c:v>
                </c:pt>
                <c:pt idx="815">
                  <c:v>4.5</c:v>
                </c:pt>
                <c:pt idx="816">
                  <c:v>4.5</c:v>
                </c:pt>
                <c:pt idx="817">
                  <c:v>4.5</c:v>
                </c:pt>
                <c:pt idx="818">
                  <c:v>4.5</c:v>
                </c:pt>
                <c:pt idx="819">
                  <c:v>4.5</c:v>
                </c:pt>
                <c:pt idx="820">
                  <c:v>4.5</c:v>
                </c:pt>
                <c:pt idx="821">
                  <c:v>4.5</c:v>
                </c:pt>
                <c:pt idx="822">
                  <c:v>4.5</c:v>
                </c:pt>
                <c:pt idx="823">
                  <c:v>4.5</c:v>
                </c:pt>
                <c:pt idx="824">
                  <c:v>4.5</c:v>
                </c:pt>
                <c:pt idx="825">
                  <c:v>4.5</c:v>
                </c:pt>
                <c:pt idx="826">
                  <c:v>4.5</c:v>
                </c:pt>
                <c:pt idx="827">
                  <c:v>4.5</c:v>
                </c:pt>
                <c:pt idx="828">
                  <c:v>4.5</c:v>
                </c:pt>
                <c:pt idx="829">
                  <c:v>4.5</c:v>
                </c:pt>
                <c:pt idx="830">
                  <c:v>4.5</c:v>
                </c:pt>
                <c:pt idx="831">
                  <c:v>4.75</c:v>
                </c:pt>
                <c:pt idx="832">
                  <c:v>4.75</c:v>
                </c:pt>
                <c:pt idx="833">
                  <c:v>4.75</c:v>
                </c:pt>
                <c:pt idx="834">
                  <c:v>4.75</c:v>
                </c:pt>
                <c:pt idx="835">
                  <c:v>4.75</c:v>
                </c:pt>
                <c:pt idx="836">
                  <c:v>4.75</c:v>
                </c:pt>
                <c:pt idx="837">
                  <c:v>4.75</c:v>
                </c:pt>
                <c:pt idx="838">
                  <c:v>4.75</c:v>
                </c:pt>
                <c:pt idx="839">
                  <c:v>4.75</c:v>
                </c:pt>
                <c:pt idx="840">
                  <c:v>4.75</c:v>
                </c:pt>
                <c:pt idx="841">
                  <c:v>4.75</c:v>
                </c:pt>
                <c:pt idx="842">
                  <c:v>4.75</c:v>
                </c:pt>
                <c:pt idx="843">
                  <c:v>4.75</c:v>
                </c:pt>
                <c:pt idx="844">
                  <c:v>4.75</c:v>
                </c:pt>
                <c:pt idx="845">
                  <c:v>4.75</c:v>
                </c:pt>
                <c:pt idx="846">
                  <c:v>4.75</c:v>
                </c:pt>
                <c:pt idx="847">
                  <c:v>4.75</c:v>
                </c:pt>
                <c:pt idx="848">
                  <c:v>4.75</c:v>
                </c:pt>
                <c:pt idx="849">
                  <c:v>4.75</c:v>
                </c:pt>
                <c:pt idx="850">
                  <c:v>4.75</c:v>
                </c:pt>
                <c:pt idx="851">
                  <c:v>4.75</c:v>
                </c:pt>
                <c:pt idx="852">
                  <c:v>4.75</c:v>
                </c:pt>
                <c:pt idx="853">
                  <c:v>4.75</c:v>
                </c:pt>
                <c:pt idx="854">
                  <c:v>4.75</c:v>
                </c:pt>
                <c:pt idx="855">
                  <c:v>4.75</c:v>
                </c:pt>
                <c:pt idx="856">
                  <c:v>4.75</c:v>
                </c:pt>
                <c:pt idx="857">
                  <c:v>4.75</c:v>
                </c:pt>
                <c:pt idx="858">
                  <c:v>4.75</c:v>
                </c:pt>
                <c:pt idx="859">
                  <c:v>5</c:v>
                </c:pt>
                <c:pt idx="860">
                  <c:v>5</c:v>
                </c:pt>
                <c:pt idx="861">
                  <c:v>5</c:v>
                </c:pt>
                <c:pt idx="862">
                  <c:v>5</c:v>
                </c:pt>
                <c:pt idx="863">
                  <c:v>5</c:v>
                </c:pt>
                <c:pt idx="864">
                  <c:v>5</c:v>
                </c:pt>
                <c:pt idx="865">
                  <c:v>5</c:v>
                </c:pt>
                <c:pt idx="866">
                  <c:v>5</c:v>
                </c:pt>
                <c:pt idx="867">
                  <c:v>5</c:v>
                </c:pt>
                <c:pt idx="868">
                  <c:v>5</c:v>
                </c:pt>
                <c:pt idx="869">
                  <c:v>5</c:v>
                </c:pt>
                <c:pt idx="870">
                  <c:v>5</c:v>
                </c:pt>
                <c:pt idx="871">
                  <c:v>5</c:v>
                </c:pt>
                <c:pt idx="872">
                  <c:v>5</c:v>
                </c:pt>
                <c:pt idx="873">
                  <c:v>5</c:v>
                </c:pt>
                <c:pt idx="874">
                  <c:v>5</c:v>
                </c:pt>
                <c:pt idx="875">
                  <c:v>5</c:v>
                </c:pt>
                <c:pt idx="876">
                  <c:v>5</c:v>
                </c:pt>
                <c:pt idx="877">
                  <c:v>5</c:v>
                </c:pt>
                <c:pt idx="878">
                  <c:v>5</c:v>
                </c:pt>
                <c:pt idx="879">
                  <c:v>5</c:v>
                </c:pt>
                <c:pt idx="880">
                  <c:v>5</c:v>
                </c:pt>
                <c:pt idx="881">
                  <c:v>5</c:v>
                </c:pt>
                <c:pt idx="882">
                  <c:v>5</c:v>
                </c:pt>
                <c:pt idx="883">
                  <c:v>5</c:v>
                </c:pt>
                <c:pt idx="884">
                  <c:v>5</c:v>
                </c:pt>
                <c:pt idx="885">
                  <c:v>5</c:v>
                </c:pt>
                <c:pt idx="886">
                  <c:v>5</c:v>
                </c:pt>
                <c:pt idx="887">
                  <c:v>5</c:v>
                </c:pt>
                <c:pt idx="888">
                  <c:v>5</c:v>
                </c:pt>
                <c:pt idx="889">
                  <c:v>5</c:v>
                </c:pt>
                <c:pt idx="890">
                  <c:v>5</c:v>
                </c:pt>
                <c:pt idx="891">
                  <c:v>5</c:v>
                </c:pt>
                <c:pt idx="892">
                  <c:v>5</c:v>
                </c:pt>
                <c:pt idx="893">
                  <c:v>5.25</c:v>
                </c:pt>
                <c:pt idx="894">
                  <c:v>5.25</c:v>
                </c:pt>
                <c:pt idx="895">
                  <c:v>5.25</c:v>
                </c:pt>
                <c:pt idx="896">
                  <c:v>5.25</c:v>
                </c:pt>
                <c:pt idx="897">
                  <c:v>5.25</c:v>
                </c:pt>
                <c:pt idx="898">
                  <c:v>5.25</c:v>
                </c:pt>
                <c:pt idx="899">
                  <c:v>5.25</c:v>
                </c:pt>
                <c:pt idx="900">
                  <c:v>5.25</c:v>
                </c:pt>
                <c:pt idx="901">
                  <c:v>5.25</c:v>
                </c:pt>
                <c:pt idx="902">
                  <c:v>5.25</c:v>
                </c:pt>
                <c:pt idx="903">
                  <c:v>5.25</c:v>
                </c:pt>
                <c:pt idx="904">
                  <c:v>5.25</c:v>
                </c:pt>
                <c:pt idx="905">
                  <c:v>5.25</c:v>
                </c:pt>
                <c:pt idx="906">
                  <c:v>5.25</c:v>
                </c:pt>
                <c:pt idx="907">
                  <c:v>5.25</c:v>
                </c:pt>
                <c:pt idx="908">
                  <c:v>5.25</c:v>
                </c:pt>
                <c:pt idx="909">
                  <c:v>5.25</c:v>
                </c:pt>
                <c:pt idx="910">
                  <c:v>5.25</c:v>
                </c:pt>
                <c:pt idx="911">
                  <c:v>5.25</c:v>
                </c:pt>
                <c:pt idx="912">
                  <c:v>5.25</c:v>
                </c:pt>
                <c:pt idx="913">
                  <c:v>5.25</c:v>
                </c:pt>
                <c:pt idx="914">
                  <c:v>5.25</c:v>
                </c:pt>
                <c:pt idx="915">
                  <c:v>5.25</c:v>
                </c:pt>
                <c:pt idx="916">
                  <c:v>5.25</c:v>
                </c:pt>
                <c:pt idx="917">
                  <c:v>5.25</c:v>
                </c:pt>
                <c:pt idx="918">
                  <c:v>5.25</c:v>
                </c:pt>
                <c:pt idx="919">
                  <c:v>5.25</c:v>
                </c:pt>
                <c:pt idx="920">
                  <c:v>5.25</c:v>
                </c:pt>
                <c:pt idx="921">
                  <c:v>5.25</c:v>
                </c:pt>
                <c:pt idx="922">
                  <c:v>5.25</c:v>
                </c:pt>
                <c:pt idx="923">
                  <c:v>5.25</c:v>
                </c:pt>
                <c:pt idx="924">
                  <c:v>5.25</c:v>
                </c:pt>
                <c:pt idx="925">
                  <c:v>5.25</c:v>
                </c:pt>
                <c:pt idx="926">
                  <c:v>5.25</c:v>
                </c:pt>
                <c:pt idx="927">
                  <c:v>5.25</c:v>
                </c:pt>
                <c:pt idx="928">
                  <c:v>5.25</c:v>
                </c:pt>
                <c:pt idx="929">
                  <c:v>5.25</c:v>
                </c:pt>
                <c:pt idx="930">
                  <c:v>5.25</c:v>
                </c:pt>
                <c:pt idx="931">
                  <c:v>5.25</c:v>
                </c:pt>
                <c:pt idx="932">
                  <c:v>5.25</c:v>
                </c:pt>
                <c:pt idx="933">
                  <c:v>5.25</c:v>
                </c:pt>
                <c:pt idx="934">
                  <c:v>5.25</c:v>
                </c:pt>
                <c:pt idx="935">
                  <c:v>5.25</c:v>
                </c:pt>
                <c:pt idx="936">
                  <c:v>5.25</c:v>
                </c:pt>
                <c:pt idx="937">
                  <c:v>5.25</c:v>
                </c:pt>
                <c:pt idx="938">
                  <c:v>5.25</c:v>
                </c:pt>
                <c:pt idx="939">
                  <c:v>5.25</c:v>
                </c:pt>
                <c:pt idx="940">
                  <c:v>5.25</c:v>
                </c:pt>
                <c:pt idx="941">
                  <c:v>5.25</c:v>
                </c:pt>
                <c:pt idx="942">
                  <c:v>5.25</c:v>
                </c:pt>
                <c:pt idx="943">
                  <c:v>5.25</c:v>
                </c:pt>
                <c:pt idx="944">
                  <c:v>5.25</c:v>
                </c:pt>
                <c:pt idx="945">
                  <c:v>5.25</c:v>
                </c:pt>
                <c:pt idx="946">
                  <c:v>5.25</c:v>
                </c:pt>
                <c:pt idx="947">
                  <c:v>5.25</c:v>
                </c:pt>
                <c:pt idx="948">
                  <c:v>5.25</c:v>
                </c:pt>
                <c:pt idx="949">
                  <c:v>5.25</c:v>
                </c:pt>
                <c:pt idx="950">
                  <c:v>5.25</c:v>
                </c:pt>
                <c:pt idx="951">
                  <c:v>5.25</c:v>
                </c:pt>
                <c:pt idx="952">
                  <c:v>5.25</c:v>
                </c:pt>
                <c:pt idx="953">
                  <c:v>5.25</c:v>
                </c:pt>
                <c:pt idx="954">
                  <c:v>5.25</c:v>
                </c:pt>
                <c:pt idx="955">
                  <c:v>5.25</c:v>
                </c:pt>
                <c:pt idx="956">
                  <c:v>5.25</c:v>
                </c:pt>
                <c:pt idx="957">
                  <c:v>5.25</c:v>
                </c:pt>
                <c:pt idx="958">
                  <c:v>5.25</c:v>
                </c:pt>
                <c:pt idx="959">
                  <c:v>5.25</c:v>
                </c:pt>
                <c:pt idx="960">
                  <c:v>5.25</c:v>
                </c:pt>
                <c:pt idx="961">
                  <c:v>5.25</c:v>
                </c:pt>
                <c:pt idx="962">
                  <c:v>5.25</c:v>
                </c:pt>
                <c:pt idx="963">
                  <c:v>5.25</c:v>
                </c:pt>
                <c:pt idx="964">
                  <c:v>5.25</c:v>
                </c:pt>
                <c:pt idx="965">
                  <c:v>5.25</c:v>
                </c:pt>
                <c:pt idx="966">
                  <c:v>5.25</c:v>
                </c:pt>
                <c:pt idx="967">
                  <c:v>5.25</c:v>
                </c:pt>
                <c:pt idx="968">
                  <c:v>5.25</c:v>
                </c:pt>
                <c:pt idx="969">
                  <c:v>5.25</c:v>
                </c:pt>
                <c:pt idx="970">
                  <c:v>5.25</c:v>
                </c:pt>
                <c:pt idx="971">
                  <c:v>5.25</c:v>
                </c:pt>
                <c:pt idx="972">
                  <c:v>5.25</c:v>
                </c:pt>
                <c:pt idx="973">
                  <c:v>5.25</c:v>
                </c:pt>
                <c:pt idx="974">
                  <c:v>5.25</c:v>
                </c:pt>
                <c:pt idx="975">
                  <c:v>5.25</c:v>
                </c:pt>
                <c:pt idx="976">
                  <c:v>5.25</c:v>
                </c:pt>
                <c:pt idx="977">
                  <c:v>5.25</c:v>
                </c:pt>
                <c:pt idx="978">
                  <c:v>5.25</c:v>
                </c:pt>
                <c:pt idx="979">
                  <c:v>5.25</c:v>
                </c:pt>
                <c:pt idx="980">
                  <c:v>5.25</c:v>
                </c:pt>
                <c:pt idx="981">
                  <c:v>5.25</c:v>
                </c:pt>
                <c:pt idx="982">
                  <c:v>5.25</c:v>
                </c:pt>
                <c:pt idx="983">
                  <c:v>5.25</c:v>
                </c:pt>
                <c:pt idx="984">
                  <c:v>5.25</c:v>
                </c:pt>
                <c:pt idx="985">
                  <c:v>5.25</c:v>
                </c:pt>
                <c:pt idx="986">
                  <c:v>5.25</c:v>
                </c:pt>
                <c:pt idx="987">
                  <c:v>5.25</c:v>
                </c:pt>
                <c:pt idx="988">
                  <c:v>5.25</c:v>
                </c:pt>
                <c:pt idx="989">
                  <c:v>5.25</c:v>
                </c:pt>
                <c:pt idx="990">
                  <c:v>5.25</c:v>
                </c:pt>
                <c:pt idx="991">
                  <c:v>5.25</c:v>
                </c:pt>
                <c:pt idx="992">
                  <c:v>5.25</c:v>
                </c:pt>
                <c:pt idx="993">
                  <c:v>5.25</c:v>
                </c:pt>
                <c:pt idx="994">
                  <c:v>5.25</c:v>
                </c:pt>
                <c:pt idx="995">
                  <c:v>5.25</c:v>
                </c:pt>
                <c:pt idx="996">
                  <c:v>5.25</c:v>
                </c:pt>
                <c:pt idx="997">
                  <c:v>5.25</c:v>
                </c:pt>
                <c:pt idx="998">
                  <c:v>5.25</c:v>
                </c:pt>
                <c:pt idx="999">
                  <c:v>5.25</c:v>
                </c:pt>
                <c:pt idx="1000">
                  <c:v>5.25</c:v>
                </c:pt>
                <c:pt idx="1001">
                  <c:v>5.25</c:v>
                </c:pt>
                <c:pt idx="1002">
                  <c:v>5.25</c:v>
                </c:pt>
                <c:pt idx="1003">
                  <c:v>5.25</c:v>
                </c:pt>
                <c:pt idx="1004">
                  <c:v>5.25</c:v>
                </c:pt>
                <c:pt idx="1005">
                  <c:v>5.25</c:v>
                </c:pt>
                <c:pt idx="1006">
                  <c:v>5.25</c:v>
                </c:pt>
                <c:pt idx="1007">
                  <c:v>5.25</c:v>
                </c:pt>
                <c:pt idx="1008">
                  <c:v>5.25</c:v>
                </c:pt>
                <c:pt idx="1009">
                  <c:v>5.25</c:v>
                </c:pt>
                <c:pt idx="1010">
                  <c:v>5.25</c:v>
                </c:pt>
                <c:pt idx="1011">
                  <c:v>5.25</c:v>
                </c:pt>
                <c:pt idx="1012">
                  <c:v>5.25</c:v>
                </c:pt>
                <c:pt idx="1013">
                  <c:v>5.25</c:v>
                </c:pt>
                <c:pt idx="1014">
                  <c:v>5.25</c:v>
                </c:pt>
                <c:pt idx="1015">
                  <c:v>5.25</c:v>
                </c:pt>
                <c:pt idx="1016">
                  <c:v>5.25</c:v>
                </c:pt>
                <c:pt idx="1017">
                  <c:v>5.25</c:v>
                </c:pt>
                <c:pt idx="1018">
                  <c:v>5.25</c:v>
                </c:pt>
                <c:pt idx="1019">
                  <c:v>5.25</c:v>
                </c:pt>
                <c:pt idx="1020">
                  <c:v>5.25</c:v>
                </c:pt>
                <c:pt idx="1021">
                  <c:v>5.25</c:v>
                </c:pt>
                <c:pt idx="1022">
                  <c:v>5.25</c:v>
                </c:pt>
                <c:pt idx="1023">
                  <c:v>5.25</c:v>
                </c:pt>
                <c:pt idx="1024">
                  <c:v>5.25</c:v>
                </c:pt>
                <c:pt idx="1025">
                  <c:v>5.25</c:v>
                </c:pt>
                <c:pt idx="1026">
                  <c:v>5.25</c:v>
                </c:pt>
                <c:pt idx="1027">
                  <c:v>5.25</c:v>
                </c:pt>
                <c:pt idx="1028">
                  <c:v>5.25</c:v>
                </c:pt>
                <c:pt idx="1029">
                  <c:v>5.25</c:v>
                </c:pt>
                <c:pt idx="1030">
                  <c:v>5.25</c:v>
                </c:pt>
                <c:pt idx="1031">
                  <c:v>5.25</c:v>
                </c:pt>
                <c:pt idx="1032">
                  <c:v>5.25</c:v>
                </c:pt>
                <c:pt idx="1033">
                  <c:v>5.25</c:v>
                </c:pt>
                <c:pt idx="1034">
                  <c:v>5.25</c:v>
                </c:pt>
                <c:pt idx="1035">
                  <c:v>5.25</c:v>
                </c:pt>
                <c:pt idx="1036">
                  <c:v>5.25</c:v>
                </c:pt>
                <c:pt idx="1037">
                  <c:v>5.25</c:v>
                </c:pt>
                <c:pt idx="1038">
                  <c:v>5.25</c:v>
                </c:pt>
                <c:pt idx="1039">
                  <c:v>5.25</c:v>
                </c:pt>
                <c:pt idx="1040">
                  <c:v>5.25</c:v>
                </c:pt>
                <c:pt idx="1041">
                  <c:v>5.25</c:v>
                </c:pt>
                <c:pt idx="1042">
                  <c:v>5.25</c:v>
                </c:pt>
                <c:pt idx="1043">
                  <c:v>5.25</c:v>
                </c:pt>
                <c:pt idx="1044">
                  <c:v>5.25</c:v>
                </c:pt>
                <c:pt idx="1045">
                  <c:v>5.25</c:v>
                </c:pt>
                <c:pt idx="1046">
                  <c:v>5.25</c:v>
                </c:pt>
                <c:pt idx="1047">
                  <c:v>5.25</c:v>
                </c:pt>
                <c:pt idx="1048">
                  <c:v>5.25</c:v>
                </c:pt>
                <c:pt idx="1049">
                  <c:v>5.25</c:v>
                </c:pt>
                <c:pt idx="1050">
                  <c:v>5.25</c:v>
                </c:pt>
                <c:pt idx="1051">
                  <c:v>5.25</c:v>
                </c:pt>
                <c:pt idx="1052">
                  <c:v>5.25</c:v>
                </c:pt>
                <c:pt idx="1053">
                  <c:v>5.25</c:v>
                </c:pt>
                <c:pt idx="1054">
                  <c:v>5.25</c:v>
                </c:pt>
                <c:pt idx="1055">
                  <c:v>5.25</c:v>
                </c:pt>
                <c:pt idx="1056">
                  <c:v>5.25</c:v>
                </c:pt>
                <c:pt idx="1057">
                  <c:v>5.25</c:v>
                </c:pt>
                <c:pt idx="1058">
                  <c:v>5.25</c:v>
                </c:pt>
                <c:pt idx="1059">
                  <c:v>5.25</c:v>
                </c:pt>
                <c:pt idx="1060">
                  <c:v>5.25</c:v>
                </c:pt>
                <c:pt idx="1061">
                  <c:v>5.25</c:v>
                </c:pt>
                <c:pt idx="1062">
                  <c:v>5.25</c:v>
                </c:pt>
                <c:pt idx="1063">
                  <c:v>5.25</c:v>
                </c:pt>
                <c:pt idx="1064">
                  <c:v>5.25</c:v>
                </c:pt>
                <c:pt idx="1065">
                  <c:v>5.25</c:v>
                </c:pt>
                <c:pt idx="1066">
                  <c:v>5.25</c:v>
                </c:pt>
                <c:pt idx="1067">
                  <c:v>5.25</c:v>
                </c:pt>
                <c:pt idx="1068">
                  <c:v>5.25</c:v>
                </c:pt>
                <c:pt idx="1069">
                  <c:v>5.25</c:v>
                </c:pt>
                <c:pt idx="1070">
                  <c:v>5.25</c:v>
                </c:pt>
                <c:pt idx="1071">
                  <c:v>5.25</c:v>
                </c:pt>
                <c:pt idx="1072">
                  <c:v>5.25</c:v>
                </c:pt>
                <c:pt idx="1073">
                  <c:v>5.25</c:v>
                </c:pt>
                <c:pt idx="1074">
                  <c:v>5.25</c:v>
                </c:pt>
                <c:pt idx="1075">
                  <c:v>5.25</c:v>
                </c:pt>
                <c:pt idx="1076">
                  <c:v>5.25</c:v>
                </c:pt>
                <c:pt idx="1077">
                  <c:v>5.25</c:v>
                </c:pt>
                <c:pt idx="1078">
                  <c:v>5.25</c:v>
                </c:pt>
                <c:pt idx="1079">
                  <c:v>5.25</c:v>
                </c:pt>
                <c:pt idx="1080">
                  <c:v>5.25</c:v>
                </c:pt>
                <c:pt idx="1081">
                  <c:v>5.25</c:v>
                </c:pt>
                <c:pt idx="1082">
                  <c:v>5.25</c:v>
                </c:pt>
                <c:pt idx="1083">
                  <c:v>5.25</c:v>
                </c:pt>
                <c:pt idx="1084">
                  <c:v>5.25</c:v>
                </c:pt>
                <c:pt idx="1085">
                  <c:v>5.25</c:v>
                </c:pt>
                <c:pt idx="1086">
                  <c:v>5.25</c:v>
                </c:pt>
                <c:pt idx="1087">
                  <c:v>5.25</c:v>
                </c:pt>
                <c:pt idx="1088">
                  <c:v>5.25</c:v>
                </c:pt>
                <c:pt idx="1089">
                  <c:v>5.25</c:v>
                </c:pt>
                <c:pt idx="1090">
                  <c:v>5.25</c:v>
                </c:pt>
                <c:pt idx="1091">
                  <c:v>5.25</c:v>
                </c:pt>
                <c:pt idx="1092">
                  <c:v>5.25</c:v>
                </c:pt>
                <c:pt idx="1093">
                  <c:v>5.25</c:v>
                </c:pt>
                <c:pt idx="1094">
                  <c:v>5.25</c:v>
                </c:pt>
                <c:pt idx="1095">
                  <c:v>5.25</c:v>
                </c:pt>
                <c:pt idx="1096">
                  <c:v>5.25</c:v>
                </c:pt>
                <c:pt idx="1097">
                  <c:v>5.25</c:v>
                </c:pt>
                <c:pt idx="1098">
                  <c:v>5.25</c:v>
                </c:pt>
                <c:pt idx="1099">
                  <c:v>5.25</c:v>
                </c:pt>
                <c:pt idx="1100">
                  <c:v>5.25</c:v>
                </c:pt>
                <c:pt idx="1101">
                  <c:v>5.25</c:v>
                </c:pt>
                <c:pt idx="1102">
                  <c:v>5.25</c:v>
                </c:pt>
                <c:pt idx="1103">
                  <c:v>5.25</c:v>
                </c:pt>
                <c:pt idx="1104">
                  <c:v>5.25</c:v>
                </c:pt>
                <c:pt idx="1105">
                  <c:v>5.25</c:v>
                </c:pt>
                <c:pt idx="1106">
                  <c:v>5.25</c:v>
                </c:pt>
                <c:pt idx="1107">
                  <c:v>5.25</c:v>
                </c:pt>
                <c:pt idx="1108">
                  <c:v>5.25</c:v>
                </c:pt>
                <c:pt idx="1109">
                  <c:v>5.25</c:v>
                </c:pt>
                <c:pt idx="1110">
                  <c:v>5.25</c:v>
                </c:pt>
                <c:pt idx="1111">
                  <c:v>5.25</c:v>
                </c:pt>
                <c:pt idx="1112">
                  <c:v>5.25</c:v>
                </c:pt>
                <c:pt idx="1113">
                  <c:v>5.25</c:v>
                </c:pt>
                <c:pt idx="1114">
                  <c:v>5.25</c:v>
                </c:pt>
                <c:pt idx="1115">
                  <c:v>5.25</c:v>
                </c:pt>
                <c:pt idx="1116">
                  <c:v>5.25</c:v>
                </c:pt>
                <c:pt idx="1117">
                  <c:v>5.25</c:v>
                </c:pt>
                <c:pt idx="1118">
                  <c:v>5.25</c:v>
                </c:pt>
                <c:pt idx="1119">
                  <c:v>5.25</c:v>
                </c:pt>
                <c:pt idx="1120">
                  <c:v>5.25</c:v>
                </c:pt>
                <c:pt idx="1121">
                  <c:v>5.25</c:v>
                </c:pt>
                <c:pt idx="1122">
                  <c:v>5.25</c:v>
                </c:pt>
                <c:pt idx="1123">
                  <c:v>5.25</c:v>
                </c:pt>
                <c:pt idx="1124">
                  <c:v>5.25</c:v>
                </c:pt>
                <c:pt idx="1125">
                  <c:v>5.25</c:v>
                </c:pt>
                <c:pt idx="1126">
                  <c:v>5.25</c:v>
                </c:pt>
                <c:pt idx="1127">
                  <c:v>5.25</c:v>
                </c:pt>
                <c:pt idx="1128">
                  <c:v>5.25</c:v>
                </c:pt>
                <c:pt idx="1129">
                  <c:v>5.25</c:v>
                </c:pt>
                <c:pt idx="1130">
                  <c:v>5.25</c:v>
                </c:pt>
                <c:pt idx="1131">
                  <c:v>5.25</c:v>
                </c:pt>
                <c:pt idx="1132">
                  <c:v>5.25</c:v>
                </c:pt>
                <c:pt idx="1133">
                  <c:v>5.25</c:v>
                </c:pt>
                <c:pt idx="1134">
                  <c:v>5.25</c:v>
                </c:pt>
                <c:pt idx="1135">
                  <c:v>5.25</c:v>
                </c:pt>
                <c:pt idx="1136">
                  <c:v>5.25</c:v>
                </c:pt>
                <c:pt idx="1137">
                  <c:v>5.25</c:v>
                </c:pt>
                <c:pt idx="1138">
                  <c:v>5.25</c:v>
                </c:pt>
                <c:pt idx="1139">
                  <c:v>5.25</c:v>
                </c:pt>
                <c:pt idx="1140">
                  <c:v>5.25</c:v>
                </c:pt>
                <c:pt idx="1141">
                  <c:v>5.25</c:v>
                </c:pt>
                <c:pt idx="1142">
                  <c:v>5.25</c:v>
                </c:pt>
                <c:pt idx="1143">
                  <c:v>5.25</c:v>
                </c:pt>
                <c:pt idx="1144">
                  <c:v>5.25</c:v>
                </c:pt>
                <c:pt idx="1145">
                  <c:v>5.25</c:v>
                </c:pt>
                <c:pt idx="1146">
                  <c:v>5.25</c:v>
                </c:pt>
                <c:pt idx="1147">
                  <c:v>5.25</c:v>
                </c:pt>
                <c:pt idx="1148">
                  <c:v>5.25</c:v>
                </c:pt>
                <c:pt idx="1149">
                  <c:v>5.25</c:v>
                </c:pt>
                <c:pt idx="1150">
                  <c:v>5.25</c:v>
                </c:pt>
                <c:pt idx="1151">
                  <c:v>5.25</c:v>
                </c:pt>
                <c:pt idx="1152">
                  <c:v>5.25</c:v>
                </c:pt>
                <c:pt idx="1153">
                  <c:v>5.25</c:v>
                </c:pt>
                <c:pt idx="1154">
                  <c:v>5.25</c:v>
                </c:pt>
                <c:pt idx="1155">
                  <c:v>5.25</c:v>
                </c:pt>
                <c:pt idx="1156">
                  <c:v>5.25</c:v>
                </c:pt>
                <c:pt idx="1157">
                  <c:v>5.25</c:v>
                </c:pt>
                <c:pt idx="1158">
                  <c:v>5.25</c:v>
                </c:pt>
                <c:pt idx="1159">
                  <c:v>5.25</c:v>
                </c:pt>
                <c:pt idx="1160">
                  <c:v>5.25</c:v>
                </c:pt>
                <c:pt idx="1161">
                  <c:v>5.25</c:v>
                </c:pt>
                <c:pt idx="1162">
                  <c:v>5.25</c:v>
                </c:pt>
                <c:pt idx="1163">
                  <c:v>5.25</c:v>
                </c:pt>
                <c:pt idx="1164">
                  <c:v>5.25</c:v>
                </c:pt>
                <c:pt idx="1165">
                  <c:v>5.25</c:v>
                </c:pt>
                <c:pt idx="1166">
                  <c:v>5.25</c:v>
                </c:pt>
                <c:pt idx="1167">
                  <c:v>5.25</c:v>
                </c:pt>
                <c:pt idx="1168">
                  <c:v>5.25</c:v>
                </c:pt>
                <c:pt idx="1169">
                  <c:v>5.25</c:v>
                </c:pt>
                <c:pt idx="1170">
                  <c:v>5.25</c:v>
                </c:pt>
                <c:pt idx="1171">
                  <c:v>5.25</c:v>
                </c:pt>
                <c:pt idx="1172">
                  <c:v>5.25</c:v>
                </c:pt>
                <c:pt idx="1173">
                  <c:v>5.25</c:v>
                </c:pt>
                <c:pt idx="1174">
                  <c:v>5.25</c:v>
                </c:pt>
                <c:pt idx="1175">
                  <c:v>5.25</c:v>
                </c:pt>
                <c:pt idx="1176">
                  <c:v>5.25</c:v>
                </c:pt>
                <c:pt idx="1177">
                  <c:v>5.25</c:v>
                </c:pt>
                <c:pt idx="1178">
                  <c:v>5.25</c:v>
                </c:pt>
                <c:pt idx="1179">
                  <c:v>5.25</c:v>
                </c:pt>
                <c:pt idx="1180">
                  <c:v>5.25</c:v>
                </c:pt>
                <c:pt idx="1181">
                  <c:v>5.25</c:v>
                </c:pt>
                <c:pt idx="1182">
                  <c:v>5.25</c:v>
                </c:pt>
                <c:pt idx="1183">
                  <c:v>5.25</c:v>
                </c:pt>
                <c:pt idx="1184">
                  <c:v>5.25</c:v>
                </c:pt>
                <c:pt idx="1185">
                  <c:v>5.25</c:v>
                </c:pt>
                <c:pt idx="1186">
                  <c:v>5.25</c:v>
                </c:pt>
                <c:pt idx="1187">
                  <c:v>5.25</c:v>
                </c:pt>
                <c:pt idx="1188">
                  <c:v>5.25</c:v>
                </c:pt>
                <c:pt idx="1189">
                  <c:v>5.25</c:v>
                </c:pt>
                <c:pt idx="1190">
                  <c:v>5.25</c:v>
                </c:pt>
                <c:pt idx="1191">
                  <c:v>5.25</c:v>
                </c:pt>
                <c:pt idx="1192">
                  <c:v>5.25</c:v>
                </c:pt>
                <c:pt idx="1193">
                  <c:v>5.25</c:v>
                </c:pt>
                <c:pt idx="1194">
                  <c:v>5.25</c:v>
                </c:pt>
                <c:pt idx="1195">
                  <c:v>5.25</c:v>
                </c:pt>
                <c:pt idx="1196">
                  <c:v>5.25</c:v>
                </c:pt>
                <c:pt idx="1197">
                  <c:v>5.25</c:v>
                </c:pt>
                <c:pt idx="1198">
                  <c:v>5.25</c:v>
                </c:pt>
                <c:pt idx="1199">
                  <c:v>5.25</c:v>
                </c:pt>
                <c:pt idx="1200">
                  <c:v>5.25</c:v>
                </c:pt>
                <c:pt idx="1201">
                  <c:v>5.25</c:v>
                </c:pt>
                <c:pt idx="1202">
                  <c:v>5.25</c:v>
                </c:pt>
                <c:pt idx="1203">
                  <c:v>4.75</c:v>
                </c:pt>
                <c:pt idx="1204">
                  <c:v>4.75</c:v>
                </c:pt>
                <c:pt idx="1205">
                  <c:v>4.75</c:v>
                </c:pt>
                <c:pt idx="1206">
                  <c:v>4.75</c:v>
                </c:pt>
                <c:pt idx="1207">
                  <c:v>4.75</c:v>
                </c:pt>
                <c:pt idx="1208">
                  <c:v>4.75</c:v>
                </c:pt>
                <c:pt idx="1209">
                  <c:v>4.75</c:v>
                </c:pt>
                <c:pt idx="1210">
                  <c:v>4.75</c:v>
                </c:pt>
                <c:pt idx="1211">
                  <c:v>4.75</c:v>
                </c:pt>
                <c:pt idx="1212">
                  <c:v>4.75</c:v>
                </c:pt>
                <c:pt idx="1213">
                  <c:v>4.75</c:v>
                </c:pt>
                <c:pt idx="1214">
                  <c:v>4.75</c:v>
                </c:pt>
                <c:pt idx="1215">
                  <c:v>4.75</c:v>
                </c:pt>
                <c:pt idx="1216">
                  <c:v>4.75</c:v>
                </c:pt>
                <c:pt idx="1217">
                  <c:v>4.75</c:v>
                </c:pt>
                <c:pt idx="1218">
                  <c:v>4.75</c:v>
                </c:pt>
                <c:pt idx="1219">
                  <c:v>4.75</c:v>
                </c:pt>
                <c:pt idx="1220">
                  <c:v>4.75</c:v>
                </c:pt>
                <c:pt idx="1221">
                  <c:v>4.75</c:v>
                </c:pt>
                <c:pt idx="1222">
                  <c:v>4.75</c:v>
                </c:pt>
                <c:pt idx="1223">
                  <c:v>4.75</c:v>
                </c:pt>
                <c:pt idx="1224">
                  <c:v>4.75</c:v>
                </c:pt>
                <c:pt idx="1225">
                  <c:v>4.75</c:v>
                </c:pt>
                <c:pt idx="1226">
                  <c:v>4.75</c:v>
                </c:pt>
                <c:pt idx="1227">
                  <c:v>4.75</c:v>
                </c:pt>
                <c:pt idx="1228">
                  <c:v>4.75</c:v>
                </c:pt>
                <c:pt idx="1229">
                  <c:v>4.75</c:v>
                </c:pt>
                <c:pt idx="1230">
                  <c:v>4.75</c:v>
                </c:pt>
                <c:pt idx="1231">
                  <c:v>4.75</c:v>
                </c:pt>
                <c:pt idx="1232">
                  <c:v>4.75</c:v>
                </c:pt>
                <c:pt idx="1233">
                  <c:v>4.5</c:v>
                </c:pt>
                <c:pt idx="1234">
                  <c:v>4.5</c:v>
                </c:pt>
                <c:pt idx="1235">
                  <c:v>4.5</c:v>
                </c:pt>
                <c:pt idx="1236">
                  <c:v>4.5</c:v>
                </c:pt>
                <c:pt idx="1237">
                  <c:v>4.5</c:v>
                </c:pt>
                <c:pt idx="1238">
                  <c:v>4.5</c:v>
                </c:pt>
                <c:pt idx="1239">
                  <c:v>4.5</c:v>
                </c:pt>
                <c:pt idx="1240">
                  <c:v>4.5</c:v>
                </c:pt>
                <c:pt idx="1241">
                  <c:v>4.5</c:v>
                </c:pt>
                <c:pt idx="1242">
                  <c:v>4.5</c:v>
                </c:pt>
                <c:pt idx="1243">
                  <c:v>4.5</c:v>
                </c:pt>
                <c:pt idx="1244">
                  <c:v>4.5</c:v>
                </c:pt>
                <c:pt idx="1245">
                  <c:v>4.5</c:v>
                </c:pt>
                <c:pt idx="1246">
                  <c:v>4.5</c:v>
                </c:pt>
                <c:pt idx="1247">
                  <c:v>4.5</c:v>
                </c:pt>
                <c:pt idx="1248">
                  <c:v>4.5</c:v>
                </c:pt>
                <c:pt idx="1249">
                  <c:v>4.5</c:v>
                </c:pt>
                <c:pt idx="1250">
                  <c:v>4.5</c:v>
                </c:pt>
                <c:pt idx="1251">
                  <c:v>4.5</c:v>
                </c:pt>
                <c:pt idx="1252">
                  <c:v>4.5</c:v>
                </c:pt>
                <c:pt idx="1253">
                  <c:v>4.5</c:v>
                </c:pt>
                <c:pt idx="1254">
                  <c:v>4.5</c:v>
                </c:pt>
                <c:pt idx="1255">
                  <c:v>4.5</c:v>
                </c:pt>
                <c:pt idx="1256">
                  <c:v>4.5</c:v>
                </c:pt>
                <c:pt idx="1257">
                  <c:v>4.5</c:v>
                </c:pt>
                <c:pt idx="1258">
                  <c:v>4.5</c:v>
                </c:pt>
                <c:pt idx="1259">
                  <c:v>4.5</c:v>
                </c:pt>
                <c:pt idx="1260">
                  <c:v>4.5</c:v>
                </c:pt>
                <c:pt idx="1261">
                  <c:v>4.5</c:v>
                </c:pt>
                <c:pt idx="1262">
                  <c:v>4.25</c:v>
                </c:pt>
                <c:pt idx="1263">
                  <c:v>4.25</c:v>
                </c:pt>
                <c:pt idx="1264">
                  <c:v>4.25</c:v>
                </c:pt>
                <c:pt idx="1265">
                  <c:v>4.25</c:v>
                </c:pt>
                <c:pt idx="1266">
                  <c:v>4.25</c:v>
                </c:pt>
                <c:pt idx="1267">
                  <c:v>4.25</c:v>
                </c:pt>
                <c:pt idx="1268">
                  <c:v>4.25</c:v>
                </c:pt>
                <c:pt idx="1269">
                  <c:v>4.25</c:v>
                </c:pt>
                <c:pt idx="1270">
                  <c:v>4.25</c:v>
                </c:pt>
                <c:pt idx="1271">
                  <c:v>4.25</c:v>
                </c:pt>
                <c:pt idx="1272">
                  <c:v>4.25</c:v>
                </c:pt>
                <c:pt idx="1273">
                  <c:v>4.25</c:v>
                </c:pt>
                <c:pt idx="1274">
                  <c:v>4.25</c:v>
                </c:pt>
                <c:pt idx="1275">
                  <c:v>4.25</c:v>
                </c:pt>
                <c:pt idx="1276">
                  <c:v>4.25</c:v>
                </c:pt>
                <c:pt idx="1277">
                  <c:v>4.25</c:v>
                </c:pt>
                <c:pt idx="1278">
                  <c:v>4.25</c:v>
                </c:pt>
                <c:pt idx="1279">
                  <c:v>4.25</c:v>
                </c:pt>
                <c:pt idx="1280">
                  <c:v>4.25</c:v>
                </c:pt>
                <c:pt idx="1281">
                  <c:v>4.25</c:v>
                </c:pt>
                <c:pt idx="1282">
                  <c:v>4.25</c:v>
                </c:pt>
                <c:pt idx="1283">
                  <c:v>4.25</c:v>
                </c:pt>
                <c:pt idx="1284">
                  <c:v>4.25</c:v>
                </c:pt>
                <c:pt idx="1285">
                  <c:v>4.25</c:v>
                </c:pt>
                <c:pt idx="1286">
                  <c:v>4.25</c:v>
                </c:pt>
                <c:pt idx="1287">
                  <c:v>4.25</c:v>
                </c:pt>
                <c:pt idx="1288">
                  <c:v>4.25</c:v>
                </c:pt>
                <c:pt idx="1289">
                  <c:v>3.5</c:v>
                </c:pt>
                <c:pt idx="1290">
                  <c:v>3.5</c:v>
                </c:pt>
                <c:pt idx="1291">
                  <c:v>3.5</c:v>
                </c:pt>
                <c:pt idx="1292">
                  <c:v>3.5</c:v>
                </c:pt>
                <c:pt idx="1293">
                  <c:v>3.5</c:v>
                </c:pt>
                <c:pt idx="1294">
                  <c:v>3.5</c:v>
                </c:pt>
                <c:pt idx="1295">
                  <c:v>3</c:v>
                </c:pt>
                <c:pt idx="1296">
                  <c:v>3</c:v>
                </c:pt>
                <c:pt idx="1297">
                  <c:v>3</c:v>
                </c:pt>
                <c:pt idx="1298">
                  <c:v>3</c:v>
                </c:pt>
                <c:pt idx="1299">
                  <c:v>3</c:v>
                </c:pt>
                <c:pt idx="1300">
                  <c:v>3</c:v>
                </c:pt>
                <c:pt idx="1301">
                  <c:v>3</c:v>
                </c:pt>
                <c:pt idx="1302">
                  <c:v>3</c:v>
                </c:pt>
                <c:pt idx="1303">
                  <c:v>3</c:v>
                </c:pt>
                <c:pt idx="1304">
                  <c:v>3</c:v>
                </c:pt>
                <c:pt idx="1305">
                  <c:v>3</c:v>
                </c:pt>
                <c:pt idx="1306">
                  <c:v>3</c:v>
                </c:pt>
                <c:pt idx="1307">
                  <c:v>3</c:v>
                </c:pt>
                <c:pt idx="1308">
                  <c:v>3</c:v>
                </c:pt>
                <c:pt idx="1309">
                  <c:v>3</c:v>
                </c:pt>
                <c:pt idx="1310">
                  <c:v>3</c:v>
                </c:pt>
                <c:pt idx="1311">
                  <c:v>3</c:v>
                </c:pt>
                <c:pt idx="1312">
                  <c:v>3</c:v>
                </c:pt>
                <c:pt idx="1313">
                  <c:v>3</c:v>
                </c:pt>
                <c:pt idx="1314">
                  <c:v>3</c:v>
                </c:pt>
                <c:pt idx="1315">
                  <c:v>3</c:v>
                </c:pt>
                <c:pt idx="1316">
                  <c:v>3</c:v>
                </c:pt>
                <c:pt idx="1317">
                  <c:v>3</c:v>
                </c:pt>
                <c:pt idx="1318">
                  <c:v>3</c:v>
                </c:pt>
                <c:pt idx="1319">
                  <c:v>3</c:v>
                </c:pt>
                <c:pt idx="1320">
                  <c:v>3</c:v>
                </c:pt>
                <c:pt idx="1321">
                  <c:v>3</c:v>
                </c:pt>
                <c:pt idx="1322">
                  <c:v>3</c:v>
                </c:pt>
                <c:pt idx="1323">
                  <c:v>3</c:v>
                </c:pt>
                <c:pt idx="1324">
                  <c:v>3</c:v>
                </c:pt>
                <c:pt idx="1325">
                  <c:v>3</c:v>
                </c:pt>
                <c:pt idx="1326">
                  <c:v>3</c:v>
                </c:pt>
                <c:pt idx="1327">
                  <c:v>3</c:v>
                </c:pt>
                <c:pt idx="1328">
                  <c:v>3</c:v>
                </c:pt>
                <c:pt idx="1329">
                  <c:v>2.25</c:v>
                </c:pt>
                <c:pt idx="1330">
                  <c:v>2.25</c:v>
                </c:pt>
                <c:pt idx="1331">
                  <c:v>2.25</c:v>
                </c:pt>
                <c:pt idx="1332">
                  <c:v>2.25</c:v>
                </c:pt>
                <c:pt idx="1333">
                  <c:v>2.25</c:v>
                </c:pt>
                <c:pt idx="1334">
                  <c:v>2.25</c:v>
                </c:pt>
                <c:pt idx="1335">
                  <c:v>2.25</c:v>
                </c:pt>
                <c:pt idx="1336">
                  <c:v>2.25</c:v>
                </c:pt>
                <c:pt idx="1337">
                  <c:v>2.25</c:v>
                </c:pt>
                <c:pt idx="1338">
                  <c:v>2.25</c:v>
                </c:pt>
                <c:pt idx="1339">
                  <c:v>2.25</c:v>
                </c:pt>
                <c:pt idx="1340">
                  <c:v>2.25</c:v>
                </c:pt>
                <c:pt idx="1341">
                  <c:v>2.25</c:v>
                </c:pt>
                <c:pt idx="1342">
                  <c:v>2.25</c:v>
                </c:pt>
                <c:pt idx="1343">
                  <c:v>2.25</c:v>
                </c:pt>
                <c:pt idx="1344">
                  <c:v>2.25</c:v>
                </c:pt>
                <c:pt idx="1345">
                  <c:v>2.25</c:v>
                </c:pt>
                <c:pt idx="1346">
                  <c:v>2.25</c:v>
                </c:pt>
                <c:pt idx="1347">
                  <c:v>2.25</c:v>
                </c:pt>
                <c:pt idx="1348">
                  <c:v>2.25</c:v>
                </c:pt>
                <c:pt idx="1349">
                  <c:v>2.25</c:v>
                </c:pt>
                <c:pt idx="1350">
                  <c:v>2.25</c:v>
                </c:pt>
                <c:pt idx="1351">
                  <c:v>2.25</c:v>
                </c:pt>
                <c:pt idx="1352">
                  <c:v>2.25</c:v>
                </c:pt>
                <c:pt idx="1353">
                  <c:v>2.25</c:v>
                </c:pt>
                <c:pt idx="1354">
                  <c:v>2.25</c:v>
                </c:pt>
                <c:pt idx="1355">
                  <c:v>2.25</c:v>
                </c:pt>
                <c:pt idx="1356">
                  <c:v>2.25</c:v>
                </c:pt>
                <c:pt idx="1357">
                  <c:v>2.25</c:v>
                </c:pt>
                <c:pt idx="1358">
                  <c:v>2.25</c:v>
                </c:pt>
                <c:pt idx="1359">
                  <c:v>2.25</c:v>
                </c:pt>
                <c:pt idx="1360">
                  <c:v>2.25</c:v>
                </c:pt>
                <c:pt idx="1361">
                  <c:v>2</c:v>
                </c:pt>
                <c:pt idx="1362">
                  <c:v>2</c:v>
                </c:pt>
                <c:pt idx="1363">
                  <c:v>2</c:v>
                </c:pt>
                <c:pt idx="1364">
                  <c:v>2</c:v>
                </c:pt>
                <c:pt idx="1365">
                  <c:v>2</c:v>
                </c:pt>
                <c:pt idx="1366">
                  <c:v>2</c:v>
                </c:pt>
                <c:pt idx="1367">
                  <c:v>2</c:v>
                </c:pt>
                <c:pt idx="1368">
                  <c:v>2</c:v>
                </c:pt>
                <c:pt idx="1369">
                  <c:v>2</c:v>
                </c:pt>
                <c:pt idx="1370">
                  <c:v>2</c:v>
                </c:pt>
                <c:pt idx="1371">
                  <c:v>2</c:v>
                </c:pt>
                <c:pt idx="1372">
                  <c:v>2</c:v>
                </c:pt>
                <c:pt idx="1373">
                  <c:v>2</c:v>
                </c:pt>
                <c:pt idx="1374">
                  <c:v>2</c:v>
                </c:pt>
                <c:pt idx="1375">
                  <c:v>2</c:v>
                </c:pt>
                <c:pt idx="1376">
                  <c:v>2</c:v>
                </c:pt>
                <c:pt idx="1377">
                  <c:v>2</c:v>
                </c:pt>
                <c:pt idx="1378">
                  <c:v>2</c:v>
                </c:pt>
                <c:pt idx="1379">
                  <c:v>2</c:v>
                </c:pt>
                <c:pt idx="1380">
                  <c:v>2</c:v>
                </c:pt>
                <c:pt idx="1381">
                  <c:v>2</c:v>
                </c:pt>
                <c:pt idx="1382">
                  <c:v>2</c:v>
                </c:pt>
                <c:pt idx="1383">
                  <c:v>2</c:v>
                </c:pt>
                <c:pt idx="1384">
                  <c:v>2</c:v>
                </c:pt>
                <c:pt idx="1385">
                  <c:v>2</c:v>
                </c:pt>
                <c:pt idx="1386">
                  <c:v>2</c:v>
                </c:pt>
                <c:pt idx="1387">
                  <c:v>2</c:v>
                </c:pt>
                <c:pt idx="1388">
                  <c:v>2</c:v>
                </c:pt>
                <c:pt idx="1389">
                  <c:v>2</c:v>
                </c:pt>
                <c:pt idx="1390">
                  <c:v>2</c:v>
                </c:pt>
                <c:pt idx="1391">
                  <c:v>2</c:v>
                </c:pt>
                <c:pt idx="1392">
                  <c:v>2</c:v>
                </c:pt>
                <c:pt idx="1393">
                  <c:v>2</c:v>
                </c:pt>
                <c:pt idx="1394">
                  <c:v>2</c:v>
                </c:pt>
                <c:pt idx="1395">
                  <c:v>2</c:v>
                </c:pt>
                <c:pt idx="1396">
                  <c:v>2</c:v>
                </c:pt>
                <c:pt idx="1397">
                  <c:v>2</c:v>
                </c:pt>
                <c:pt idx="1398">
                  <c:v>2</c:v>
                </c:pt>
                <c:pt idx="1399">
                  <c:v>2</c:v>
                </c:pt>
                <c:pt idx="1400">
                  <c:v>2</c:v>
                </c:pt>
                <c:pt idx="1401">
                  <c:v>2</c:v>
                </c:pt>
                <c:pt idx="1402">
                  <c:v>2</c:v>
                </c:pt>
                <c:pt idx="1403">
                  <c:v>2</c:v>
                </c:pt>
                <c:pt idx="1404">
                  <c:v>2</c:v>
                </c:pt>
                <c:pt idx="1405">
                  <c:v>2</c:v>
                </c:pt>
                <c:pt idx="1406">
                  <c:v>2</c:v>
                </c:pt>
                <c:pt idx="1407">
                  <c:v>2</c:v>
                </c:pt>
                <c:pt idx="1408">
                  <c:v>2</c:v>
                </c:pt>
                <c:pt idx="1409">
                  <c:v>2</c:v>
                </c:pt>
                <c:pt idx="1410">
                  <c:v>2</c:v>
                </c:pt>
                <c:pt idx="1411">
                  <c:v>2</c:v>
                </c:pt>
                <c:pt idx="1412">
                  <c:v>2</c:v>
                </c:pt>
                <c:pt idx="1413">
                  <c:v>2</c:v>
                </c:pt>
                <c:pt idx="1414">
                  <c:v>2</c:v>
                </c:pt>
                <c:pt idx="1415">
                  <c:v>2</c:v>
                </c:pt>
                <c:pt idx="1416">
                  <c:v>2</c:v>
                </c:pt>
                <c:pt idx="1417">
                  <c:v>2</c:v>
                </c:pt>
                <c:pt idx="1418">
                  <c:v>2</c:v>
                </c:pt>
                <c:pt idx="1419">
                  <c:v>2</c:v>
                </c:pt>
                <c:pt idx="1420">
                  <c:v>2</c:v>
                </c:pt>
                <c:pt idx="1421">
                  <c:v>2</c:v>
                </c:pt>
                <c:pt idx="1422">
                  <c:v>2</c:v>
                </c:pt>
                <c:pt idx="1423">
                  <c:v>2</c:v>
                </c:pt>
                <c:pt idx="1424">
                  <c:v>2</c:v>
                </c:pt>
                <c:pt idx="1425">
                  <c:v>2</c:v>
                </c:pt>
                <c:pt idx="1426">
                  <c:v>2</c:v>
                </c:pt>
                <c:pt idx="1427">
                  <c:v>2</c:v>
                </c:pt>
                <c:pt idx="1428">
                  <c:v>2</c:v>
                </c:pt>
                <c:pt idx="1429">
                  <c:v>2</c:v>
                </c:pt>
                <c:pt idx="1430">
                  <c:v>2</c:v>
                </c:pt>
                <c:pt idx="1431">
                  <c:v>2</c:v>
                </c:pt>
                <c:pt idx="1432">
                  <c:v>2</c:v>
                </c:pt>
                <c:pt idx="1433">
                  <c:v>2</c:v>
                </c:pt>
                <c:pt idx="1434">
                  <c:v>2</c:v>
                </c:pt>
                <c:pt idx="1435">
                  <c:v>2</c:v>
                </c:pt>
                <c:pt idx="1436">
                  <c:v>2</c:v>
                </c:pt>
                <c:pt idx="1437">
                  <c:v>2</c:v>
                </c:pt>
                <c:pt idx="1438">
                  <c:v>2</c:v>
                </c:pt>
                <c:pt idx="1439">
                  <c:v>2</c:v>
                </c:pt>
                <c:pt idx="1440">
                  <c:v>2</c:v>
                </c:pt>
                <c:pt idx="1441">
                  <c:v>2</c:v>
                </c:pt>
                <c:pt idx="1442">
                  <c:v>2</c:v>
                </c:pt>
                <c:pt idx="1443">
                  <c:v>2</c:v>
                </c:pt>
                <c:pt idx="1444">
                  <c:v>2</c:v>
                </c:pt>
                <c:pt idx="1445">
                  <c:v>2</c:v>
                </c:pt>
                <c:pt idx="1446">
                  <c:v>2</c:v>
                </c:pt>
                <c:pt idx="1447">
                  <c:v>2</c:v>
                </c:pt>
                <c:pt idx="1448">
                  <c:v>2</c:v>
                </c:pt>
                <c:pt idx="1449">
                  <c:v>2</c:v>
                </c:pt>
                <c:pt idx="1450">
                  <c:v>2</c:v>
                </c:pt>
                <c:pt idx="1451">
                  <c:v>2</c:v>
                </c:pt>
                <c:pt idx="1452">
                  <c:v>2</c:v>
                </c:pt>
                <c:pt idx="1453">
                  <c:v>2</c:v>
                </c:pt>
                <c:pt idx="1454">
                  <c:v>2</c:v>
                </c:pt>
                <c:pt idx="1455">
                  <c:v>2</c:v>
                </c:pt>
                <c:pt idx="1456">
                  <c:v>2</c:v>
                </c:pt>
                <c:pt idx="1457">
                  <c:v>2</c:v>
                </c:pt>
                <c:pt idx="1458">
                  <c:v>2</c:v>
                </c:pt>
                <c:pt idx="1459">
                  <c:v>2</c:v>
                </c:pt>
                <c:pt idx="1460">
                  <c:v>2</c:v>
                </c:pt>
                <c:pt idx="1461">
                  <c:v>2</c:v>
                </c:pt>
                <c:pt idx="1462">
                  <c:v>2</c:v>
                </c:pt>
                <c:pt idx="1463">
                  <c:v>2</c:v>
                </c:pt>
                <c:pt idx="1464">
                  <c:v>2</c:v>
                </c:pt>
                <c:pt idx="1465">
                  <c:v>2</c:v>
                </c:pt>
                <c:pt idx="1466">
                  <c:v>2</c:v>
                </c:pt>
                <c:pt idx="1467">
                  <c:v>2</c:v>
                </c:pt>
                <c:pt idx="1468">
                  <c:v>2</c:v>
                </c:pt>
                <c:pt idx="1469">
                  <c:v>2</c:v>
                </c:pt>
                <c:pt idx="1470">
                  <c:v>2</c:v>
                </c:pt>
                <c:pt idx="1471">
                  <c:v>2</c:v>
                </c:pt>
                <c:pt idx="1472">
                  <c:v>2</c:v>
                </c:pt>
                <c:pt idx="1473">
                  <c:v>2</c:v>
                </c:pt>
                <c:pt idx="1474">
                  <c:v>1.5</c:v>
                </c:pt>
                <c:pt idx="1475">
                  <c:v>1.5</c:v>
                </c:pt>
                <c:pt idx="1476">
                  <c:v>1.5</c:v>
                </c:pt>
                <c:pt idx="1477">
                  <c:v>1.5</c:v>
                </c:pt>
                <c:pt idx="1478">
                  <c:v>1.5</c:v>
                </c:pt>
                <c:pt idx="1479">
                  <c:v>1.5</c:v>
                </c:pt>
                <c:pt idx="1480">
                  <c:v>1.5</c:v>
                </c:pt>
                <c:pt idx="1481">
                  <c:v>1.5</c:v>
                </c:pt>
                <c:pt idx="1482">
                  <c:v>1.5</c:v>
                </c:pt>
                <c:pt idx="1483">
                  <c:v>1.5</c:v>
                </c:pt>
                <c:pt idx="1484">
                  <c:v>1.5</c:v>
                </c:pt>
                <c:pt idx="1485">
                  <c:v>1.5</c:v>
                </c:pt>
                <c:pt idx="1486">
                  <c:v>1.5</c:v>
                </c:pt>
                <c:pt idx="1487">
                  <c:v>1.5</c:v>
                </c:pt>
                <c:pt idx="1488">
                  <c:v>1.5</c:v>
                </c:pt>
                <c:pt idx="1489">
                  <c:v>1</c:v>
                </c:pt>
                <c:pt idx="1490">
                  <c:v>1</c:v>
                </c:pt>
                <c:pt idx="1491">
                  <c:v>1</c:v>
                </c:pt>
                <c:pt idx="1492">
                  <c:v>1</c:v>
                </c:pt>
                <c:pt idx="1493">
                  <c:v>1</c:v>
                </c:pt>
                <c:pt idx="1494">
                  <c:v>1</c:v>
                </c:pt>
                <c:pt idx="1495">
                  <c:v>1</c:v>
                </c:pt>
                <c:pt idx="1496">
                  <c:v>1</c:v>
                </c:pt>
                <c:pt idx="1497">
                  <c:v>1</c:v>
                </c:pt>
                <c:pt idx="1498">
                  <c:v>1</c:v>
                </c:pt>
                <c:pt idx="1499">
                  <c:v>1</c:v>
                </c:pt>
                <c:pt idx="1500">
                  <c:v>1</c:v>
                </c:pt>
                <c:pt idx="1501">
                  <c:v>1</c:v>
                </c:pt>
                <c:pt idx="1502">
                  <c:v>1</c:v>
                </c:pt>
                <c:pt idx="1503">
                  <c:v>1</c:v>
                </c:pt>
                <c:pt idx="1504">
                  <c:v>1</c:v>
                </c:pt>
                <c:pt idx="1505">
                  <c:v>1</c:v>
                </c:pt>
                <c:pt idx="1506">
                  <c:v>1</c:v>
                </c:pt>
                <c:pt idx="1507">
                  <c:v>1</c:v>
                </c:pt>
                <c:pt idx="1508">
                  <c:v>1</c:v>
                </c:pt>
                <c:pt idx="1509">
                  <c:v>1</c:v>
                </c:pt>
                <c:pt idx="1510">
                  <c:v>1</c:v>
                </c:pt>
                <c:pt idx="1511">
                  <c:v>1</c:v>
                </c:pt>
                <c:pt idx="1512">
                  <c:v>1</c:v>
                </c:pt>
                <c:pt idx="1513">
                  <c:v>1</c:v>
                </c:pt>
                <c:pt idx="1514">
                  <c:v>1</c:v>
                </c:pt>
                <c:pt idx="1515">
                  <c:v>1</c:v>
                </c:pt>
                <c:pt idx="1516">
                  <c:v>1</c:v>
                </c:pt>
                <c:pt idx="1517">
                  <c:v>1</c:v>
                </c:pt>
                <c:pt idx="1518">
                  <c:v>1</c:v>
                </c:pt>
                <c:pt idx="1519">
                  <c:v>1</c:v>
                </c:pt>
                <c:pt idx="1520">
                  <c:v>1</c:v>
                </c:pt>
                <c:pt idx="1521">
                  <c:v>1</c:v>
                </c:pt>
                <c:pt idx="1522">
                  <c:v>1</c:v>
                </c:pt>
                <c:pt idx="1523">
                  <c:v>1</c:v>
                </c:pt>
                <c:pt idx="1524">
                  <c:v>1</c:v>
                </c:pt>
                <c:pt idx="1525">
                  <c:v>1</c:v>
                </c:pt>
                <c:pt idx="1526">
                  <c:v>0.25</c:v>
                </c:pt>
                <c:pt idx="1527">
                  <c:v>0.25</c:v>
                </c:pt>
                <c:pt idx="1528">
                  <c:v>0.25</c:v>
                </c:pt>
                <c:pt idx="1529">
                  <c:v>0.25</c:v>
                </c:pt>
                <c:pt idx="1530">
                  <c:v>0.25</c:v>
                </c:pt>
                <c:pt idx="1531">
                  <c:v>0.25</c:v>
                </c:pt>
                <c:pt idx="1532">
                  <c:v>0.25</c:v>
                </c:pt>
                <c:pt idx="1533">
                  <c:v>0.25</c:v>
                </c:pt>
                <c:pt idx="1534">
                  <c:v>0.25</c:v>
                </c:pt>
                <c:pt idx="1535">
                  <c:v>0.25</c:v>
                </c:pt>
                <c:pt idx="1536">
                  <c:v>0.25</c:v>
                </c:pt>
                <c:pt idx="1537">
                  <c:v>0.25</c:v>
                </c:pt>
                <c:pt idx="1538">
                  <c:v>0.25</c:v>
                </c:pt>
                <c:pt idx="1539">
                  <c:v>0.25</c:v>
                </c:pt>
                <c:pt idx="1540">
                  <c:v>0.25</c:v>
                </c:pt>
                <c:pt idx="1541">
                  <c:v>0.25</c:v>
                </c:pt>
                <c:pt idx="1542">
                  <c:v>0.25</c:v>
                </c:pt>
                <c:pt idx="1543">
                  <c:v>0.25</c:v>
                </c:pt>
                <c:pt idx="1544">
                  <c:v>0.25</c:v>
                </c:pt>
                <c:pt idx="1545">
                  <c:v>0.25</c:v>
                </c:pt>
                <c:pt idx="1546">
                  <c:v>0.25</c:v>
                </c:pt>
                <c:pt idx="1547">
                  <c:v>0.25</c:v>
                </c:pt>
                <c:pt idx="1548">
                  <c:v>0.25</c:v>
                </c:pt>
                <c:pt idx="1549">
                  <c:v>0.25</c:v>
                </c:pt>
                <c:pt idx="1550">
                  <c:v>0.25</c:v>
                </c:pt>
                <c:pt idx="1551">
                  <c:v>0.25</c:v>
                </c:pt>
                <c:pt idx="1552">
                  <c:v>0.25</c:v>
                </c:pt>
                <c:pt idx="1553">
                  <c:v>0.25</c:v>
                </c:pt>
                <c:pt idx="1554">
                  <c:v>0.25</c:v>
                </c:pt>
                <c:pt idx="1555">
                  <c:v>0.25</c:v>
                </c:pt>
                <c:pt idx="1556">
                  <c:v>0.25</c:v>
                </c:pt>
                <c:pt idx="1557">
                  <c:v>0.25</c:v>
                </c:pt>
                <c:pt idx="1558">
                  <c:v>0.25</c:v>
                </c:pt>
                <c:pt idx="1559">
                  <c:v>0.25</c:v>
                </c:pt>
                <c:pt idx="1560">
                  <c:v>0.25</c:v>
                </c:pt>
                <c:pt idx="1561">
                  <c:v>0.25</c:v>
                </c:pt>
                <c:pt idx="1562">
                  <c:v>0.25</c:v>
                </c:pt>
                <c:pt idx="1563">
                  <c:v>0.25</c:v>
                </c:pt>
                <c:pt idx="1564">
                  <c:v>0.25</c:v>
                </c:pt>
                <c:pt idx="1565">
                  <c:v>0.25</c:v>
                </c:pt>
                <c:pt idx="1566">
                  <c:v>0.25</c:v>
                </c:pt>
                <c:pt idx="1567">
                  <c:v>0.25</c:v>
                </c:pt>
                <c:pt idx="1568">
                  <c:v>0.25</c:v>
                </c:pt>
                <c:pt idx="1569">
                  <c:v>0.25</c:v>
                </c:pt>
                <c:pt idx="1570">
                  <c:v>0.25</c:v>
                </c:pt>
                <c:pt idx="1571">
                  <c:v>0.25</c:v>
                </c:pt>
              </c:numCache>
            </c:numRef>
          </c:val>
        </c:ser>
        <c:ser>
          <c:idx val="3"/>
          <c:order val="1"/>
          <c:tx>
            <c:strRef>
              <c:f>Sheet1!$D$1</c:f>
              <c:strCache>
                <c:ptCount val="1"/>
                <c:pt idx="0">
                  <c:v>Euroområdet</c:v>
                </c:pt>
              </c:strCache>
            </c:strRef>
          </c:tx>
          <c:spPr>
            <a:ln w="38100">
              <a:solidFill>
                <a:schemeClr val="accent3"/>
              </a:solidFill>
              <a:prstDash val="solid"/>
            </a:ln>
          </c:spPr>
          <c:marker>
            <c:symbol val="none"/>
          </c:marker>
          <c:cat>
            <c:numRef>
              <c:f>Sheet1!$A$2:$A$1570</c:f>
              <c:numCache>
                <c:formatCode>dd/mm/yyyy</c:formatCode>
                <c:ptCount val="1569"/>
                <c:pt idx="0">
                  <c:v>37624</c:v>
                </c:pt>
                <c:pt idx="1">
                  <c:v>37627</c:v>
                </c:pt>
                <c:pt idx="2">
                  <c:v>37628</c:v>
                </c:pt>
                <c:pt idx="3">
                  <c:v>37629</c:v>
                </c:pt>
                <c:pt idx="4">
                  <c:v>37630</c:v>
                </c:pt>
                <c:pt idx="5">
                  <c:v>37631</c:v>
                </c:pt>
                <c:pt idx="6">
                  <c:v>37634</c:v>
                </c:pt>
                <c:pt idx="7">
                  <c:v>37635</c:v>
                </c:pt>
                <c:pt idx="8">
                  <c:v>37636</c:v>
                </c:pt>
                <c:pt idx="9">
                  <c:v>37637</c:v>
                </c:pt>
                <c:pt idx="10">
                  <c:v>37638</c:v>
                </c:pt>
                <c:pt idx="11">
                  <c:v>37641</c:v>
                </c:pt>
                <c:pt idx="12">
                  <c:v>37642</c:v>
                </c:pt>
                <c:pt idx="13">
                  <c:v>37643</c:v>
                </c:pt>
                <c:pt idx="14">
                  <c:v>37644</c:v>
                </c:pt>
                <c:pt idx="15">
                  <c:v>37645</c:v>
                </c:pt>
                <c:pt idx="16">
                  <c:v>37648</c:v>
                </c:pt>
                <c:pt idx="17">
                  <c:v>37649</c:v>
                </c:pt>
                <c:pt idx="18">
                  <c:v>37650</c:v>
                </c:pt>
                <c:pt idx="19">
                  <c:v>37651</c:v>
                </c:pt>
                <c:pt idx="20">
                  <c:v>37652</c:v>
                </c:pt>
                <c:pt idx="21">
                  <c:v>37655</c:v>
                </c:pt>
                <c:pt idx="22">
                  <c:v>37656</c:v>
                </c:pt>
                <c:pt idx="23">
                  <c:v>37657</c:v>
                </c:pt>
                <c:pt idx="24">
                  <c:v>37658</c:v>
                </c:pt>
                <c:pt idx="25">
                  <c:v>37659</c:v>
                </c:pt>
                <c:pt idx="26">
                  <c:v>37662</c:v>
                </c:pt>
                <c:pt idx="27">
                  <c:v>37663</c:v>
                </c:pt>
                <c:pt idx="28">
                  <c:v>37664</c:v>
                </c:pt>
                <c:pt idx="29">
                  <c:v>37665</c:v>
                </c:pt>
                <c:pt idx="30">
                  <c:v>37666</c:v>
                </c:pt>
                <c:pt idx="31">
                  <c:v>37669</c:v>
                </c:pt>
                <c:pt idx="32">
                  <c:v>37676</c:v>
                </c:pt>
                <c:pt idx="33">
                  <c:v>37677</c:v>
                </c:pt>
                <c:pt idx="34">
                  <c:v>37678</c:v>
                </c:pt>
                <c:pt idx="35">
                  <c:v>37679</c:v>
                </c:pt>
                <c:pt idx="36">
                  <c:v>37680</c:v>
                </c:pt>
                <c:pt idx="37">
                  <c:v>37683</c:v>
                </c:pt>
                <c:pt idx="38">
                  <c:v>37684</c:v>
                </c:pt>
                <c:pt idx="39">
                  <c:v>37685</c:v>
                </c:pt>
                <c:pt idx="40">
                  <c:v>37686</c:v>
                </c:pt>
                <c:pt idx="41">
                  <c:v>37687</c:v>
                </c:pt>
                <c:pt idx="42">
                  <c:v>37690</c:v>
                </c:pt>
                <c:pt idx="43">
                  <c:v>37691</c:v>
                </c:pt>
                <c:pt idx="44">
                  <c:v>37692</c:v>
                </c:pt>
                <c:pt idx="45">
                  <c:v>37693</c:v>
                </c:pt>
                <c:pt idx="46">
                  <c:v>37694</c:v>
                </c:pt>
                <c:pt idx="47">
                  <c:v>37697</c:v>
                </c:pt>
                <c:pt idx="48">
                  <c:v>37698</c:v>
                </c:pt>
                <c:pt idx="49">
                  <c:v>37699</c:v>
                </c:pt>
                <c:pt idx="50">
                  <c:v>37700</c:v>
                </c:pt>
                <c:pt idx="51">
                  <c:v>37701</c:v>
                </c:pt>
                <c:pt idx="52">
                  <c:v>37704</c:v>
                </c:pt>
                <c:pt idx="53">
                  <c:v>37705</c:v>
                </c:pt>
                <c:pt idx="54">
                  <c:v>37706</c:v>
                </c:pt>
                <c:pt idx="55">
                  <c:v>37707</c:v>
                </c:pt>
                <c:pt idx="56">
                  <c:v>37708</c:v>
                </c:pt>
                <c:pt idx="57">
                  <c:v>37711</c:v>
                </c:pt>
                <c:pt idx="58">
                  <c:v>37712</c:v>
                </c:pt>
                <c:pt idx="59">
                  <c:v>37713</c:v>
                </c:pt>
                <c:pt idx="60">
                  <c:v>37714</c:v>
                </c:pt>
                <c:pt idx="61">
                  <c:v>37715</c:v>
                </c:pt>
                <c:pt idx="62">
                  <c:v>37718</c:v>
                </c:pt>
                <c:pt idx="63">
                  <c:v>37719</c:v>
                </c:pt>
                <c:pt idx="64">
                  <c:v>37720</c:v>
                </c:pt>
                <c:pt idx="65">
                  <c:v>37721</c:v>
                </c:pt>
                <c:pt idx="66">
                  <c:v>37722</c:v>
                </c:pt>
                <c:pt idx="67">
                  <c:v>37725</c:v>
                </c:pt>
                <c:pt idx="68">
                  <c:v>37726</c:v>
                </c:pt>
                <c:pt idx="69">
                  <c:v>37727</c:v>
                </c:pt>
                <c:pt idx="70">
                  <c:v>37728</c:v>
                </c:pt>
                <c:pt idx="71">
                  <c:v>37729</c:v>
                </c:pt>
                <c:pt idx="72">
                  <c:v>37732</c:v>
                </c:pt>
                <c:pt idx="73">
                  <c:v>37733</c:v>
                </c:pt>
                <c:pt idx="74">
                  <c:v>37734</c:v>
                </c:pt>
                <c:pt idx="75">
                  <c:v>37735</c:v>
                </c:pt>
                <c:pt idx="76">
                  <c:v>37736</c:v>
                </c:pt>
                <c:pt idx="77">
                  <c:v>37739</c:v>
                </c:pt>
                <c:pt idx="78">
                  <c:v>37740</c:v>
                </c:pt>
                <c:pt idx="79">
                  <c:v>37741</c:v>
                </c:pt>
                <c:pt idx="80">
                  <c:v>37742</c:v>
                </c:pt>
                <c:pt idx="81">
                  <c:v>37743</c:v>
                </c:pt>
                <c:pt idx="82">
                  <c:v>37746</c:v>
                </c:pt>
                <c:pt idx="83">
                  <c:v>37747</c:v>
                </c:pt>
                <c:pt idx="84">
                  <c:v>37748</c:v>
                </c:pt>
                <c:pt idx="85">
                  <c:v>37749</c:v>
                </c:pt>
                <c:pt idx="86">
                  <c:v>37750</c:v>
                </c:pt>
                <c:pt idx="87">
                  <c:v>37753</c:v>
                </c:pt>
                <c:pt idx="88">
                  <c:v>37754</c:v>
                </c:pt>
                <c:pt idx="89">
                  <c:v>37755</c:v>
                </c:pt>
                <c:pt idx="90">
                  <c:v>37756</c:v>
                </c:pt>
                <c:pt idx="91">
                  <c:v>37757</c:v>
                </c:pt>
                <c:pt idx="92">
                  <c:v>37760</c:v>
                </c:pt>
                <c:pt idx="93">
                  <c:v>37761</c:v>
                </c:pt>
                <c:pt idx="94">
                  <c:v>37762</c:v>
                </c:pt>
                <c:pt idx="95">
                  <c:v>37763</c:v>
                </c:pt>
                <c:pt idx="96">
                  <c:v>37764</c:v>
                </c:pt>
                <c:pt idx="97">
                  <c:v>37767</c:v>
                </c:pt>
                <c:pt idx="98">
                  <c:v>37768</c:v>
                </c:pt>
                <c:pt idx="99">
                  <c:v>37769</c:v>
                </c:pt>
                <c:pt idx="100">
                  <c:v>37770</c:v>
                </c:pt>
                <c:pt idx="101">
                  <c:v>37771</c:v>
                </c:pt>
                <c:pt idx="102">
                  <c:v>37774</c:v>
                </c:pt>
                <c:pt idx="103">
                  <c:v>37775</c:v>
                </c:pt>
                <c:pt idx="104">
                  <c:v>37776</c:v>
                </c:pt>
                <c:pt idx="105">
                  <c:v>37777</c:v>
                </c:pt>
                <c:pt idx="106">
                  <c:v>37778</c:v>
                </c:pt>
                <c:pt idx="107">
                  <c:v>37781</c:v>
                </c:pt>
                <c:pt idx="108">
                  <c:v>37782</c:v>
                </c:pt>
                <c:pt idx="109">
                  <c:v>37783</c:v>
                </c:pt>
                <c:pt idx="110">
                  <c:v>37784</c:v>
                </c:pt>
                <c:pt idx="111">
                  <c:v>37785</c:v>
                </c:pt>
                <c:pt idx="112">
                  <c:v>37788</c:v>
                </c:pt>
                <c:pt idx="113">
                  <c:v>37789</c:v>
                </c:pt>
                <c:pt idx="114">
                  <c:v>37790</c:v>
                </c:pt>
                <c:pt idx="115">
                  <c:v>37791</c:v>
                </c:pt>
                <c:pt idx="116">
                  <c:v>37792</c:v>
                </c:pt>
                <c:pt idx="117">
                  <c:v>37795</c:v>
                </c:pt>
                <c:pt idx="118">
                  <c:v>37796</c:v>
                </c:pt>
                <c:pt idx="119">
                  <c:v>37797</c:v>
                </c:pt>
                <c:pt idx="120">
                  <c:v>37798</c:v>
                </c:pt>
                <c:pt idx="121">
                  <c:v>37799</c:v>
                </c:pt>
                <c:pt idx="122">
                  <c:v>37802</c:v>
                </c:pt>
                <c:pt idx="123">
                  <c:v>37803</c:v>
                </c:pt>
                <c:pt idx="124">
                  <c:v>37804</c:v>
                </c:pt>
                <c:pt idx="125">
                  <c:v>37805</c:v>
                </c:pt>
                <c:pt idx="126">
                  <c:v>37806</c:v>
                </c:pt>
                <c:pt idx="127">
                  <c:v>37809</c:v>
                </c:pt>
                <c:pt idx="128">
                  <c:v>37810</c:v>
                </c:pt>
                <c:pt idx="129">
                  <c:v>37811</c:v>
                </c:pt>
                <c:pt idx="130">
                  <c:v>37812</c:v>
                </c:pt>
                <c:pt idx="131">
                  <c:v>37813</c:v>
                </c:pt>
                <c:pt idx="132">
                  <c:v>37816</c:v>
                </c:pt>
                <c:pt idx="133">
                  <c:v>37817</c:v>
                </c:pt>
                <c:pt idx="134">
                  <c:v>37818</c:v>
                </c:pt>
                <c:pt idx="135">
                  <c:v>37819</c:v>
                </c:pt>
                <c:pt idx="136">
                  <c:v>37820</c:v>
                </c:pt>
                <c:pt idx="137">
                  <c:v>37823</c:v>
                </c:pt>
                <c:pt idx="138">
                  <c:v>37824</c:v>
                </c:pt>
                <c:pt idx="139">
                  <c:v>37825</c:v>
                </c:pt>
                <c:pt idx="140">
                  <c:v>37826</c:v>
                </c:pt>
                <c:pt idx="141">
                  <c:v>37827</c:v>
                </c:pt>
                <c:pt idx="142">
                  <c:v>37830</c:v>
                </c:pt>
                <c:pt idx="143">
                  <c:v>37831</c:v>
                </c:pt>
                <c:pt idx="144">
                  <c:v>37832</c:v>
                </c:pt>
                <c:pt idx="145">
                  <c:v>37833</c:v>
                </c:pt>
                <c:pt idx="146">
                  <c:v>37834</c:v>
                </c:pt>
                <c:pt idx="147">
                  <c:v>37837</c:v>
                </c:pt>
                <c:pt idx="148">
                  <c:v>37838</c:v>
                </c:pt>
                <c:pt idx="149">
                  <c:v>37839</c:v>
                </c:pt>
                <c:pt idx="150">
                  <c:v>37840</c:v>
                </c:pt>
                <c:pt idx="151">
                  <c:v>37841</c:v>
                </c:pt>
                <c:pt idx="152">
                  <c:v>37844</c:v>
                </c:pt>
                <c:pt idx="153">
                  <c:v>37845</c:v>
                </c:pt>
                <c:pt idx="154">
                  <c:v>37846</c:v>
                </c:pt>
                <c:pt idx="155">
                  <c:v>37847</c:v>
                </c:pt>
                <c:pt idx="156">
                  <c:v>37848</c:v>
                </c:pt>
                <c:pt idx="157">
                  <c:v>37851</c:v>
                </c:pt>
                <c:pt idx="158">
                  <c:v>37852</c:v>
                </c:pt>
                <c:pt idx="159">
                  <c:v>37853</c:v>
                </c:pt>
                <c:pt idx="160">
                  <c:v>37854</c:v>
                </c:pt>
                <c:pt idx="161">
                  <c:v>37855</c:v>
                </c:pt>
                <c:pt idx="162">
                  <c:v>37858</c:v>
                </c:pt>
                <c:pt idx="163">
                  <c:v>37859</c:v>
                </c:pt>
                <c:pt idx="164">
                  <c:v>37860</c:v>
                </c:pt>
                <c:pt idx="165">
                  <c:v>37861</c:v>
                </c:pt>
                <c:pt idx="166">
                  <c:v>37862</c:v>
                </c:pt>
                <c:pt idx="167">
                  <c:v>37865</c:v>
                </c:pt>
                <c:pt idx="168">
                  <c:v>37866</c:v>
                </c:pt>
                <c:pt idx="169">
                  <c:v>37867</c:v>
                </c:pt>
                <c:pt idx="170">
                  <c:v>37868</c:v>
                </c:pt>
                <c:pt idx="171">
                  <c:v>37869</c:v>
                </c:pt>
                <c:pt idx="172">
                  <c:v>37872</c:v>
                </c:pt>
                <c:pt idx="173">
                  <c:v>37873</c:v>
                </c:pt>
                <c:pt idx="174">
                  <c:v>37874</c:v>
                </c:pt>
                <c:pt idx="175">
                  <c:v>37875</c:v>
                </c:pt>
                <c:pt idx="176">
                  <c:v>37876</c:v>
                </c:pt>
                <c:pt idx="177">
                  <c:v>37879</c:v>
                </c:pt>
                <c:pt idx="178">
                  <c:v>37880</c:v>
                </c:pt>
                <c:pt idx="179">
                  <c:v>37881</c:v>
                </c:pt>
                <c:pt idx="180">
                  <c:v>37882</c:v>
                </c:pt>
                <c:pt idx="181">
                  <c:v>37883</c:v>
                </c:pt>
                <c:pt idx="182">
                  <c:v>37886</c:v>
                </c:pt>
                <c:pt idx="183">
                  <c:v>37887</c:v>
                </c:pt>
                <c:pt idx="184">
                  <c:v>37888</c:v>
                </c:pt>
                <c:pt idx="185">
                  <c:v>37889</c:v>
                </c:pt>
                <c:pt idx="186">
                  <c:v>37890</c:v>
                </c:pt>
                <c:pt idx="187">
                  <c:v>37893</c:v>
                </c:pt>
                <c:pt idx="188">
                  <c:v>37894</c:v>
                </c:pt>
                <c:pt idx="189">
                  <c:v>37895</c:v>
                </c:pt>
                <c:pt idx="190">
                  <c:v>37896</c:v>
                </c:pt>
                <c:pt idx="191">
                  <c:v>37897</c:v>
                </c:pt>
                <c:pt idx="192">
                  <c:v>37900</c:v>
                </c:pt>
                <c:pt idx="193">
                  <c:v>37901</c:v>
                </c:pt>
                <c:pt idx="194">
                  <c:v>37902</c:v>
                </c:pt>
                <c:pt idx="195">
                  <c:v>37903</c:v>
                </c:pt>
                <c:pt idx="196">
                  <c:v>37904</c:v>
                </c:pt>
                <c:pt idx="197">
                  <c:v>37907</c:v>
                </c:pt>
                <c:pt idx="198">
                  <c:v>37908</c:v>
                </c:pt>
                <c:pt idx="199">
                  <c:v>37909</c:v>
                </c:pt>
                <c:pt idx="200">
                  <c:v>37910</c:v>
                </c:pt>
                <c:pt idx="201">
                  <c:v>37911</c:v>
                </c:pt>
                <c:pt idx="202">
                  <c:v>37914</c:v>
                </c:pt>
                <c:pt idx="203">
                  <c:v>37915</c:v>
                </c:pt>
                <c:pt idx="204">
                  <c:v>37916</c:v>
                </c:pt>
                <c:pt idx="205">
                  <c:v>37917</c:v>
                </c:pt>
                <c:pt idx="206">
                  <c:v>37918</c:v>
                </c:pt>
                <c:pt idx="207">
                  <c:v>37921</c:v>
                </c:pt>
                <c:pt idx="208">
                  <c:v>37922</c:v>
                </c:pt>
                <c:pt idx="209">
                  <c:v>37923</c:v>
                </c:pt>
                <c:pt idx="210">
                  <c:v>37924</c:v>
                </c:pt>
                <c:pt idx="211">
                  <c:v>37925</c:v>
                </c:pt>
                <c:pt idx="212">
                  <c:v>37928</c:v>
                </c:pt>
                <c:pt idx="213">
                  <c:v>37929</c:v>
                </c:pt>
                <c:pt idx="214">
                  <c:v>37930</c:v>
                </c:pt>
                <c:pt idx="215">
                  <c:v>37931</c:v>
                </c:pt>
                <c:pt idx="216">
                  <c:v>37932</c:v>
                </c:pt>
                <c:pt idx="217">
                  <c:v>37935</c:v>
                </c:pt>
                <c:pt idx="218">
                  <c:v>37936</c:v>
                </c:pt>
                <c:pt idx="219">
                  <c:v>37937</c:v>
                </c:pt>
                <c:pt idx="220">
                  <c:v>37938</c:v>
                </c:pt>
                <c:pt idx="221">
                  <c:v>37939</c:v>
                </c:pt>
                <c:pt idx="222">
                  <c:v>37942</c:v>
                </c:pt>
                <c:pt idx="223">
                  <c:v>37943</c:v>
                </c:pt>
                <c:pt idx="224">
                  <c:v>37944</c:v>
                </c:pt>
                <c:pt idx="225">
                  <c:v>37945</c:v>
                </c:pt>
                <c:pt idx="226">
                  <c:v>37946</c:v>
                </c:pt>
                <c:pt idx="227">
                  <c:v>37949</c:v>
                </c:pt>
                <c:pt idx="228">
                  <c:v>37950</c:v>
                </c:pt>
                <c:pt idx="229">
                  <c:v>37951</c:v>
                </c:pt>
                <c:pt idx="230">
                  <c:v>37952</c:v>
                </c:pt>
                <c:pt idx="231">
                  <c:v>37953</c:v>
                </c:pt>
                <c:pt idx="232">
                  <c:v>37956</c:v>
                </c:pt>
                <c:pt idx="233">
                  <c:v>37957</c:v>
                </c:pt>
                <c:pt idx="234">
                  <c:v>37958</c:v>
                </c:pt>
                <c:pt idx="235">
                  <c:v>37959</c:v>
                </c:pt>
                <c:pt idx="236">
                  <c:v>37960</c:v>
                </c:pt>
                <c:pt idx="237">
                  <c:v>37963</c:v>
                </c:pt>
                <c:pt idx="238">
                  <c:v>37964</c:v>
                </c:pt>
                <c:pt idx="239">
                  <c:v>37965</c:v>
                </c:pt>
                <c:pt idx="240">
                  <c:v>37966</c:v>
                </c:pt>
                <c:pt idx="241">
                  <c:v>37967</c:v>
                </c:pt>
                <c:pt idx="242">
                  <c:v>37970</c:v>
                </c:pt>
                <c:pt idx="243">
                  <c:v>37971</c:v>
                </c:pt>
                <c:pt idx="244">
                  <c:v>37972</c:v>
                </c:pt>
                <c:pt idx="245">
                  <c:v>37973</c:v>
                </c:pt>
                <c:pt idx="246">
                  <c:v>37974</c:v>
                </c:pt>
                <c:pt idx="247">
                  <c:v>37977</c:v>
                </c:pt>
                <c:pt idx="248">
                  <c:v>37978</c:v>
                </c:pt>
                <c:pt idx="249">
                  <c:v>37979</c:v>
                </c:pt>
                <c:pt idx="250">
                  <c:v>37984</c:v>
                </c:pt>
                <c:pt idx="251">
                  <c:v>37985</c:v>
                </c:pt>
                <c:pt idx="252">
                  <c:v>37986</c:v>
                </c:pt>
                <c:pt idx="253">
                  <c:v>37988</c:v>
                </c:pt>
                <c:pt idx="254">
                  <c:v>37991</c:v>
                </c:pt>
                <c:pt idx="255">
                  <c:v>37992</c:v>
                </c:pt>
                <c:pt idx="256">
                  <c:v>37993</c:v>
                </c:pt>
                <c:pt idx="257">
                  <c:v>37994</c:v>
                </c:pt>
                <c:pt idx="258">
                  <c:v>37995</c:v>
                </c:pt>
                <c:pt idx="259">
                  <c:v>37998</c:v>
                </c:pt>
                <c:pt idx="260">
                  <c:v>37999</c:v>
                </c:pt>
                <c:pt idx="261">
                  <c:v>38000</c:v>
                </c:pt>
                <c:pt idx="262">
                  <c:v>38001</c:v>
                </c:pt>
                <c:pt idx="263">
                  <c:v>38002</c:v>
                </c:pt>
                <c:pt idx="264">
                  <c:v>38005</c:v>
                </c:pt>
                <c:pt idx="265">
                  <c:v>38006</c:v>
                </c:pt>
                <c:pt idx="266">
                  <c:v>38007</c:v>
                </c:pt>
                <c:pt idx="267">
                  <c:v>38008</c:v>
                </c:pt>
                <c:pt idx="268">
                  <c:v>38009</c:v>
                </c:pt>
                <c:pt idx="269">
                  <c:v>38012</c:v>
                </c:pt>
                <c:pt idx="270">
                  <c:v>38013</c:v>
                </c:pt>
                <c:pt idx="271">
                  <c:v>38014</c:v>
                </c:pt>
                <c:pt idx="272">
                  <c:v>38015</c:v>
                </c:pt>
                <c:pt idx="273">
                  <c:v>38016</c:v>
                </c:pt>
                <c:pt idx="274">
                  <c:v>38019</c:v>
                </c:pt>
                <c:pt idx="275">
                  <c:v>38020</c:v>
                </c:pt>
                <c:pt idx="276">
                  <c:v>38021</c:v>
                </c:pt>
                <c:pt idx="277">
                  <c:v>38022</c:v>
                </c:pt>
                <c:pt idx="278">
                  <c:v>38023</c:v>
                </c:pt>
                <c:pt idx="279">
                  <c:v>38026</c:v>
                </c:pt>
                <c:pt idx="280">
                  <c:v>38027</c:v>
                </c:pt>
                <c:pt idx="281">
                  <c:v>38028</c:v>
                </c:pt>
                <c:pt idx="282">
                  <c:v>38029</c:v>
                </c:pt>
                <c:pt idx="283">
                  <c:v>38030</c:v>
                </c:pt>
                <c:pt idx="284">
                  <c:v>38033</c:v>
                </c:pt>
                <c:pt idx="285">
                  <c:v>38034</c:v>
                </c:pt>
                <c:pt idx="286">
                  <c:v>38035</c:v>
                </c:pt>
                <c:pt idx="287">
                  <c:v>38036</c:v>
                </c:pt>
                <c:pt idx="288">
                  <c:v>38037</c:v>
                </c:pt>
                <c:pt idx="289">
                  <c:v>38040</c:v>
                </c:pt>
                <c:pt idx="290">
                  <c:v>38041</c:v>
                </c:pt>
                <c:pt idx="291">
                  <c:v>38042</c:v>
                </c:pt>
                <c:pt idx="292">
                  <c:v>38043</c:v>
                </c:pt>
                <c:pt idx="293">
                  <c:v>38044</c:v>
                </c:pt>
                <c:pt idx="294">
                  <c:v>38047</c:v>
                </c:pt>
                <c:pt idx="295">
                  <c:v>38048</c:v>
                </c:pt>
                <c:pt idx="296">
                  <c:v>38049</c:v>
                </c:pt>
                <c:pt idx="297">
                  <c:v>38050</c:v>
                </c:pt>
                <c:pt idx="298">
                  <c:v>38051</c:v>
                </c:pt>
                <c:pt idx="299">
                  <c:v>38054</c:v>
                </c:pt>
                <c:pt idx="300">
                  <c:v>38055</c:v>
                </c:pt>
                <c:pt idx="301">
                  <c:v>38056</c:v>
                </c:pt>
                <c:pt idx="302">
                  <c:v>38057</c:v>
                </c:pt>
                <c:pt idx="303">
                  <c:v>38058</c:v>
                </c:pt>
                <c:pt idx="304">
                  <c:v>38061</c:v>
                </c:pt>
                <c:pt idx="305">
                  <c:v>38062</c:v>
                </c:pt>
                <c:pt idx="306">
                  <c:v>38063</c:v>
                </c:pt>
                <c:pt idx="307">
                  <c:v>38064</c:v>
                </c:pt>
                <c:pt idx="308">
                  <c:v>38065</c:v>
                </c:pt>
                <c:pt idx="309">
                  <c:v>38068</c:v>
                </c:pt>
                <c:pt idx="310">
                  <c:v>38069</c:v>
                </c:pt>
                <c:pt idx="311">
                  <c:v>38070</c:v>
                </c:pt>
                <c:pt idx="312">
                  <c:v>38071</c:v>
                </c:pt>
                <c:pt idx="313">
                  <c:v>38072</c:v>
                </c:pt>
                <c:pt idx="314">
                  <c:v>38075</c:v>
                </c:pt>
                <c:pt idx="315">
                  <c:v>38076</c:v>
                </c:pt>
                <c:pt idx="316">
                  <c:v>38077</c:v>
                </c:pt>
                <c:pt idx="317">
                  <c:v>38078</c:v>
                </c:pt>
                <c:pt idx="318">
                  <c:v>38079</c:v>
                </c:pt>
                <c:pt idx="319">
                  <c:v>38082</c:v>
                </c:pt>
                <c:pt idx="320">
                  <c:v>38083</c:v>
                </c:pt>
                <c:pt idx="321">
                  <c:v>38084</c:v>
                </c:pt>
                <c:pt idx="322">
                  <c:v>38085</c:v>
                </c:pt>
                <c:pt idx="323">
                  <c:v>38089</c:v>
                </c:pt>
                <c:pt idx="324">
                  <c:v>38090</c:v>
                </c:pt>
                <c:pt idx="325">
                  <c:v>38091</c:v>
                </c:pt>
                <c:pt idx="326">
                  <c:v>38092</c:v>
                </c:pt>
                <c:pt idx="327">
                  <c:v>38093</c:v>
                </c:pt>
                <c:pt idx="328">
                  <c:v>38096</c:v>
                </c:pt>
                <c:pt idx="329">
                  <c:v>38097</c:v>
                </c:pt>
                <c:pt idx="330">
                  <c:v>38098</c:v>
                </c:pt>
                <c:pt idx="331">
                  <c:v>38099</c:v>
                </c:pt>
                <c:pt idx="332">
                  <c:v>38100</c:v>
                </c:pt>
                <c:pt idx="333">
                  <c:v>38103</c:v>
                </c:pt>
                <c:pt idx="334">
                  <c:v>38104</c:v>
                </c:pt>
                <c:pt idx="335">
                  <c:v>38105</c:v>
                </c:pt>
                <c:pt idx="336">
                  <c:v>38106</c:v>
                </c:pt>
                <c:pt idx="337">
                  <c:v>38107</c:v>
                </c:pt>
                <c:pt idx="338">
                  <c:v>38110</c:v>
                </c:pt>
                <c:pt idx="339">
                  <c:v>38111</c:v>
                </c:pt>
                <c:pt idx="340">
                  <c:v>38112</c:v>
                </c:pt>
                <c:pt idx="341">
                  <c:v>38113</c:v>
                </c:pt>
                <c:pt idx="342">
                  <c:v>38114</c:v>
                </c:pt>
                <c:pt idx="343">
                  <c:v>38117</c:v>
                </c:pt>
                <c:pt idx="344">
                  <c:v>38118</c:v>
                </c:pt>
                <c:pt idx="345">
                  <c:v>38119</c:v>
                </c:pt>
                <c:pt idx="346">
                  <c:v>38120</c:v>
                </c:pt>
                <c:pt idx="347">
                  <c:v>38121</c:v>
                </c:pt>
                <c:pt idx="348">
                  <c:v>38124</c:v>
                </c:pt>
                <c:pt idx="349">
                  <c:v>38125</c:v>
                </c:pt>
                <c:pt idx="350">
                  <c:v>38126</c:v>
                </c:pt>
                <c:pt idx="351">
                  <c:v>38127</c:v>
                </c:pt>
                <c:pt idx="352">
                  <c:v>38128</c:v>
                </c:pt>
                <c:pt idx="353">
                  <c:v>38131</c:v>
                </c:pt>
                <c:pt idx="354">
                  <c:v>38132</c:v>
                </c:pt>
                <c:pt idx="355">
                  <c:v>38133</c:v>
                </c:pt>
                <c:pt idx="356">
                  <c:v>38134</c:v>
                </c:pt>
                <c:pt idx="357">
                  <c:v>38135</c:v>
                </c:pt>
                <c:pt idx="358">
                  <c:v>38139</c:v>
                </c:pt>
                <c:pt idx="359">
                  <c:v>38140</c:v>
                </c:pt>
                <c:pt idx="360">
                  <c:v>38141</c:v>
                </c:pt>
                <c:pt idx="361">
                  <c:v>38142</c:v>
                </c:pt>
                <c:pt idx="362">
                  <c:v>38145</c:v>
                </c:pt>
                <c:pt idx="363">
                  <c:v>38146</c:v>
                </c:pt>
                <c:pt idx="364">
                  <c:v>38147</c:v>
                </c:pt>
                <c:pt idx="365">
                  <c:v>38148</c:v>
                </c:pt>
                <c:pt idx="366">
                  <c:v>38149</c:v>
                </c:pt>
                <c:pt idx="367">
                  <c:v>38152</c:v>
                </c:pt>
                <c:pt idx="368">
                  <c:v>38153</c:v>
                </c:pt>
                <c:pt idx="369">
                  <c:v>38154</c:v>
                </c:pt>
                <c:pt idx="370">
                  <c:v>38155</c:v>
                </c:pt>
                <c:pt idx="371">
                  <c:v>38156</c:v>
                </c:pt>
                <c:pt idx="372">
                  <c:v>38159</c:v>
                </c:pt>
                <c:pt idx="373">
                  <c:v>38160</c:v>
                </c:pt>
                <c:pt idx="374">
                  <c:v>38161</c:v>
                </c:pt>
                <c:pt idx="375">
                  <c:v>38162</c:v>
                </c:pt>
                <c:pt idx="376">
                  <c:v>38163</c:v>
                </c:pt>
                <c:pt idx="377">
                  <c:v>38166</c:v>
                </c:pt>
                <c:pt idx="378">
                  <c:v>38167</c:v>
                </c:pt>
                <c:pt idx="379">
                  <c:v>38168</c:v>
                </c:pt>
                <c:pt idx="380">
                  <c:v>38169</c:v>
                </c:pt>
                <c:pt idx="381">
                  <c:v>38170</c:v>
                </c:pt>
                <c:pt idx="382">
                  <c:v>38173</c:v>
                </c:pt>
                <c:pt idx="383">
                  <c:v>38174</c:v>
                </c:pt>
                <c:pt idx="384">
                  <c:v>38175</c:v>
                </c:pt>
                <c:pt idx="385">
                  <c:v>38176</c:v>
                </c:pt>
                <c:pt idx="386">
                  <c:v>38177</c:v>
                </c:pt>
                <c:pt idx="387">
                  <c:v>38180</c:v>
                </c:pt>
                <c:pt idx="388">
                  <c:v>38181</c:v>
                </c:pt>
                <c:pt idx="389">
                  <c:v>38182</c:v>
                </c:pt>
                <c:pt idx="390">
                  <c:v>38183</c:v>
                </c:pt>
                <c:pt idx="391">
                  <c:v>38184</c:v>
                </c:pt>
                <c:pt idx="392">
                  <c:v>38187</c:v>
                </c:pt>
                <c:pt idx="393">
                  <c:v>38188</c:v>
                </c:pt>
                <c:pt idx="394">
                  <c:v>38189</c:v>
                </c:pt>
                <c:pt idx="395">
                  <c:v>38190</c:v>
                </c:pt>
                <c:pt idx="396">
                  <c:v>38191</c:v>
                </c:pt>
                <c:pt idx="397">
                  <c:v>38194</c:v>
                </c:pt>
                <c:pt idx="398">
                  <c:v>38195</c:v>
                </c:pt>
                <c:pt idx="399">
                  <c:v>38196</c:v>
                </c:pt>
                <c:pt idx="400">
                  <c:v>38197</c:v>
                </c:pt>
                <c:pt idx="401">
                  <c:v>38198</c:v>
                </c:pt>
                <c:pt idx="402">
                  <c:v>38201</c:v>
                </c:pt>
                <c:pt idx="403">
                  <c:v>38202</c:v>
                </c:pt>
                <c:pt idx="404">
                  <c:v>38203</c:v>
                </c:pt>
                <c:pt idx="405">
                  <c:v>38204</c:v>
                </c:pt>
                <c:pt idx="406">
                  <c:v>38205</c:v>
                </c:pt>
                <c:pt idx="407">
                  <c:v>38208</c:v>
                </c:pt>
                <c:pt idx="408">
                  <c:v>38209</c:v>
                </c:pt>
                <c:pt idx="409">
                  <c:v>38210</c:v>
                </c:pt>
                <c:pt idx="410">
                  <c:v>38211</c:v>
                </c:pt>
                <c:pt idx="411">
                  <c:v>38212</c:v>
                </c:pt>
                <c:pt idx="412">
                  <c:v>38215</c:v>
                </c:pt>
                <c:pt idx="413">
                  <c:v>38216</c:v>
                </c:pt>
                <c:pt idx="414">
                  <c:v>38217</c:v>
                </c:pt>
                <c:pt idx="415">
                  <c:v>38218</c:v>
                </c:pt>
                <c:pt idx="416">
                  <c:v>38219</c:v>
                </c:pt>
                <c:pt idx="417">
                  <c:v>38222</c:v>
                </c:pt>
                <c:pt idx="418">
                  <c:v>38223</c:v>
                </c:pt>
                <c:pt idx="419">
                  <c:v>38224</c:v>
                </c:pt>
                <c:pt idx="420">
                  <c:v>38225</c:v>
                </c:pt>
                <c:pt idx="421">
                  <c:v>38226</c:v>
                </c:pt>
                <c:pt idx="422">
                  <c:v>38229</c:v>
                </c:pt>
                <c:pt idx="423">
                  <c:v>38230</c:v>
                </c:pt>
                <c:pt idx="424">
                  <c:v>38231</c:v>
                </c:pt>
                <c:pt idx="425">
                  <c:v>38232</c:v>
                </c:pt>
                <c:pt idx="426">
                  <c:v>38233</c:v>
                </c:pt>
                <c:pt idx="427">
                  <c:v>38236</c:v>
                </c:pt>
                <c:pt idx="428">
                  <c:v>38237</c:v>
                </c:pt>
                <c:pt idx="429">
                  <c:v>38238</c:v>
                </c:pt>
                <c:pt idx="430">
                  <c:v>38239</c:v>
                </c:pt>
                <c:pt idx="431">
                  <c:v>38240</c:v>
                </c:pt>
                <c:pt idx="432">
                  <c:v>38243</c:v>
                </c:pt>
                <c:pt idx="433">
                  <c:v>38244</c:v>
                </c:pt>
                <c:pt idx="434">
                  <c:v>38245</c:v>
                </c:pt>
                <c:pt idx="435">
                  <c:v>38246</c:v>
                </c:pt>
                <c:pt idx="436">
                  <c:v>38247</c:v>
                </c:pt>
                <c:pt idx="437">
                  <c:v>38250</c:v>
                </c:pt>
                <c:pt idx="438">
                  <c:v>38251</c:v>
                </c:pt>
                <c:pt idx="439">
                  <c:v>38252</c:v>
                </c:pt>
                <c:pt idx="440">
                  <c:v>38253</c:v>
                </c:pt>
                <c:pt idx="441">
                  <c:v>38254</c:v>
                </c:pt>
                <c:pt idx="442">
                  <c:v>38257</c:v>
                </c:pt>
                <c:pt idx="443">
                  <c:v>38258</c:v>
                </c:pt>
                <c:pt idx="444">
                  <c:v>38259</c:v>
                </c:pt>
                <c:pt idx="445">
                  <c:v>38260</c:v>
                </c:pt>
                <c:pt idx="446">
                  <c:v>38261</c:v>
                </c:pt>
                <c:pt idx="447">
                  <c:v>38264</c:v>
                </c:pt>
                <c:pt idx="448">
                  <c:v>38265</c:v>
                </c:pt>
                <c:pt idx="449">
                  <c:v>38266</c:v>
                </c:pt>
                <c:pt idx="450">
                  <c:v>38267</c:v>
                </c:pt>
                <c:pt idx="451">
                  <c:v>38268</c:v>
                </c:pt>
                <c:pt idx="452">
                  <c:v>38271</c:v>
                </c:pt>
                <c:pt idx="453">
                  <c:v>38272</c:v>
                </c:pt>
                <c:pt idx="454">
                  <c:v>38273</c:v>
                </c:pt>
                <c:pt idx="455">
                  <c:v>38274</c:v>
                </c:pt>
                <c:pt idx="456">
                  <c:v>38275</c:v>
                </c:pt>
                <c:pt idx="457">
                  <c:v>38278</c:v>
                </c:pt>
                <c:pt idx="458">
                  <c:v>38279</c:v>
                </c:pt>
                <c:pt idx="459">
                  <c:v>38280</c:v>
                </c:pt>
                <c:pt idx="460">
                  <c:v>38281</c:v>
                </c:pt>
                <c:pt idx="461">
                  <c:v>38282</c:v>
                </c:pt>
                <c:pt idx="462">
                  <c:v>38285</c:v>
                </c:pt>
                <c:pt idx="463">
                  <c:v>38286</c:v>
                </c:pt>
                <c:pt idx="464">
                  <c:v>38287</c:v>
                </c:pt>
                <c:pt idx="465">
                  <c:v>38288</c:v>
                </c:pt>
                <c:pt idx="466">
                  <c:v>38289</c:v>
                </c:pt>
                <c:pt idx="467">
                  <c:v>38292</c:v>
                </c:pt>
                <c:pt idx="468">
                  <c:v>38293</c:v>
                </c:pt>
                <c:pt idx="469">
                  <c:v>38294</c:v>
                </c:pt>
                <c:pt idx="470">
                  <c:v>38295</c:v>
                </c:pt>
                <c:pt idx="471">
                  <c:v>38296</c:v>
                </c:pt>
                <c:pt idx="472">
                  <c:v>38299</c:v>
                </c:pt>
                <c:pt idx="473">
                  <c:v>38300</c:v>
                </c:pt>
                <c:pt idx="474">
                  <c:v>38301</c:v>
                </c:pt>
                <c:pt idx="475">
                  <c:v>38302</c:v>
                </c:pt>
                <c:pt idx="476">
                  <c:v>38303</c:v>
                </c:pt>
                <c:pt idx="477">
                  <c:v>38306</c:v>
                </c:pt>
                <c:pt idx="478">
                  <c:v>38307</c:v>
                </c:pt>
                <c:pt idx="479">
                  <c:v>38308</c:v>
                </c:pt>
                <c:pt idx="480">
                  <c:v>38309</c:v>
                </c:pt>
                <c:pt idx="481">
                  <c:v>38310</c:v>
                </c:pt>
                <c:pt idx="482">
                  <c:v>38313</c:v>
                </c:pt>
                <c:pt idx="483">
                  <c:v>38314</c:v>
                </c:pt>
                <c:pt idx="484">
                  <c:v>38315</c:v>
                </c:pt>
                <c:pt idx="485">
                  <c:v>38316</c:v>
                </c:pt>
                <c:pt idx="486">
                  <c:v>38317</c:v>
                </c:pt>
                <c:pt idx="487">
                  <c:v>38320</c:v>
                </c:pt>
                <c:pt idx="488">
                  <c:v>38321</c:v>
                </c:pt>
                <c:pt idx="489">
                  <c:v>38322</c:v>
                </c:pt>
                <c:pt idx="490">
                  <c:v>38323</c:v>
                </c:pt>
                <c:pt idx="491">
                  <c:v>38324</c:v>
                </c:pt>
                <c:pt idx="492">
                  <c:v>38327</c:v>
                </c:pt>
                <c:pt idx="493">
                  <c:v>38328</c:v>
                </c:pt>
                <c:pt idx="494">
                  <c:v>38329</c:v>
                </c:pt>
                <c:pt idx="495">
                  <c:v>38330</c:v>
                </c:pt>
                <c:pt idx="496">
                  <c:v>38331</c:v>
                </c:pt>
                <c:pt idx="497">
                  <c:v>38334</c:v>
                </c:pt>
                <c:pt idx="498">
                  <c:v>38335</c:v>
                </c:pt>
                <c:pt idx="499">
                  <c:v>38336</c:v>
                </c:pt>
                <c:pt idx="500">
                  <c:v>38337</c:v>
                </c:pt>
                <c:pt idx="501">
                  <c:v>38338</c:v>
                </c:pt>
                <c:pt idx="502">
                  <c:v>38341</c:v>
                </c:pt>
                <c:pt idx="503">
                  <c:v>38342</c:v>
                </c:pt>
                <c:pt idx="504">
                  <c:v>38343</c:v>
                </c:pt>
                <c:pt idx="505">
                  <c:v>38344</c:v>
                </c:pt>
                <c:pt idx="506">
                  <c:v>38344</c:v>
                </c:pt>
                <c:pt idx="507">
                  <c:v>38348</c:v>
                </c:pt>
                <c:pt idx="508">
                  <c:v>38349</c:v>
                </c:pt>
                <c:pt idx="509">
                  <c:v>38350</c:v>
                </c:pt>
                <c:pt idx="510">
                  <c:v>38351</c:v>
                </c:pt>
                <c:pt idx="511">
                  <c:v>38352</c:v>
                </c:pt>
                <c:pt idx="512">
                  <c:v>38355</c:v>
                </c:pt>
                <c:pt idx="513">
                  <c:v>38356</c:v>
                </c:pt>
                <c:pt idx="514">
                  <c:v>38357</c:v>
                </c:pt>
                <c:pt idx="515">
                  <c:v>38358</c:v>
                </c:pt>
                <c:pt idx="516">
                  <c:v>38359</c:v>
                </c:pt>
                <c:pt idx="517">
                  <c:v>38362</c:v>
                </c:pt>
                <c:pt idx="518">
                  <c:v>38363</c:v>
                </c:pt>
                <c:pt idx="519">
                  <c:v>38364</c:v>
                </c:pt>
                <c:pt idx="520">
                  <c:v>38365</c:v>
                </c:pt>
                <c:pt idx="521">
                  <c:v>38366</c:v>
                </c:pt>
                <c:pt idx="522">
                  <c:v>38369</c:v>
                </c:pt>
                <c:pt idx="523">
                  <c:v>38370</c:v>
                </c:pt>
                <c:pt idx="524">
                  <c:v>38371</c:v>
                </c:pt>
                <c:pt idx="525">
                  <c:v>38372</c:v>
                </c:pt>
                <c:pt idx="526">
                  <c:v>38373</c:v>
                </c:pt>
                <c:pt idx="527">
                  <c:v>38376</c:v>
                </c:pt>
                <c:pt idx="528">
                  <c:v>38377</c:v>
                </c:pt>
                <c:pt idx="529">
                  <c:v>38378</c:v>
                </c:pt>
                <c:pt idx="530">
                  <c:v>38379</c:v>
                </c:pt>
                <c:pt idx="531">
                  <c:v>38380</c:v>
                </c:pt>
                <c:pt idx="532">
                  <c:v>38383</c:v>
                </c:pt>
                <c:pt idx="533">
                  <c:v>38384</c:v>
                </c:pt>
                <c:pt idx="534">
                  <c:v>38385</c:v>
                </c:pt>
                <c:pt idx="535">
                  <c:v>38386</c:v>
                </c:pt>
                <c:pt idx="536">
                  <c:v>38387</c:v>
                </c:pt>
                <c:pt idx="537">
                  <c:v>38390</c:v>
                </c:pt>
                <c:pt idx="538">
                  <c:v>38391</c:v>
                </c:pt>
                <c:pt idx="539">
                  <c:v>38392</c:v>
                </c:pt>
                <c:pt idx="540">
                  <c:v>38393</c:v>
                </c:pt>
                <c:pt idx="541">
                  <c:v>38394</c:v>
                </c:pt>
                <c:pt idx="542">
                  <c:v>38397</c:v>
                </c:pt>
                <c:pt idx="543">
                  <c:v>38398</c:v>
                </c:pt>
                <c:pt idx="544">
                  <c:v>38399</c:v>
                </c:pt>
                <c:pt idx="545">
                  <c:v>38400</c:v>
                </c:pt>
                <c:pt idx="546">
                  <c:v>38401</c:v>
                </c:pt>
                <c:pt idx="547">
                  <c:v>38404</c:v>
                </c:pt>
                <c:pt idx="548">
                  <c:v>38405</c:v>
                </c:pt>
                <c:pt idx="549">
                  <c:v>38406</c:v>
                </c:pt>
                <c:pt idx="550">
                  <c:v>38407</c:v>
                </c:pt>
                <c:pt idx="551">
                  <c:v>38408</c:v>
                </c:pt>
                <c:pt idx="552">
                  <c:v>38411</c:v>
                </c:pt>
                <c:pt idx="553">
                  <c:v>38412</c:v>
                </c:pt>
                <c:pt idx="554">
                  <c:v>38413</c:v>
                </c:pt>
                <c:pt idx="555">
                  <c:v>38414</c:v>
                </c:pt>
                <c:pt idx="556">
                  <c:v>38415</c:v>
                </c:pt>
                <c:pt idx="557">
                  <c:v>38418</c:v>
                </c:pt>
                <c:pt idx="558">
                  <c:v>38419</c:v>
                </c:pt>
                <c:pt idx="559">
                  <c:v>38420</c:v>
                </c:pt>
                <c:pt idx="560">
                  <c:v>38421</c:v>
                </c:pt>
                <c:pt idx="561">
                  <c:v>38422</c:v>
                </c:pt>
                <c:pt idx="562">
                  <c:v>38425</c:v>
                </c:pt>
                <c:pt idx="563">
                  <c:v>38426</c:v>
                </c:pt>
                <c:pt idx="564">
                  <c:v>38427</c:v>
                </c:pt>
                <c:pt idx="565">
                  <c:v>38428</c:v>
                </c:pt>
                <c:pt idx="566">
                  <c:v>38429</c:v>
                </c:pt>
                <c:pt idx="567">
                  <c:v>38432</c:v>
                </c:pt>
                <c:pt idx="568">
                  <c:v>38433</c:v>
                </c:pt>
                <c:pt idx="569">
                  <c:v>38434</c:v>
                </c:pt>
                <c:pt idx="570">
                  <c:v>38435</c:v>
                </c:pt>
                <c:pt idx="571">
                  <c:v>38440</c:v>
                </c:pt>
                <c:pt idx="572">
                  <c:v>38441</c:v>
                </c:pt>
                <c:pt idx="573">
                  <c:v>38442</c:v>
                </c:pt>
                <c:pt idx="574">
                  <c:v>38443</c:v>
                </c:pt>
                <c:pt idx="575">
                  <c:v>38446</c:v>
                </c:pt>
                <c:pt idx="576">
                  <c:v>38447</c:v>
                </c:pt>
                <c:pt idx="577">
                  <c:v>38448</c:v>
                </c:pt>
                <c:pt idx="578">
                  <c:v>38449</c:v>
                </c:pt>
                <c:pt idx="579">
                  <c:v>38450</c:v>
                </c:pt>
                <c:pt idx="580">
                  <c:v>38453</c:v>
                </c:pt>
                <c:pt idx="581">
                  <c:v>38454</c:v>
                </c:pt>
                <c:pt idx="582">
                  <c:v>38455</c:v>
                </c:pt>
                <c:pt idx="583">
                  <c:v>38456</c:v>
                </c:pt>
                <c:pt idx="584">
                  <c:v>38457</c:v>
                </c:pt>
                <c:pt idx="585">
                  <c:v>38460</c:v>
                </c:pt>
                <c:pt idx="586">
                  <c:v>38461</c:v>
                </c:pt>
                <c:pt idx="587">
                  <c:v>38462</c:v>
                </c:pt>
                <c:pt idx="588">
                  <c:v>38463</c:v>
                </c:pt>
                <c:pt idx="589">
                  <c:v>38464</c:v>
                </c:pt>
                <c:pt idx="590">
                  <c:v>38467</c:v>
                </c:pt>
                <c:pt idx="591">
                  <c:v>38468</c:v>
                </c:pt>
                <c:pt idx="592">
                  <c:v>38469</c:v>
                </c:pt>
                <c:pt idx="593">
                  <c:v>38470</c:v>
                </c:pt>
                <c:pt idx="594">
                  <c:v>38471</c:v>
                </c:pt>
                <c:pt idx="595">
                  <c:v>38474</c:v>
                </c:pt>
                <c:pt idx="596">
                  <c:v>38475</c:v>
                </c:pt>
                <c:pt idx="597">
                  <c:v>38476</c:v>
                </c:pt>
                <c:pt idx="598">
                  <c:v>38477</c:v>
                </c:pt>
                <c:pt idx="599">
                  <c:v>38478</c:v>
                </c:pt>
                <c:pt idx="600">
                  <c:v>38481</c:v>
                </c:pt>
                <c:pt idx="601">
                  <c:v>38482</c:v>
                </c:pt>
                <c:pt idx="602">
                  <c:v>38483</c:v>
                </c:pt>
                <c:pt idx="603">
                  <c:v>38484</c:v>
                </c:pt>
                <c:pt idx="604">
                  <c:v>38485</c:v>
                </c:pt>
                <c:pt idx="605">
                  <c:v>38488</c:v>
                </c:pt>
                <c:pt idx="606">
                  <c:v>38489</c:v>
                </c:pt>
                <c:pt idx="607">
                  <c:v>38490</c:v>
                </c:pt>
                <c:pt idx="608">
                  <c:v>38491</c:v>
                </c:pt>
                <c:pt idx="609">
                  <c:v>38492</c:v>
                </c:pt>
                <c:pt idx="610">
                  <c:v>38495</c:v>
                </c:pt>
                <c:pt idx="611">
                  <c:v>38496</c:v>
                </c:pt>
                <c:pt idx="612">
                  <c:v>38497</c:v>
                </c:pt>
                <c:pt idx="613">
                  <c:v>38498</c:v>
                </c:pt>
                <c:pt idx="614">
                  <c:v>38499</c:v>
                </c:pt>
                <c:pt idx="615">
                  <c:v>38502</c:v>
                </c:pt>
                <c:pt idx="616">
                  <c:v>38503</c:v>
                </c:pt>
                <c:pt idx="617">
                  <c:v>38504</c:v>
                </c:pt>
                <c:pt idx="618">
                  <c:v>38505</c:v>
                </c:pt>
                <c:pt idx="619">
                  <c:v>38506</c:v>
                </c:pt>
                <c:pt idx="620">
                  <c:v>38509</c:v>
                </c:pt>
                <c:pt idx="621">
                  <c:v>38510</c:v>
                </c:pt>
                <c:pt idx="622">
                  <c:v>38511</c:v>
                </c:pt>
                <c:pt idx="623">
                  <c:v>38512</c:v>
                </c:pt>
                <c:pt idx="624">
                  <c:v>38513</c:v>
                </c:pt>
                <c:pt idx="625">
                  <c:v>38516</c:v>
                </c:pt>
                <c:pt idx="626">
                  <c:v>38517</c:v>
                </c:pt>
                <c:pt idx="627">
                  <c:v>38518</c:v>
                </c:pt>
                <c:pt idx="628">
                  <c:v>38519</c:v>
                </c:pt>
                <c:pt idx="629">
                  <c:v>38520</c:v>
                </c:pt>
                <c:pt idx="630">
                  <c:v>38523</c:v>
                </c:pt>
                <c:pt idx="631">
                  <c:v>38524</c:v>
                </c:pt>
                <c:pt idx="632">
                  <c:v>38525</c:v>
                </c:pt>
                <c:pt idx="633">
                  <c:v>38526</c:v>
                </c:pt>
                <c:pt idx="634">
                  <c:v>38527</c:v>
                </c:pt>
                <c:pt idx="635">
                  <c:v>38530</c:v>
                </c:pt>
                <c:pt idx="636">
                  <c:v>38531</c:v>
                </c:pt>
                <c:pt idx="637">
                  <c:v>38532</c:v>
                </c:pt>
                <c:pt idx="638">
                  <c:v>38533</c:v>
                </c:pt>
                <c:pt idx="639">
                  <c:v>38534</c:v>
                </c:pt>
                <c:pt idx="640">
                  <c:v>38537</c:v>
                </c:pt>
                <c:pt idx="641">
                  <c:v>38538</c:v>
                </c:pt>
                <c:pt idx="642">
                  <c:v>38539</c:v>
                </c:pt>
                <c:pt idx="643">
                  <c:v>38540</c:v>
                </c:pt>
                <c:pt idx="644">
                  <c:v>38541</c:v>
                </c:pt>
                <c:pt idx="645">
                  <c:v>38544</c:v>
                </c:pt>
                <c:pt idx="646">
                  <c:v>38545</c:v>
                </c:pt>
                <c:pt idx="647">
                  <c:v>38546</c:v>
                </c:pt>
                <c:pt idx="648">
                  <c:v>38547</c:v>
                </c:pt>
                <c:pt idx="649">
                  <c:v>38548</c:v>
                </c:pt>
                <c:pt idx="650">
                  <c:v>38551</c:v>
                </c:pt>
                <c:pt idx="651">
                  <c:v>38552</c:v>
                </c:pt>
                <c:pt idx="652">
                  <c:v>38553</c:v>
                </c:pt>
                <c:pt idx="653">
                  <c:v>38554</c:v>
                </c:pt>
                <c:pt idx="654">
                  <c:v>38555</c:v>
                </c:pt>
                <c:pt idx="655">
                  <c:v>38558</c:v>
                </c:pt>
                <c:pt idx="656">
                  <c:v>38559</c:v>
                </c:pt>
                <c:pt idx="657">
                  <c:v>38560</c:v>
                </c:pt>
                <c:pt idx="658">
                  <c:v>38561</c:v>
                </c:pt>
                <c:pt idx="659">
                  <c:v>38562</c:v>
                </c:pt>
                <c:pt idx="660">
                  <c:v>38565</c:v>
                </c:pt>
                <c:pt idx="661">
                  <c:v>38566</c:v>
                </c:pt>
                <c:pt idx="662">
                  <c:v>38567</c:v>
                </c:pt>
                <c:pt idx="663">
                  <c:v>38568</c:v>
                </c:pt>
                <c:pt idx="664">
                  <c:v>38569</c:v>
                </c:pt>
                <c:pt idx="665">
                  <c:v>38572</c:v>
                </c:pt>
                <c:pt idx="666">
                  <c:v>38573</c:v>
                </c:pt>
                <c:pt idx="667">
                  <c:v>38574</c:v>
                </c:pt>
                <c:pt idx="668">
                  <c:v>38575</c:v>
                </c:pt>
                <c:pt idx="669">
                  <c:v>38576</c:v>
                </c:pt>
                <c:pt idx="670">
                  <c:v>38579</c:v>
                </c:pt>
                <c:pt idx="671">
                  <c:v>38580</c:v>
                </c:pt>
                <c:pt idx="672">
                  <c:v>38581</c:v>
                </c:pt>
                <c:pt idx="673">
                  <c:v>38582</c:v>
                </c:pt>
                <c:pt idx="674">
                  <c:v>38583</c:v>
                </c:pt>
                <c:pt idx="675">
                  <c:v>38586</c:v>
                </c:pt>
                <c:pt idx="676">
                  <c:v>38587</c:v>
                </c:pt>
                <c:pt idx="677">
                  <c:v>38588</c:v>
                </c:pt>
                <c:pt idx="678">
                  <c:v>38589</c:v>
                </c:pt>
                <c:pt idx="679">
                  <c:v>38590</c:v>
                </c:pt>
                <c:pt idx="680">
                  <c:v>38593</c:v>
                </c:pt>
                <c:pt idx="681">
                  <c:v>38594</c:v>
                </c:pt>
                <c:pt idx="682">
                  <c:v>38595</c:v>
                </c:pt>
                <c:pt idx="683">
                  <c:v>38596</c:v>
                </c:pt>
                <c:pt idx="684">
                  <c:v>38597</c:v>
                </c:pt>
                <c:pt idx="685">
                  <c:v>38600</c:v>
                </c:pt>
                <c:pt idx="686">
                  <c:v>38601</c:v>
                </c:pt>
                <c:pt idx="687">
                  <c:v>38602</c:v>
                </c:pt>
                <c:pt idx="688">
                  <c:v>38603</c:v>
                </c:pt>
                <c:pt idx="689">
                  <c:v>38604</c:v>
                </c:pt>
                <c:pt idx="690">
                  <c:v>38607</c:v>
                </c:pt>
                <c:pt idx="691">
                  <c:v>38608</c:v>
                </c:pt>
                <c:pt idx="692">
                  <c:v>38609</c:v>
                </c:pt>
                <c:pt idx="693">
                  <c:v>38610</c:v>
                </c:pt>
                <c:pt idx="694">
                  <c:v>38611</c:v>
                </c:pt>
                <c:pt idx="695">
                  <c:v>38614</c:v>
                </c:pt>
                <c:pt idx="696">
                  <c:v>38615</c:v>
                </c:pt>
                <c:pt idx="697">
                  <c:v>38616</c:v>
                </c:pt>
                <c:pt idx="698">
                  <c:v>38617</c:v>
                </c:pt>
                <c:pt idx="699">
                  <c:v>38618</c:v>
                </c:pt>
                <c:pt idx="700">
                  <c:v>38621</c:v>
                </c:pt>
                <c:pt idx="701">
                  <c:v>38622</c:v>
                </c:pt>
                <c:pt idx="702">
                  <c:v>38623</c:v>
                </c:pt>
                <c:pt idx="703">
                  <c:v>38624</c:v>
                </c:pt>
                <c:pt idx="704">
                  <c:v>38625</c:v>
                </c:pt>
                <c:pt idx="705">
                  <c:v>38628</c:v>
                </c:pt>
                <c:pt idx="706">
                  <c:v>38629</c:v>
                </c:pt>
                <c:pt idx="707">
                  <c:v>38630</c:v>
                </c:pt>
                <c:pt idx="708">
                  <c:v>38631</c:v>
                </c:pt>
                <c:pt idx="709">
                  <c:v>38632</c:v>
                </c:pt>
                <c:pt idx="710">
                  <c:v>38635</c:v>
                </c:pt>
                <c:pt idx="711">
                  <c:v>38636</c:v>
                </c:pt>
                <c:pt idx="712">
                  <c:v>38637</c:v>
                </c:pt>
                <c:pt idx="713">
                  <c:v>38638</c:v>
                </c:pt>
                <c:pt idx="714">
                  <c:v>38639</c:v>
                </c:pt>
                <c:pt idx="715">
                  <c:v>38642</c:v>
                </c:pt>
                <c:pt idx="716">
                  <c:v>38643</c:v>
                </c:pt>
                <c:pt idx="717">
                  <c:v>38644</c:v>
                </c:pt>
                <c:pt idx="718">
                  <c:v>38645</c:v>
                </c:pt>
                <c:pt idx="719">
                  <c:v>38646</c:v>
                </c:pt>
                <c:pt idx="720">
                  <c:v>38649</c:v>
                </c:pt>
                <c:pt idx="721">
                  <c:v>38650</c:v>
                </c:pt>
                <c:pt idx="722">
                  <c:v>38651</c:v>
                </c:pt>
                <c:pt idx="723">
                  <c:v>38652</c:v>
                </c:pt>
                <c:pt idx="724">
                  <c:v>38653</c:v>
                </c:pt>
                <c:pt idx="725">
                  <c:v>38656</c:v>
                </c:pt>
                <c:pt idx="726">
                  <c:v>38657</c:v>
                </c:pt>
                <c:pt idx="727">
                  <c:v>38658</c:v>
                </c:pt>
                <c:pt idx="728">
                  <c:v>38659</c:v>
                </c:pt>
                <c:pt idx="729">
                  <c:v>38660</c:v>
                </c:pt>
                <c:pt idx="730">
                  <c:v>38663</c:v>
                </c:pt>
                <c:pt idx="731">
                  <c:v>38664</c:v>
                </c:pt>
                <c:pt idx="732">
                  <c:v>38665</c:v>
                </c:pt>
                <c:pt idx="733">
                  <c:v>38666</c:v>
                </c:pt>
                <c:pt idx="734">
                  <c:v>38667</c:v>
                </c:pt>
                <c:pt idx="735">
                  <c:v>38670</c:v>
                </c:pt>
                <c:pt idx="736">
                  <c:v>38671</c:v>
                </c:pt>
                <c:pt idx="737">
                  <c:v>38672</c:v>
                </c:pt>
                <c:pt idx="738">
                  <c:v>38673</c:v>
                </c:pt>
                <c:pt idx="739">
                  <c:v>38674</c:v>
                </c:pt>
                <c:pt idx="740">
                  <c:v>38677</c:v>
                </c:pt>
                <c:pt idx="741">
                  <c:v>38678</c:v>
                </c:pt>
                <c:pt idx="742">
                  <c:v>38679</c:v>
                </c:pt>
                <c:pt idx="743">
                  <c:v>38680</c:v>
                </c:pt>
                <c:pt idx="744">
                  <c:v>38681</c:v>
                </c:pt>
                <c:pt idx="745">
                  <c:v>38684</c:v>
                </c:pt>
                <c:pt idx="746">
                  <c:v>38685</c:v>
                </c:pt>
                <c:pt idx="747">
                  <c:v>38686</c:v>
                </c:pt>
                <c:pt idx="748">
                  <c:v>38687</c:v>
                </c:pt>
                <c:pt idx="749">
                  <c:v>38688</c:v>
                </c:pt>
                <c:pt idx="750">
                  <c:v>38691</c:v>
                </c:pt>
                <c:pt idx="751">
                  <c:v>38692</c:v>
                </c:pt>
                <c:pt idx="752">
                  <c:v>38693</c:v>
                </c:pt>
                <c:pt idx="753">
                  <c:v>38694</c:v>
                </c:pt>
                <c:pt idx="754">
                  <c:v>38695</c:v>
                </c:pt>
                <c:pt idx="755">
                  <c:v>38698</c:v>
                </c:pt>
                <c:pt idx="756">
                  <c:v>38699</c:v>
                </c:pt>
                <c:pt idx="757">
                  <c:v>38700</c:v>
                </c:pt>
                <c:pt idx="758">
                  <c:v>38701</c:v>
                </c:pt>
                <c:pt idx="759">
                  <c:v>38702</c:v>
                </c:pt>
                <c:pt idx="760">
                  <c:v>38705</c:v>
                </c:pt>
                <c:pt idx="761">
                  <c:v>38706</c:v>
                </c:pt>
                <c:pt idx="762">
                  <c:v>38707</c:v>
                </c:pt>
                <c:pt idx="763">
                  <c:v>38708</c:v>
                </c:pt>
                <c:pt idx="764">
                  <c:v>38709</c:v>
                </c:pt>
                <c:pt idx="765">
                  <c:v>38713</c:v>
                </c:pt>
                <c:pt idx="766">
                  <c:v>38714</c:v>
                </c:pt>
                <c:pt idx="767">
                  <c:v>38715</c:v>
                </c:pt>
                <c:pt idx="768">
                  <c:v>38716</c:v>
                </c:pt>
                <c:pt idx="769">
                  <c:v>38719</c:v>
                </c:pt>
                <c:pt idx="770">
                  <c:v>38720</c:v>
                </c:pt>
                <c:pt idx="771">
                  <c:v>38721</c:v>
                </c:pt>
                <c:pt idx="772">
                  <c:v>38722</c:v>
                </c:pt>
                <c:pt idx="773">
                  <c:v>38723</c:v>
                </c:pt>
                <c:pt idx="774">
                  <c:v>38726</c:v>
                </c:pt>
                <c:pt idx="775">
                  <c:v>38727</c:v>
                </c:pt>
                <c:pt idx="776">
                  <c:v>38728</c:v>
                </c:pt>
                <c:pt idx="777">
                  <c:v>38729</c:v>
                </c:pt>
                <c:pt idx="778">
                  <c:v>38730</c:v>
                </c:pt>
                <c:pt idx="779">
                  <c:v>38733</c:v>
                </c:pt>
                <c:pt idx="780">
                  <c:v>38734</c:v>
                </c:pt>
                <c:pt idx="781">
                  <c:v>38735</c:v>
                </c:pt>
                <c:pt idx="782">
                  <c:v>38736</c:v>
                </c:pt>
                <c:pt idx="783">
                  <c:v>38737</c:v>
                </c:pt>
                <c:pt idx="784">
                  <c:v>38740</c:v>
                </c:pt>
                <c:pt idx="785">
                  <c:v>38741</c:v>
                </c:pt>
                <c:pt idx="786">
                  <c:v>38742</c:v>
                </c:pt>
                <c:pt idx="787">
                  <c:v>38743</c:v>
                </c:pt>
                <c:pt idx="788">
                  <c:v>38744</c:v>
                </c:pt>
                <c:pt idx="789">
                  <c:v>38747</c:v>
                </c:pt>
                <c:pt idx="790">
                  <c:v>38748</c:v>
                </c:pt>
                <c:pt idx="791">
                  <c:v>38749</c:v>
                </c:pt>
                <c:pt idx="792">
                  <c:v>38750</c:v>
                </c:pt>
                <c:pt idx="793">
                  <c:v>38751</c:v>
                </c:pt>
                <c:pt idx="794">
                  <c:v>38754</c:v>
                </c:pt>
                <c:pt idx="795">
                  <c:v>38755</c:v>
                </c:pt>
                <c:pt idx="796">
                  <c:v>38756</c:v>
                </c:pt>
                <c:pt idx="797">
                  <c:v>38757</c:v>
                </c:pt>
                <c:pt idx="798">
                  <c:v>38758</c:v>
                </c:pt>
                <c:pt idx="799">
                  <c:v>38761</c:v>
                </c:pt>
                <c:pt idx="800">
                  <c:v>38762</c:v>
                </c:pt>
                <c:pt idx="801">
                  <c:v>38763</c:v>
                </c:pt>
                <c:pt idx="802">
                  <c:v>38764</c:v>
                </c:pt>
                <c:pt idx="803">
                  <c:v>38765</c:v>
                </c:pt>
                <c:pt idx="804">
                  <c:v>38768</c:v>
                </c:pt>
                <c:pt idx="805">
                  <c:v>38769</c:v>
                </c:pt>
                <c:pt idx="806">
                  <c:v>38770</c:v>
                </c:pt>
                <c:pt idx="807">
                  <c:v>38771</c:v>
                </c:pt>
                <c:pt idx="808">
                  <c:v>38772</c:v>
                </c:pt>
                <c:pt idx="809">
                  <c:v>38775</c:v>
                </c:pt>
                <c:pt idx="810">
                  <c:v>38776</c:v>
                </c:pt>
                <c:pt idx="811">
                  <c:v>38777</c:v>
                </c:pt>
                <c:pt idx="812">
                  <c:v>38778</c:v>
                </c:pt>
                <c:pt idx="813">
                  <c:v>38779</c:v>
                </c:pt>
                <c:pt idx="814">
                  <c:v>38782</c:v>
                </c:pt>
                <c:pt idx="815">
                  <c:v>38783</c:v>
                </c:pt>
                <c:pt idx="816">
                  <c:v>38784</c:v>
                </c:pt>
                <c:pt idx="817">
                  <c:v>38785</c:v>
                </c:pt>
                <c:pt idx="818">
                  <c:v>38786</c:v>
                </c:pt>
                <c:pt idx="819">
                  <c:v>38789</c:v>
                </c:pt>
                <c:pt idx="820">
                  <c:v>38790</c:v>
                </c:pt>
                <c:pt idx="821">
                  <c:v>38791</c:v>
                </c:pt>
                <c:pt idx="822">
                  <c:v>38792</c:v>
                </c:pt>
                <c:pt idx="823">
                  <c:v>38793</c:v>
                </c:pt>
                <c:pt idx="824">
                  <c:v>38796</c:v>
                </c:pt>
                <c:pt idx="825">
                  <c:v>38797</c:v>
                </c:pt>
                <c:pt idx="826">
                  <c:v>38798</c:v>
                </c:pt>
                <c:pt idx="827">
                  <c:v>38799</c:v>
                </c:pt>
                <c:pt idx="828">
                  <c:v>38800</c:v>
                </c:pt>
                <c:pt idx="829">
                  <c:v>38803</c:v>
                </c:pt>
                <c:pt idx="830">
                  <c:v>38804</c:v>
                </c:pt>
                <c:pt idx="831">
                  <c:v>38805</c:v>
                </c:pt>
                <c:pt idx="832">
                  <c:v>38806</c:v>
                </c:pt>
                <c:pt idx="833">
                  <c:v>38807</c:v>
                </c:pt>
                <c:pt idx="834">
                  <c:v>38810</c:v>
                </c:pt>
                <c:pt idx="835">
                  <c:v>38811</c:v>
                </c:pt>
                <c:pt idx="836">
                  <c:v>38812</c:v>
                </c:pt>
                <c:pt idx="837">
                  <c:v>38813</c:v>
                </c:pt>
                <c:pt idx="838">
                  <c:v>38814</c:v>
                </c:pt>
                <c:pt idx="839">
                  <c:v>38817</c:v>
                </c:pt>
                <c:pt idx="840">
                  <c:v>38818</c:v>
                </c:pt>
                <c:pt idx="841">
                  <c:v>38819</c:v>
                </c:pt>
                <c:pt idx="842">
                  <c:v>38825</c:v>
                </c:pt>
                <c:pt idx="843">
                  <c:v>38826</c:v>
                </c:pt>
                <c:pt idx="844">
                  <c:v>38827</c:v>
                </c:pt>
                <c:pt idx="845">
                  <c:v>38828</c:v>
                </c:pt>
                <c:pt idx="846">
                  <c:v>38831</c:v>
                </c:pt>
                <c:pt idx="847">
                  <c:v>38832</c:v>
                </c:pt>
                <c:pt idx="848">
                  <c:v>38833</c:v>
                </c:pt>
                <c:pt idx="849">
                  <c:v>38834</c:v>
                </c:pt>
                <c:pt idx="850">
                  <c:v>38835</c:v>
                </c:pt>
                <c:pt idx="851">
                  <c:v>38838</c:v>
                </c:pt>
                <c:pt idx="852">
                  <c:v>38839</c:v>
                </c:pt>
                <c:pt idx="853">
                  <c:v>38840</c:v>
                </c:pt>
                <c:pt idx="854">
                  <c:v>38841</c:v>
                </c:pt>
                <c:pt idx="855">
                  <c:v>38842</c:v>
                </c:pt>
                <c:pt idx="856">
                  <c:v>38845</c:v>
                </c:pt>
                <c:pt idx="857">
                  <c:v>38846</c:v>
                </c:pt>
                <c:pt idx="858">
                  <c:v>38847</c:v>
                </c:pt>
                <c:pt idx="859">
                  <c:v>38848</c:v>
                </c:pt>
                <c:pt idx="860">
                  <c:v>38849</c:v>
                </c:pt>
                <c:pt idx="861">
                  <c:v>38852</c:v>
                </c:pt>
                <c:pt idx="862">
                  <c:v>38853</c:v>
                </c:pt>
                <c:pt idx="863">
                  <c:v>38854</c:v>
                </c:pt>
                <c:pt idx="864">
                  <c:v>38855</c:v>
                </c:pt>
                <c:pt idx="865">
                  <c:v>38856</c:v>
                </c:pt>
                <c:pt idx="866">
                  <c:v>38859</c:v>
                </c:pt>
                <c:pt idx="867">
                  <c:v>38860</c:v>
                </c:pt>
                <c:pt idx="868">
                  <c:v>38861</c:v>
                </c:pt>
                <c:pt idx="869">
                  <c:v>38863</c:v>
                </c:pt>
                <c:pt idx="870">
                  <c:v>38866</c:v>
                </c:pt>
                <c:pt idx="871">
                  <c:v>38867</c:v>
                </c:pt>
                <c:pt idx="872">
                  <c:v>38868</c:v>
                </c:pt>
                <c:pt idx="873">
                  <c:v>38869</c:v>
                </c:pt>
                <c:pt idx="874">
                  <c:v>38870</c:v>
                </c:pt>
                <c:pt idx="875">
                  <c:v>38874</c:v>
                </c:pt>
                <c:pt idx="876">
                  <c:v>38875</c:v>
                </c:pt>
                <c:pt idx="877">
                  <c:v>38876</c:v>
                </c:pt>
                <c:pt idx="878">
                  <c:v>38877</c:v>
                </c:pt>
                <c:pt idx="879">
                  <c:v>38880</c:v>
                </c:pt>
                <c:pt idx="880">
                  <c:v>38881</c:v>
                </c:pt>
                <c:pt idx="881">
                  <c:v>38882</c:v>
                </c:pt>
                <c:pt idx="882">
                  <c:v>38883</c:v>
                </c:pt>
                <c:pt idx="883">
                  <c:v>38884</c:v>
                </c:pt>
                <c:pt idx="884">
                  <c:v>38887</c:v>
                </c:pt>
                <c:pt idx="885">
                  <c:v>38888</c:v>
                </c:pt>
                <c:pt idx="886">
                  <c:v>38889</c:v>
                </c:pt>
                <c:pt idx="887">
                  <c:v>38890</c:v>
                </c:pt>
                <c:pt idx="888">
                  <c:v>38891</c:v>
                </c:pt>
                <c:pt idx="889">
                  <c:v>38894</c:v>
                </c:pt>
                <c:pt idx="890">
                  <c:v>38895</c:v>
                </c:pt>
                <c:pt idx="891">
                  <c:v>38896</c:v>
                </c:pt>
                <c:pt idx="892">
                  <c:v>38897</c:v>
                </c:pt>
                <c:pt idx="893">
                  <c:v>38898</c:v>
                </c:pt>
                <c:pt idx="894">
                  <c:v>38901</c:v>
                </c:pt>
                <c:pt idx="895">
                  <c:v>38902</c:v>
                </c:pt>
                <c:pt idx="896">
                  <c:v>38903</c:v>
                </c:pt>
                <c:pt idx="897">
                  <c:v>38904</c:v>
                </c:pt>
                <c:pt idx="898">
                  <c:v>38905</c:v>
                </c:pt>
                <c:pt idx="899">
                  <c:v>38908</c:v>
                </c:pt>
                <c:pt idx="900">
                  <c:v>38909</c:v>
                </c:pt>
                <c:pt idx="901">
                  <c:v>38910</c:v>
                </c:pt>
                <c:pt idx="902">
                  <c:v>38911</c:v>
                </c:pt>
                <c:pt idx="903">
                  <c:v>38912</c:v>
                </c:pt>
                <c:pt idx="904">
                  <c:v>38915</c:v>
                </c:pt>
                <c:pt idx="905">
                  <c:v>38916</c:v>
                </c:pt>
                <c:pt idx="906">
                  <c:v>38917</c:v>
                </c:pt>
                <c:pt idx="907">
                  <c:v>38918</c:v>
                </c:pt>
                <c:pt idx="908">
                  <c:v>38919</c:v>
                </c:pt>
                <c:pt idx="909">
                  <c:v>38922</c:v>
                </c:pt>
                <c:pt idx="910">
                  <c:v>38923</c:v>
                </c:pt>
                <c:pt idx="911">
                  <c:v>38924</c:v>
                </c:pt>
                <c:pt idx="912">
                  <c:v>38925</c:v>
                </c:pt>
                <c:pt idx="913">
                  <c:v>38926</c:v>
                </c:pt>
                <c:pt idx="914">
                  <c:v>38929</c:v>
                </c:pt>
                <c:pt idx="915">
                  <c:v>38930</c:v>
                </c:pt>
                <c:pt idx="916">
                  <c:v>38931</c:v>
                </c:pt>
                <c:pt idx="917">
                  <c:v>38932</c:v>
                </c:pt>
                <c:pt idx="918">
                  <c:v>38933</c:v>
                </c:pt>
                <c:pt idx="919">
                  <c:v>38936</c:v>
                </c:pt>
                <c:pt idx="920">
                  <c:v>38937</c:v>
                </c:pt>
                <c:pt idx="921">
                  <c:v>38938</c:v>
                </c:pt>
                <c:pt idx="922">
                  <c:v>38939</c:v>
                </c:pt>
                <c:pt idx="923">
                  <c:v>38940</c:v>
                </c:pt>
                <c:pt idx="924">
                  <c:v>38943</c:v>
                </c:pt>
                <c:pt idx="925">
                  <c:v>38944</c:v>
                </c:pt>
                <c:pt idx="926">
                  <c:v>38945</c:v>
                </c:pt>
                <c:pt idx="927">
                  <c:v>38946</c:v>
                </c:pt>
                <c:pt idx="928">
                  <c:v>38947</c:v>
                </c:pt>
                <c:pt idx="929">
                  <c:v>38950</c:v>
                </c:pt>
                <c:pt idx="930">
                  <c:v>38951</c:v>
                </c:pt>
                <c:pt idx="931">
                  <c:v>38952</c:v>
                </c:pt>
                <c:pt idx="932">
                  <c:v>38953</c:v>
                </c:pt>
                <c:pt idx="933">
                  <c:v>38954</c:v>
                </c:pt>
                <c:pt idx="934">
                  <c:v>38957</c:v>
                </c:pt>
                <c:pt idx="935">
                  <c:v>38958</c:v>
                </c:pt>
                <c:pt idx="936">
                  <c:v>38959</c:v>
                </c:pt>
                <c:pt idx="937">
                  <c:v>38960</c:v>
                </c:pt>
                <c:pt idx="938">
                  <c:v>38961</c:v>
                </c:pt>
                <c:pt idx="939">
                  <c:v>38964</c:v>
                </c:pt>
                <c:pt idx="940">
                  <c:v>38965</c:v>
                </c:pt>
                <c:pt idx="941">
                  <c:v>38966</c:v>
                </c:pt>
                <c:pt idx="942">
                  <c:v>38967</c:v>
                </c:pt>
                <c:pt idx="943">
                  <c:v>38968</c:v>
                </c:pt>
                <c:pt idx="944">
                  <c:v>38971</c:v>
                </c:pt>
                <c:pt idx="945">
                  <c:v>38972</c:v>
                </c:pt>
                <c:pt idx="946">
                  <c:v>38973</c:v>
                </c:pt>
                <c:pt idx="947">
                  <c:v>38974</c:v>
                </c:pt>
                <c:pt idx="948">
                  <c:v>38975</c:v>
                </c:pt>
                <c:pt idx="949">
                  <c:v>38978</c:v>
                </c:pt>
                <c:pt idx="950">
                  <c:v>38979</c:v>
                </c:pt>
                <c:pt idx="951">
                  <c:v>38980</c:v>
                </c:pt>
                <c:pt idx="952">
                  <c:v>38981</c:v>
                </c:pt>
                <c:pt idx="953">
                  <c:v>38982</c:v>
                </c:pt>
                <c:pt idx="954">
                  <c:v>38985</c:v>
                </c:pt>
                <c:pt idx="955">
                  <c:v>38986</c:v>
                </c:pt>
                <c:pt idx="956">
                  <c:v>38987</c:v>
                </c:pt>
                <c:pt idx="957">
                  <c:v>38988</c:v>
                </c:pt>
                <c:pt idx="958">
                  <c:v>38989</c:v>
                </c:pt>
                <c:pt idx="959">
                  <c:v>38992</c:v>
                </c:pt>
                <c:pt idx="960">
                  <c:v>38993</c:v>
                </c:pt>
                <c:pt idx="961">
                  <c:v>38994</c:v>
                </c:pt>
                <c:pt idx="962">
                  <c:v>38995</c:v>
                </c:pt>
                <c:pt idx="963">
                  <c:v>38996</c:v>
                </c:pt>
                <c:pt idx="964">
                  <c:v>38999</c:v>
                </c:pt>
                <c:pt idx="965">
                  <c:v>39000</c:v>
                </c:pt>
                <c:pt idx="966">
                  <c:v>39001</c:v>
                </c:pt>
                <c:pt idx="967">
                  <c:v>39002</c:v>
                </c:pt>
                <c:pt idx="968">
                  <c:v>39003</c:v>
                </c:pt>
                <c:pt idx="969">
                  <c:v>39006</c:v>
                </c:pt>
                <c:pt idx="970">
                  <c:v>39007</c:v>
                </c:pt>
                <c:pt idx="971">
                  <c:v>39008</c:v>
                </c:pt>
                <c:pt idx="972">
                  <c:v>39009</c:v>
                </c:pt>
                <c:pt idx="973">
                  <c:v>39010</c:v>
                </c:pt>
                <c:pt idx="974">
                  <c:v>39013</c:v>
                </c:pt>
                <c:pt idx="975">
                  <c:v>39014</c:v>
                </c:pt>
                <c:pt idx="976">
                  <c:v>39015</c:v>
                </c:pt>
                <c:pt idx="977">
                  <c:v>39016</c:v>
                </c:pt>
                <c:pt idx="978">
                  <c:v>39017</c:v>
                </c:pt>
                <c:pt idx="979">
                  <c:v>39020</c:v>
                </c:pt>
                <c:pt idx="980">
                  <c:v>39021</c:v>
                </c:pt>
                <c:pt idx="981">
                  <c:v>39022</c:v>
                </c:pt>
                <c:pt idx="982">
                  <c:v>39023</c:v>
                </c:pt>
                <c:pt idx="983">
                  <c:v>39024</c:v>
                </c:pt>
                <c:pt idx="984">
                  <c:v>39026</c:v>
                </c:pt>
                <c:pt idx="985">
                  <c:v>39027</c:v>
                </c:pt>
                <c:pt idx="986">
                  <c:v>39028</c:v>
                </c:pt>
                <c:pt idx="987">
                  <c:v>39029</c:v>
                </c:pt>
                <c:pt idx="988">
                  <c:v>39030</c:v>
                </c:pt>
                <c:pt idx="989">
                  <c:v>39031</c:v>
                </c:pt>
                <c:pt idx="990">
                  <c:v>39034</c:v>
                </c:pt>
                <c:pt idx="991">
                  <c:v>39035</c:v>
                </c:pt>
                <c:pt idx="992">
                  <c:v>39036</c:v>
                </c:pt>
                <c:pt idx="993">
                  <c:v>39037</c:v>
                </c:pt>
                <c:pt idx="994">
                  <c:v>39038</c:v>
                </c:pt>
                <c:pt idx="995">
                  <c:v>39041</c:v>
                </c:pt>
                <c:pt idx="996">
                  <c:v>39042</c:v>
                </c:pt>
                <c:pt idx="997">
                  <c:v>39043</c:v>
                </c:pt>
                <c:pt idx="998">
                  <c:v>39044</c:v>
                </c:pt>
                <c:pt idx="999">
                  <c:v>39045</c:v>
                </c:pt>
                <c:pt idx="1000">
                  <c:v>39048</c:v>
                </c:pt>
                <c:pt idx="1001">
                  <c:v>39049</c:v>
                </c:pt>
                <c:pt idx="1002">
                  <c:v>39050</c:v>
                </c:pt>
                <c:pt idx="1003">
                  <c:v>39051</c:v>
                </c:pt>
                <c:pt idx="1004">
                  <c:v>39052</c:v>
                </c:pt>
                <c:pt idx="1005">
                  <c:v>39055</c:v>
                </c:pt>
                <c:pt idx="1006">
                  <c:v>39057</c:v>
                </c:pt>
                <c:pt idx="1007">
                  <c:v>39058</c:v>
                </c:pt>
                <c:pt idx="1008">
                  <c:v>39059</c:v>
                </c:pt>
                <c:pt idx="1009">
                  <c:v>39062</c:v>
                </c:pt>
                <c:pt idx="1010">
                  <c:v>39063</c:v>
                </c:pt>
                <c:pt idx="1011">
                  <c:v>39064</c:v>
                </c:pt>
                <c:pt idx="1012">
                  <c:v>39065</c:v>
                </c:pt>
                <c:pt idx="1013">
                  <c:v>39066</c:v>
                </c:pt>
                <c:pt idx="1014">
                  <c:v>39069</c:v>
                </c:pt>
                <c:pt idx="1015">
                  <c:v>39070</c:v>
                </c:pt>
                <c:pt idx="1016">
                  <c:v>39071</c:v>
                </c:pt>
                <c:pt idx="1017">
                  <c:v>39072</c:v>
                </c:pt>
                <c:pt idx="1018">
                  <c:v>39073</c:v>
                </c:pt>
                <c:pt idx="1019">
                  <c:v>39078</c:v>
                </c:pt>
                <c:pt idx="1020">
                  <c:v>39079</c:v>
                </c:pt>
                <c:pt idx="1021">
                  <c:v>39080</c:v>
                </c:pt>
                <c:pt idx="1022">
                  <c:v>39084</c:v>
                </c:pt>
                <c:pt idx="1023">
                  <c:v>39085</c:v>
                </c:pt>
                <c:pt idx="1024">
                  <c:v>39086</c:v>
                </c:pt>
                <c:pt idx="1025">
                  <c:v>39087</c:v>
                </c:pt>
                <c:pt idx="1026">
                  <c:v>39090</c:v>
                </c:pt>
                <c:pt idx="1027">
                  <c:v>39091</c:v>
                </c:pt>
                <c:pt idx="1028">
                  <c:v>39092</c:v>
                </c:pt>
                <c:pt idx="1029">
                  <c:v>39093</c:v>
                </c:pt>
                <c:pt idx="1030">
                  <c:v>39094</c:v>
                </c:pt>
                <c:pt idx="1031">
                  <c:v>39097</c:v>
                </c:pt>
                <c:pt idx="1032">
                  <c:v>39098</c:v>
                </c:pt>
                <c:pt idx="1033">
                  <c:v>39099</c:v>
                </c:pt>
                <c:pt idx="1034">
                  <c:v>39100</c:v>
                </c:pt>
                <c:pt idx="1035">
                  <c:v>39101</c:v>
                </c:pt>
                <c:pt idx="1036">
                  <c:v>39104</c:v>
                </c:pt>
                <c:pt idx="1037">
                  <c:v>39105</c:v>
                </c:pt>
                <c:pt idx="1038">
                  <c:v>39106</c:v>
                </c:pt>
                <c:pt idx="1039">
                  <c:v>39107</c:v>
                </c:pt>
                <c:pt idx="1040">
                  <c:v>39108</c:v>
                </c:pt>
                <c:pt idx="1041">
                  <c:v>39111</c:v>
                </c:pt>
                <c:pt idx="1042">
                  <c:v>39112</c:v>
                </c:pt>
                <c:pt idx="1043">
                  <c:v>39113</c:v>
                </c:pt>
                <c:pt idx="1044">
                  <c:v>39114</c:v>
                </c:pt>
                <c:pt idx="1045">
                  <c:v>39115</c:v>
                </c:pt>
                <c:pt idx="1046">
                  <c:v>39118</c:v>
                </c:pt>
                <c:pt idx="1047">
                  <c:v>39119</c:v>
                </c:pt>
                <c:pt idx="1048">
                  <c:v>39120</c:v>
                </c:pt>
                <c:pt idx="1049">
                  <c:v>39121</c:v>
                </c:pt>
                <c:pt idx="1050">
                  <c:v>39122</c:v>
                </c:pt>
                <c:pt idx="1051">
                  <c:v>39125</c:v>
                </c:pt>
                <c:pt idx="1052">
                  <c:v>39126</c:v>
                </c:pt>
                <c:pt idx="1053">
                  <c:v>39127</c:v>
                </c:pt>
                <c:pt idx="1054">
                  <c:v>39128</c:v>
                </c:pt>
                <c:pt idx="1055">
                  <c:v>39129</c:v>
                </c:pt>
                <c:pt idx="1056">
                  <c:v>39132</c:v>
                </c:pt>
                <c:pt idx="1057">
                  <c:v>39133</c:v>
                </c:pt>
                <c:pt idx="1058">
                  <c:v>39134</c:v>
                </c:pt>
                <c:pt idx="1059">
                  <c:v>39135</c:v>
                </c:pt>
                <c:pt idx="1060">
                  <c:v>39136</c:v>
                </c:pt>
                <c:pt idx="1061">
                  <c:v>39139</c:v>
                </c:pt>
                <c:pt idx="1062">
                  <c:v>39140</c:v>
                </c:pt>
                <c:pt idx="1063">
                  <c:v>39141</c:v>
                </c:pt>
                <c:pt idx="1064">
                  <c:v>39142</c:v>
                </c:pt>
                <c:pt idx="1065">
                  <c:v>39143</c:v>
                </c:pt>
                <c:pt idx="1066">
                  <c:v>39146</c:v>
                </c:pt>
                <c:pt idx="1067">
                  <c:v>39147</c:v>
                </c:pt>
                <c:pt idx="1068">
                  <c:v>39148</c:v>
                </c:pt>
                <c:pt idx="1069">
                  <c:v>39149</c:v>
                </c:pt>
                <c:pt idx="1070">
                  <c:v>39150</c:v>
                </c:pt>
                <c:pt idx="1071">
                  <c:v>39153</c:v>
                </c:pt>
                <c:pt idx="1072">
                  <c:v>39154</c:v>
                </c:pt>
                <c:pt idx="1073">
                  <c:v>39155</c:v>
                </c:pt>
                <c:pt idx="1074">
                  <c:v>39156</c:v>
                </c:pt>
                <c:pt idx="1075">
                  <c:v>39157</c:v>
                </c:pt>
                <c:pt idx="1076">
                  <c:v>39160</c:v>
                </c:pt>
                <c:pt idx="1077">
                  <c:v>39161</c:v>
                </c:pt>
                <c:pt idx="1078">
                  <c:v>39162</c:v>
                </c:pt>
                <c:pt idx="1079">
                  <c:v>39163</c:v>
                </c:pt>
                <c:pt idx="1080">
                  <c:v>39164</c:v>
                </c:pt>
                <c:pt idx="1081">
                  <c:v>39167</c:v>
                </c:pt>
                <c:pt idx="1082">
                  <c:v>39168</c:v>
                </c:pt>
                <c:pt idx="1083">
                  <c:v>39169</c:v>
                </c:pt>
                <c:pt idx="1084">
                  <c:v>39170</c:v>
                </c:pt>
                <c:pt idx="1085">
                  <c:v>39171</c:v>
                </c:pt>
                <c:pt idx="1086">
                  <c:v>39174</c:v>
                </c:pt>
                <c:pt idx="1087">
                  <c:v>39175</c:v>
                </c:pt>
                <c:pt idx="1088">
                  <c:v>39176</c:v>
                </c:pt>
                <c:pt idx="1089">
                  <c:v>39182</c:v>
                </c:pt>
                <c:pt idx="1090">
                  <c:v>39183</c:v>
                </c:pt>
                <c:pt idx="1091">
                  <c:v>39184</c:v>
                </c:pt>
                <c:pt idx="1092">
                  <c:v>39185</c:v>
                </c:pt>
                <c:pt idx="1093">
                  <c:v>39188</c:v>
                </c:pt>
                <c:pt idx="1094">
                  <c:v>39189</c:v>
                </c:pt>
                <c:pt idx="1095">
                  <c:v>39190</c:v>
                </c:pt>
                <c:pt idx="1096">
                  <c:v>39191</c:v>
                </c:pt>
                <c:pt idx="1097">
                  <c:v>39192</c:v>
                </c:pt>
                <c:pt idx="1098">
                  <c:v>39195</c:v>
                </c:pt>
                <c:pt idx="1099">
                  <c:v>39196</c:v>
                </c:pt>
                <c:pt idx="1100">
                  <c:v>39197</c:v>
                </c:pt>
                <c:pt idx="1101">
                  <c:v>39198</c:v>
                </c:pt>
                <c:pt idx="1102">
                  <c:v>39199</c:v>
                </c:pt>
                <c:pt idx="1103">
                  <c:v>39202</c:v>
                </c:pt>
                <c:pt idx="1104">
                  <c:v>39204</c:v>
                </c:pt>
                <c:pt idx="1105">
                  <c:v>39205</c:v>
                </c:pt>
                <c:pt idx="1106">
                  <c:v>39206</c:v>
                </c:pt>
                <c:pt idx="1107">
                  <c:v>39209</c:v>
                </c:pt>
                <c:pt idx="1108">
                  <c:v>39210</c:v>
                </c:pt>
                <c:pt idx="1109">
                  <c:v>39211</c:v>
                </c:pt>
                <c:pt idx="1110">
                  <c:v>39212</c:v>
                </c:pt>
                <c:pt idx="1111">
                  <c:v>39213</c:v>
                </c:pt>
                <c:pt idx="1112">
                  <c:v>39216</c:v>
                </c:pt>
                <c:pt idx="1113">
                  <c:v>39217</c:v>
                </c:pt>
                <c:pt idx="1114">
                  <c:v>39218</c:v>
                </c:pt>
                <c:pt idx="1115">
                  <c:v>39219</c:v>
                </c:pt>
                <c:pt idx="1116">
                  <c:v>39220</c:v>
                </c:pt>
                <c:pt idx="1117">
                  <c:v>39223</c:v>
                </c:pt>
                <c:pt idx="1118">
                  <c:v>39224</c:v>
                </c:pt>
                <c:pt idx="1119">
                  <c:v>39225</c:v>
                </c:pt>
                <c:pt idx="1120">
                  <c:v>39226</c:v>
                </c:pt>
                <c:pt idx="1121">
                  <c:v>39227</c:v>
                </c:pt>
                <c:pt idx="1122">
                  <c:v>39231</c:v>
                </c:pt>
                <c:pt idx="1123">
                  <c:v>39232</c:v>
                </c:pt>
                <c:pt idx="1124">
                  <c:v>39233</c:v>
                </c:pt>
                <c:pt idx="1125">
                  <c:v>39234</c:v>
                </c:pt>
                <c:pt idx="1126">
                  <c:v>39237</c:v>
                </c:pt>
                <c:pt idx="1127">
                  <c:v>39238</c:v>
                </c:pt>
                <c:pt idx="1128">
                  <c:v>39239</c:v>
                </c:pt>
                <c:pt idx="1129">
                  <c:v>39240</c:v>
                </c:pt>
                <c:pt idx="1130">
                  <c:v>39241</c:v>
                </c:pt>
                <c:pt idx="1131">
                  <c:v>39244</c:v>
                </c:pt>
                <c:pt idx="1132">
                  <c:v>39245</c:v>
                </c:pt>
                <c:pt idx="1133">
                  <c:v>39246</c:v>
                </c:pt>
                <c:pt idx="1134">
                  <c:v>39247</c:v>
                </c:pt>
                <c:pt idx="1135">
                  <c:v>39248</c:v>
                </c:pt>
                <c:pt idx="1136">
                  <c:v>39251</c:v>
                </c:pt>
                <c:pt idx="1137">
                  <c:v>39252</c:v>
                </c:pt>
                <c:pt idx="1138">
                  <c:v>39253</c:v>
                </c:pt>
                <c:pt idx="1139">
                  <c:v>39254</c:v>
                </c:pt>
                <c:pt idx="1140">
                  <c:v>39255</c:v>
                </c:pt>
                <c:pt idx="1141">
                  <c:v>39258</c:v>
                </c:pt>
                <c:pt idx="1142">
                  <c:v>39259</c:v>
                </c:pt>
                <c:pt idx="1143">
                  <c:v>39260</c:v>
                </c:pt>
                <c:pt idx="1144">
                  <c:v>39261</c:v>
                </c:pt>
                <c:pt idx="1145">
                  <c:v>39262</c:v>
                </c:pt>
                <c:pt idx="1146">
                  <c:v>39265</c:v>
                </c:pt>
                <c:pt idx="1147">
                  <c:v>39266</c:v>
                </c:pt>
                <c:pt idx="1148">
                  <c:v>39267</c:v>
                </c:pt>
                <c:pt idx="1149">
                  <c:v>39268</c:v>
                </c:pt>
                <c:pt idx="1150">
                  <c:v>39269</c:v>
                </c:pt>
                <c:pt idx="1151">
                  <c:v>39272</c:v>
                </c:pt>
                <c:pt idx="1152">
                  <c:v>39273</c:v>
                </c:pt>
                <c:pt idx="1153">
                  <c:v>39274</c:v>
                </c:pt>
                <c:pt idx="1154">
                  <c:v>39275</c:v>
                </c:pt>
                <c:pt idx="1155">
                  <c:v>39276</c:v>
                </c:pt>
                <c:pt idx="1156">
                  <c:v>39279</c:v>
                </c:pt>
                <c:pt idx="1157">
                  <c:v>39280</c:v>
                </c:pt>
                <c:pt idx="1158">
                  <c:v>39281</c:v>
                </c:pt>
                <c:pt idx="1159">
                  <c:v>39282</c:v>
                </c:pt>
                <c:pt idx="1160">
                  <c:v>39283</c:v>
                </c:pt>
                <c:pt idx="1161">
                  <c:v>39286</c:v>
                </c:pt>
                <c:pt idx="1162">
                  <c:v>39287</c:v>
                </c:pt>
                <c:pt idx="1163">
                  <c:v>39288</c:v>
                </c:pt>
                <c:pt idx="1164">
                  <c:v>39289</c:v>
                </c:pt>
                <c:pt idx="1165">
                  <c:v>39290</c:v>
                </c:pt>
                <c:pt idx="1166">
                  <c:v>39293</c:v>
                </c:pt>
                <c:pt idx="1167">
                  <c:v>39294</c:v>
                </c:pt>
                <c:pt idx="1168">
                  <c:v>39295</c:v>
                </c:pt>
                <c:pt idx="1169">
                  <c:v>39296</c:v>
                </c:pt>
                <c:pt idx="1170">
                  <c:v>39297</c:v>
                </c:pt>
                <c:pt idx="1171">
                  <c:v>39300</c:v>
                </c:pt>
                <c:pt idx="1172">
                  <c:v>39301</c:v>
                </c:pt>
                <c:pt idx="1173">
                  <c:v>39302</c:v>
                </c:pt>
                <c:pt idx="1174">
                  <c:v>39303</c:v>
                </c:pt>
                <c:pt idx="1175">
                  <c:v>39304</c:v>
                </c:pt>
                <c:pt idx="1176">
                  <c:v>39307</c:v>
                </c:pt>
                <c:pt idx="1177">
                  <c:v>39308</c:v>
                </c:pt>
                <c:pt idx="1178">
                  <c:v>39309</c:v>
                </c:pt>
                <c:pt idx="1179">
                  <c:v>39310</c:v>
                </c:pt>
                <c:pt idx="1180">
                  <c:v>39311</c:v>
                </c:pt>
                <c:pt idx="1181">
                  <c:v>39314</c:v>
                </c:pt>
                <c:pt idx="1182">
                  <c:v>39315</c:v>
                </c:pt>
                <c:pt idx="1183">
                  <c:v>39316</c:v>
                </c:pt>
                <c:pt idx="1184">
                  <c:v>39317</c:v>
                </c:pt>
                <c:pt idx="1185">
                  <c:v>39318</c:v>
                </c:pt>
                <c:pt idx="1186">
                  <c:v>39321</c:v>
                </c:pt>
                <c:pt idx="1187">
                  <c:v>39322</c:v>
                </c:pt>
                <c:pt idx="1188">
                  <c:v>39323</c:v>
                </c:pt>
                <c:pt idx="1189">
                  <c:v>39324</c:v>
                </c:pt>
                <c:pt idx="1190">
                  <c:v>39325</c:v>
                </c:pt>
                <c:pt idx="1191">
                  <c:v>39328</c:v>
                </c:pt>
                <c:pt idx="1192">
                  <c:v>39329</c:v>
                </c:pt>
                <c:pt idx="1193">
                  <c:v>39330</c:v>
                </c:pt>
                <c:pt idx="1194">
                  <c:v>39331</c:v>
                </c:pt>
                <c:pt idx="1195">
                  <c:v>39332</c:v>
                </c:pt>
                <c:pt idx="1196">
                  <c:v>39335</c:v>
                </c:pt>
                <c:pt idx="1197">
                  <c:v>39336</c:v>
                </c:pt>
                <c:pt idx="1198">
                  <c:v>39337</c:v>
                </c:pt>
                <c:pt idx="1199">
                  <c:v>39338</c:v>
                </c:pt>
                <c:pt idx="1200">
                  <c:v>39339</c:v>
                </c:pt>
                <c:pt idx="1201">
                  <c:v>39342</c:v>
                </c:pt>
                <c:pt idx="1202">
                  <c:v>39343</c:v>
                </c:pt>
                <c:pt idx="1203">
                  <c:v>39344</c:v>
                </c:pt>
                <c:pt idx="1204">
                  <c:v>39345</c:v>
                </c:pt>
                <c:pt idx="1205">
                  <c:v>39346</c:v>
                </c:pt>
                <c:pt idx="1206">
                  <c:v>39349</c:v>
                </c:pt>
                <c:pt idx="1207">
                  <c:v>39350</c:v>
                </c:pt>
                <c:pt idx="1208">
                  <c:v>39351</c:v>
                </c:pt>
                <c:pt idx="1209">
                  <c:v>39352</c:v>
                </c:pt>
                <c:pt idx="1210">
                  <c:v>39353</c:v>
                </c:pt>
                <c:pt idx="1211">
                  <c:v>39356</c:v>
                </c:pt>
                <c:pt idx="1212">
                  <c:v>39357</c:v>
                </c:pt>
                <c:pt idx="1213">
                  <c:v>39358</c:v>
                </c:pt>
                <c:pt idx="1214">
                  <c:v>39359</c:v>
                </c:pt>
                <c:pt idx="1215">
                  <c:v>39360</c:v>
                </c:pt>
                <c:pt idx="1216">
                  <c:v>39363</c:v>
                </c:pt>
                <c:pt idx="1217">
                  <c:v>39364</c:v>
                </c:pt>
                <c:pt idx="1218">
                  <c:v>39365</c:v>
                </c:pt>
                <c:pt idx="1219">
                  <c:v>39366</c:v>
                </c:pt>
                <c:pt idx="1220">
                  <c:v>39367</c:v>
                </c:pt>
                <c:pt idx="1221">
                  <c:v>39370</c:v>
                </c:pt>
                <c:pt idx="1222">
                  <c:v>39371</c:v>
                </c:pt>
                <c:pt idx="1223">
                  <c:v>39372</c:v>
                </c:pt>
                <c:pt idx="1224">
                  <c:v>39373</c:v>
                </c:pt>
                <c:pt idx="1225">
                  <c:v>39374</c:v>
                </c:pt>
                <c:pt idx="1226">
                  <c:v>39377</c:v>
                </c:pt>
                <c:pt idx="1227">
                  <c:v>39378</c:v>
                </c:pt>
                <c:pt idx="1228">
                  <c:v>39379</c:v>
                </c:pt>
                <c:pt idx="1229">
                  <c:v>39380</c:v>
                </c:pt>
                <c:pt idx="1230">
                  <c:v>39381</c:v>
                </c:pt>
                <c:pt idx="1231">
                  <c:v>39384</c:v>
                </c:pt>
                <c:pt idx="1232">
                  <c:v>39385</c:v>
                </c:pt>
                <c:pt idx="1233">
                  <c:v>39386</c:v>
                </c:pt>
                <c:pt idx="1234">
                  <c:v>39387</c:v>
                </c:pt>
                <c:pt idx="1235">
                  <c:v>39388</c:v>
                </c:pt>
                <c:pt idx="1236">
                  <c:v>39391</c:v>
                </c:pt>
                <c:pt idx="1237">
                  <c:v>39392</c:v>
                </c:pt>
                <c:pt idx="1238">
                  <c:v>39393</c:v>
                </c:pt>
                <c:pt idx="1239">
                  <c:v>39394</c:v>
                </c:pt>
                <c:pt idx="1240">
                  <c:v>39395</c:v>
                </c:pt>
                <c:pt idx="1241">
                  <c:v>39398</c:v>
                </c:pt>
                <c:pt idx="1242">
                  <c:v>39399</c:v>
                </c:pt>
                <c:pt idx="1243">
                  <c:v>39400</c:v>
                </c:pt>
                <c:pt idx="1244">
                  <c:v>39401</c:v>
                </c:pt>
                <c:pt idx="1245">
                  <c:v>39402</c:v>
                </c:pt>
                <c:pt idx="1246">
                  <c:v>39405</c:v>
                </c:pt>
                <c:pt idx="1247">
                  <c:v>39406</c:v>
                </c:pt>
                <c:pt idx="1248">
                  <c:v>39407</c:v>
                </c:pt>
                <c:pt idx="1249">
                  <c:v>39408</c:v>
                </c:pt>
                <c:pt idx="1250">
                  <c:v>39409</c:v>
                </c:pt>
                <c:pt idx="1251">
                  <c:v>39412</c:v>
                </c:pt>
                <c:pt idx="1252">
                  <c:v>39413</c:v>
                </c:pt>
                <c:pt idx="1253">
                  <c:v>39414</c:v>
                </c:pt>
                <c:pt idx="1254">
                  <c:v>39415</c:v>
                </c:pt>
                <c:pt idx="1255">
                  <c:v>39416</c:v>
                </c:pt>
                <c:pt idx="1256">
                  <c:v>39419</c:v>
                </c:pt>
                <c:pt idx="1257">
                  <c:v>39420</c:v>
                </c:pt>
                <c:pt idx="1258">
                  <c:v>39421</c:v>
                </c:pt>
                <c:pt idx="1259">
                  <c:v>39422</c:v>
                </c:pt>
                <c:pt idx="1260">
                  <c:v>39423</c:v>
                </c:pt>
                <c:pt idx="1261">
                  <c:v>39426</c:v>
                </c:pt>
                <c:pt idx="1262">
                  <c:v>39427</c:v>
                </c:pt>
                <c:pt idx="1263">
                  <c:v>39428</c:v>
                </c:pt>
                <c:pt idx="1264">
                  <c:v>39429</c:v>
                </c:pt>
                <c:pt idx="1265">
                  <c:v>39430</c:v>
                </c:pt>
                <c:pt idx="1266">
                  <c:v>39433</c:v>
                </c:pt>
                <c:pt idx="1267">
                  <c:v>39434</c:v>
                </c:pt>
                <c:pt idx="1268">
                  <c:v>39435</c:v>
                </c:pt>
                <c:pt idx="1269">
                  <c:v>39436</c:v>
                </c:pt>
                <c:pt idx="1270">
                  <c:v>39437</c:v>
                </c:pt>
                <c:pt idx="1271">
                  <c:v>39440</c:v>
                </c:pt>
                <c:pt idx="1272">
                  <c:v>39443</c:v>
                </c:pt>
                <c:pt idx="1273">
                  <c:v>39444</c:v>
                </c:pt>
                <c:pt idx="1274">
                  <c:v>39447</c:v>
                </c:pt>
                <c:pt idx="1275">
                  <c:v>39449</c:v>
                </c:pt>
                <c:pt idx="1276">
                  <c:v>39450</c:v>
                </c:pt>
                <c:pt idx="1277">
                  <c:v>39451</c:v>
                </c:pt>
                <c:pt idx="1278">
                  <c:v>39454</c:v>
                </c:pt>
                <c:pt idx="1279">
                  <c:v>39455</c:v>
                </c:pt>
                <c:pt idx="1280">
                  <c:v>39456</c:v>
                </c:pt>
                <c:pt idx="1281">
                  <c:v>39457</c:v>
                </c:pt>
                <c:pt idx="1282">
                  <c:v>39458</c:v>
                </c:pt>
                <c:pt idx="1283">
                  <c:v>39461</c:v>
                </c:pt>
                <c:pt idx="1284">
                  <c:v>39462</c:v>
                </c:pt>
                <c:pt idx="1285">
                  <c:v>39463</c:v>
                </c:pt>
                <c:pt idx="1286">
                  <c:v>39464</c:v>
                </c:pt>
                <c:pt idx="1287">
                  <c:v>39465</c:v>
                </c:pt>
                <c:pt idx="1288">
                  <c:v>39468</c:v>
                </c:pt>
                <c:pt idx="1289">
                  <c:v>39469</c:v>
                </c:pt>
                <c:pt idx="1290">
                  <c:v>39470</c:v>
                </c:pt>
                <c:pt idx="1291">
                  <c:v>39471</c:v>
                </c:pt>
                <c:pt idx="1292">
                  <c:v>39472</c:v>
                </c:pt>
                <c:pt idx="1293">
                  <c:v>39475</c:v>
                </c:pt>
                <c:pt idx="1294">
                  <c:v>39476</c:v>
                </c:pt>
                <c:pt idx="1295">
                  <c:v>39477</c:v>
                </c:pt>
                <c:pt idx="1296">
                  <c:v>39478</c:v>
                </c:pt>
                <c:pt idx="1297">
                  <c:v>39479</c:v>
                </c:pt>
                <c:pt idx="1298">
                  <c:v>39482</c:v>
                </c:pt>
                <c:pt idx="1299">
                  <c:v>39483</c:v>
                </c:pt>
                <c:pt idx="1300">
                  <c:v>39484</c:v>
                </c:pt>
                <c:pt idx="1301">
                  <c:v>39485</c:v>
                </c:pt>
                <c:pt idx="1302">
                  <c:v>39486</c:v>
                </c:pt>
                <c:pt idx="1303">
                  <c:v>39489</c:v>
                </c:pt>
                <c:pt idx="1304">
                  <c:v>39490</c:v>
                </c:pt>
                <c:pt idx="1305">
                  <c:v>39491</c:v>
                </c:pt>
                <c:pt idx="1306">
                  <c:v>39492</c:v>
                </c:pt>
                <c:pt idx="1307">
                  <c:v>39493</c:v>
                </c:pt>
                <c:pt idx="1308">
                  <c:v>39496</c:v>
                </c:pt>
                <c:pt idx="1309">
                  <c:v>39497</c:v>
                </c:pt>
                <c:pt idx="1310">
                  <c:v>39498</c:v>
                </c:pt>
                <c:pt idx="1311">
                  <c:v>39499</c:v>
                </c:pt>
                <c:pt idx="1312">
                  <c:v>39500</c:v>
                </c:pt>
                <c:pt idx="1313">
                  <c:v>39503</c:v>
                </c:pt>
                <c:pt idx="1314">
                  <c:v>39504</c:v>
                </c:pt>
                <c:pt idx="1315">
                  <c:v>39505</c:v>
                </c:pt>
                <c:pt idx="1316">
                  <c:v>39506</c:v>
                </c:pt>
                <c:pt idx="1317">
                  <c:v>39507</c:v>
                </c:pt>
                <c:pt idx="1318">
                  <c:v>39510</c:v>
                </c:pt>
                <c:pt idx="1319">
                  <c:v>39511</c:v>
                </c:pt>
                <c:pt idx="1320">
                  <c:v>39512</c:v>
                </c:pt>
                <c:pt idx="1321">
                  <c:v>39513</c:v>
                </c:pt>
                <c:pt idx="1322">
                  <c:v>39514</c:v>
                </c:pt>
                <c:pt idx="1323">
                  <c:v>39517</c:v>
                </c:pt>
                <c:pt idx="1324">
                  <c:v>39518</c:v>
                </c:pt>
                <c:pt idx="1325">
                  <c:v>39519</c:v>
                </c:pt>
                <c:pt idx="1326">
                  <c:v>39520</c:v>
                </c:pt>
                <c:pt idx="1327">
                  <c:v>39521</c:v>
                </c:pt>
                <c:pt idx="1328">
                  <c:v>39524</c:v>
                </c:pt>
                <c:pt idx="1329">
                  <c:v>39525</c:v>
                </c:pt>
                <c:pt idx="1330">
                  <c:v>39526</c:v>
                </c:pt>
                <c:pt idx="1331">
                  <c:v>39527</c:v>
                </c:pt>
                <c:pt idx="1332">
                  <c:v>39528</c:v>
                </c:pt>
                <c:pt idx="1333">
                  <c:v>39531</c:v>
                </c:pt>
                <c:pt idx="1334">
                  <c:v>39532</c:v>
                </c:pt>
                <c:pt idx="1335">
                  <c:v>39533</c:v>
                </c:pt>
                <c:pt idx="1336">
                  <c:v>39534</c:v>
                </c:pt>
                <c:pt idx="1337">
                  <c:v>39535</c:v>
                </c:pt>
                <c:pt idx="1338">
                  <c:v>39538</c:v>
                </c:pt>
                <c:pt idx="1339">
                  <c:v>39539</c:v>
                </c:pt>
                <c:pt idx="1340">
                  <c:v>39540</c:v>
                </c:pt>
                <c:pt idx="1341">
                  <c:v>39541</c:v>
                </c:pt>
                <c:pt idx="1342">
                  <c:v>39542</c:v>
                </c:pt>
                <c:pt idx="1343">
                  <c:v>39545</c:v>
                </c:pt>
                <c:pt idx="1344">
                  <c:v>39546</c:v>
                </c:pt>
                <c:pt idx="1345">
                  <c:v>39547</c:v>
                </c:pt>
                <c:pt idx="1346">
                  <c:v>39548</c:v>
                </c:pt>
                <c:pt idx="1347">
                  <c:v>39549</c:v>
                </c:pt>
                <c:pt idx="1348">
                  <c:v>39552</c:v>
                </c:pt>
                <c:pt idx="1349">
                  <c:v>39553</c:v>
                </c:pt>
                <c:pt idx="1350">
                  <c:v>39554</c:v>
                </c:pt>
                <c:pt idx="1351">
                  <c:v>39555</c:v>
                </c:pt>
                <c:pt idx="1352">
                  <c:v>39556</c:v>
                </c:pt>
                <c:pt idx="1353">
                  <c:v>39559</c:v>
                </c:pt>
                <c:pt idx="1354">
                  <c:v>39560</c:v>
                </c:pt>
                <c:pt idx="1355">
                  <c:v>39561</c:v>
                </c:pt>
                <c:pt idx="1356">
                  <c:v>39562</c:v>
                </c:pt>
                <c:pt idx="1357">
                  <c:v>39563</c:v>
                </c:pt>
                <c:pt idx="1358">
                  <c:v>39566</c:v>
                </c:pt>
                <c:pt idx="1359">
                  <c:v>39567</c:v>
                </c:pt>
                <c:pt idx="1360">
                  <c:v>39568</c:v>
                </c:pt>
                <c:pt idx="1361">
                  <c:v>39569</c:v>
                </c:pt>
                <c:pt idx="1362">
                  <c:v>39570</c:v>
                </c:pt>
                <c:pt idx="1363">
                  <c:v>39573</c:v>
                </c:pt>
                <c:pt idx="1364">
                  <c:v>39574</c:v>
                </c:pt>
                <c:pt idx="1365">
                  <c:v>39575</c:v>
                </c:pt>
                <c:pt idx="1366">
                  <c:v>39576</c:v>
                </c:pt>
                <c:pt idx="1367">
                  <c:v>39577</c:v>
                </c:pt>
                <c:pt idx="1368">
                  <c:v>39581</c:v>
                </c:pt>
                <c:pt idx="1369">
                  <c:v>39582</c:v>
                </c:pt>
                <c:pt idx="1370">
                  <c:v>39583</c:v>
                </c:pt>
                <c:pt idx="1371">
                  <c:v>39584</c:v>
                </c:pt>
                <c:pt idx="1372">
                  <c:v>39587</c:v>
                </c:pt>
                <c:pt idx="1373">
                  <c:v>39588</c:v>
                </c:pt>
                <c:pt idx="1374">
                  <c:v>39589</c:v>
                </c:pt>
                <c:pt idx="1375">
                  <c:v>39590</c:v>
                </c:pt>
                <c:pt idx="1376">
                  <c:v>39591</c:v>
                </c:pt>
                <c:pt idx="1377">
                  <c:v>39594</c:v>
                </c:pt>
                <c:pt idx="1378">
                  <c:v>39595</c:v>
                </c:pt>
                <c:pt idx="1379">
                  <c:v>39596</c:v>
                </c:pt>
                <c:pt idx="1380">
                  <c:v>39597</c:v>
                </c:pt>
                <c:pt idx="1381">
                  <c:v>39598</c:v>
                </c:pt>
                <c:pt idx="1382">
                  <c:v>39601</c:v>
                </c:pt>
                <c:pt idx="1383">
                  <c:v>39602</c:v>
                </c:pt>
                <c:pt idx="1384">
                  <c:v>39603</c:v>
                </c:pt>
                <c:pt idx="1385">
                  <c:v>39604</c:v>
                </c:pt>
                <c:pt idx="1386">
                  <c:v>39605</c:v>
                </c:pt>
                <c:pt idx="1387">
                  <c:v>39608</c:v>
                </c:pt>
                <c:pt idx="1388">
                  <c:v>39609</c:v>
                </c:pt>
                <c:pt idx="1389">
                  <c:v>39610</c:v>
                </c:pt>
                <c:pt idx="1390">
                  <c:v>39611</c:v>
                </c:pt>
                <c:pt idx="1391">
                  <c:v>39612</c:v>
                </c:pt>
                <c:pt idx="1392">
                  <c:v>39615</c:v>
                </c:pt>
                <c:pt idx="1393">
                  <c:v>39616</c:v>
                </c:pt>
                <c:pt idx="1394">
                  <c:v>39617</c:v>
                </c:pt>
                <c:pt idx="1395">
                  <c:v>39618</c:v>
                </c:pt>
                <c:pt idx="1396">
                  <c:v>39619</c:v>
                </c:pt>
                <c:pt idx="1397">
                  <c:v>39622</c:v>
                </c:pt>
                <c:pt idx="1398">
                  <c:v>39623</c:v>
                </c:pt>
                <c:pt idx="1399">
                  <c:v>39624</c:v>
                </c:pt>
                <c:pt idx="1400">
                  <c:v>39625</c:v>
                </c:pt>
                <c:pt idx="1401">
                  <c:v>39626</c:v>
                </c:pt>
                <c:pt idx="1402">
                  <c:v>39629</c:v>
                </c:pt>
                <c:pt idx="1403">
                  <c:v>39630</c:v>
                </c:pt>
                <c:pt idx="1404">
                  <c:v>39631</c:v>
                </c:pt>
                <c:pt idx="1405">
                  <c:v>39632</c:v>
                </c:pt>
                <c:pt idx="1406">
                  <c:v>39633</c:v>
                </c:pt>
                <c:pt idx="1407">
                  <c:v>39636</c:v>
                </c:pt>
                <c:pt idx="1408">
                  <c:v>39637</c:v>
                </c:pt>
                <c:pt idx="1409">
                  <c:v>39638</c:v>
                </c:pt>
                <c:pt idx="1410">
                  <c:v>39639</c:v>
                </c:pt>
                <c:pt idx="1411">
                  <c:v>39640</c:v>
                </c:pt>
                <c:pt idx="1412">
                  <c:v>39643</c:v>
                </c:pt>
                <c:pt idx="1413">
                  <c:v>39644</c:v>
                </c:pt>
                <c:pt idx="1414">
                  <c:v>39645</c:v>
                </c:pt>
                <c:pt idx="1415">
                  <c:v>39646</c:v>
                </c:pt>
                <c:pt idx="1416">
                  <c:v>39647</c:v>
                </c:pt>
                <c:pt idx="1417">
                  <c:v>39650</c:v>
                </c:pt>
                <c:pt idx="1418">
                  <c:v>39651</c:v>
                </c:pt>
                <c:pt idx="1419">
                  <c:v>39652</c:v>
                </c:pt>
                <c:pt idx="1420">
                  <c:v>39653</c:v>
                </c:pt>
                <c:pt idx="1421">
                  <c:v>39654</c:v>
                </c:pt>
                <c:pt idx="1422">
                  <c:v>39657</c:v>
                </c:pt>
                <c:pt idx="1423">
                  <c:v>39658</c:v>
                </c:pt>
                <c:pt idx="1424">
                  <c:v>39659</c:v>
                </c:pt>
                <c:pt idx="1425">
                  <c:v>39660</c:v>
                </c:pt>
                <c:pt idx="1426">
                  <c:v>39661</c:v>
                </c:pt>
                <c:pt idx="1427">
                  <c:v>39664</c:v>
                </c:pt>
                <c:pt idx="1428">
                  <c:v>39665</c:v>
                </c:pt>
                <c:pt idx="1429">
                  <c:v>39666</c:v>
                </c:pt>
                <c:pt idx="1430">
                  <c:v>39667</c:v>
                </c:pt>
                <c:pt idx="1431">
                  <c:v>39668</c:v>
                </c:pt>
                <c:pt idx="1432">
                  <c:v>39671</c:v>
                </c:pt>
                <c:pt idx="1433">
                  <c:v>39672</c:v>
                </c:pt>
                <c:pt idx="1434">
                  <c:v>39673</c:v>
                </c:pt>
                <c:pt idx="1435">
                  <c:v>39674</c:v>
                </c:pt>
                <c:pt idx="1436">
                  <c:v>39675</c:v>
                </c:pt>
                <c:pt idx="1437">
                  <c:v>39678</c:v>
                </c:pt>
                <c:pt idx="1438">
                  <c:v>39679</c:v>
                </c:pt>
                <c:pt idx="1439">
                  <c:v>39680</c:v>
                </c:pt>
                <c:pt idx="1440">
                  <c:v>39681</c:v>
                </c:pt>
                <c:pt idx="1441">
                  <c:v>39682</c:v>
                </c:pt>
                <c:pt idx="1442">
                  <c:v>39685</c:v>
                </c:pt>
                <c:pt idx="1443">
                  <c:v>39686</c:v>
                </c:pt>
                <c:pt idx="1444">
                  <c:v>39687</c:v>
                </c:pt>
                <c:pt idx="1445">
                  <c:v>39688</c:v>
                </c:pt>
                <c:pt idx="1446">
                  <c:v>39689</c:v>
                </c:pt>
                <c:pt idx="1447">
                  <c:v>39692</c:v>
                </c:pt>
                <c:pt idx="1448">
                  <c:v>39693</c:v>
                </c:pt>
                <c:pt idx="1449">
                  <c:v>39694</c:v>
                </c:pt>
                <c:pt idx="1450">
                  <c:v>39695</c:v>
                </c:pt>
                <c:pt idx="1451">
                  <c:v>39696</c:v>
                </c:pt>
                <c:pt idx="1452">
                  <c:v>39699</c:v>
                </c:pt>
                <c:pt idx="1453">
                  <c:v>39700</c:v>
                </c:pt>
                <c:pt idx="1454">
                  <c:v>39701</c:v>
                </c:pt>
                <c:pt idx="1455">
                  <c:v>39702</c:v>
                </c:pt>
                <c:pt idx="1456">
                  <c:v>39703</c:v>
                </c:pt>
                <c:pt idx="1457">
                  <c:v>39706</c:v>
                </c:pt>
                <c:pt idx="1458">
                  <c:v>39707</c:v>
                </c:pt>
                <c:pt idx="1459">
                  <c:v>39708</c:v>
                </c:pt>
                <c:pt idx="1460">
                  <c:v>39709</c:v>
                </c:pt>
                <c:pt idx="1461">
                  <c:v>39710</c:v>
                </c:pt>
                <c:pt idx="1462">
                  <c:v>39713</c:v>
                </c:pt>
                <c:pt idx="1463">
                  <c:v>39714</c:v>
                </c:pt>
                <c:pt idx="1464">
                  <c:v>39715</c:v>
                </c:pt>
                <c:pt idx="1465">
                  <c:v>39716</c:v>
                </c:pt>
                <c:pt idx="1466">
                  <c:v>39717</c:v>
                </c:pt>
                <c:pt idx="1467">
                  <c:v>39720</c:v>
                </c:pt>
                <c:pt idx="1468">
                  <c:v>39721</c:v>
                </c:pt>
                <c:pt idx="1469">
                  <c:v>39722</c:v>
                </c:pt>
                <c:pt idx="1470">
                  <c:v>39723</c:v>
                </c:pt>
                <c:pt idx="1471">
                  <c:v>39724</c:v>
                </c:pt>
                <c:pt idx="1472">
                  <c:v>39727</c:v>
                </c:pt>
                <c:pt idx="1473">
                  <c:v>39728</c:v>
                </c:pt>
                <c:pt idx="1474">
                  <c:v>39729</c:v>
                </c:pt>
                <c:pt idx="1475">
                  <c:v>39730</c:v>
                </c:pt>
                <c:pt idx="1476">
                  <c:v>39731</c:v>
                </c:pt>
                <c:pt idx="1477">
                  <c:v>39734</c:v>
                </c:pt>
                <c:pt idx="1478">
                  <c:v>39735</c:v>
                </c:pt>
                <c:pt idx="1479">
                  <c:v>39736</c:v>
                </c:pt>
                <c:pt idx="1480">
                  <c:v>39737</c:v>
                </c:pt>
                <c:pt idx="1481">
                  <c:v>39738</c:v>
                </c:pt>
                <c:pt idx="1482">
                  <c:v>39741</c:v>
                </c:pt>
                <c:pt idx="1483">
                  <c:v>39742</c:v>
                </c:pt>
                <c:pt idx="1484">
                  <c:v>39743</c:v>
                </c:pt>
                <c:pt idx="1485">
                  <c:v>39744</c:v>
                </c:pt>
                <c:pt idx="1486">
                  <c:v>39745</c:v>
                </c:pt>
                <c:pt idx="1487">
                  <c:v>39748</c:v>
                </c:pt>
                <c:pt idx="1488">
                  <c:v>39749</c:v>
                </c:pt>
                <c:pt idx="1489">
                  <c:v>39750</c:v>
                </c:pt>
                <c:pt idx="1490">
                  <c:v>39751</c:v>
                </c:pt>
                <c:pt idx="1491">
                  <c:v>39752</c:v>
                </c:pt>
                <c:pt idx="1492">
                  <c:v>39755</c:v>
                </c:pt>
                <c:pt idx="1493">
                  <c:v>39756</c:v>
                </c:pt>
                <c:pt idx="1494">
                  <c:v>39757</c:v>
                </c:pt>
                <c:pt idx="1495">
                  <c:v>39758</c:v>
                </c:pt>
                <c:pt idx="1496">
                  <c:v>39759</c:v>
                </c:pt>
                <c:pt idx="1497">
                  <c:v>39762</c:v>
                </c:pt>
                <c:pt idx="1498">
                  <c:v>39763</c:v>
                </c:pt>
                <c:pt idx="1499">
                  <c:v>39764</c:v>
                </c:pt>
                <c:pt idx="1500">
                  <c:v>39765</c:v>
                </c:pt>
                <c:pt idx="1501">
                  <c:v>39766</c:v>
                </c:pt>
                <c:pt idx="1502">
                  <c:v>39769</c:v>
                </c:pt>
                <c:pt idx="1503">
                  <c:v>39770</c:v>
                </c:pt>
                <c:pt idx="1504">
                  <c:v>39771</c:v>
                </c:pt>
                <c:pt idx="1505">
                  <c:v>39772</c:v>
                </c:pt>
                <c:pt idx="1506">
                  <c:v>39773</c:v>
                </c:pt>
                <c:pt idx="1507">
                  <c:v>39776</c:v>
                </c:pt>
                <c:pt idx="1508">
                  <c:v>39777</c:v>
                </c:pt>
                <c:pt idx="1509">
                  <c:v>39778</c:v>
                </c:pt>
                <c:pt idx="1510">
                  <c:v>39779</c:v>
                </c:pt>
                <c:pt idx="1511">
                  <c:v>39780</c:v>
                </c:pt>
                <c:pt idx="1512">
                  <c:v>39783</c:v>
                </c:pt>
                <c:pt idx="1513">
                  <c:v>39784</c:v>
                </c:pt>
                <c:pt idx="1514">
                  <c:v>39785</c:v>
                </c:pt>
                <c:pt idx="1515">
                  <c:v>39786</c:v>
                </c:pt>
                <c:pt idx="1516">
                  <c:v>39787</c:v>
                </c:pt>
                <c:pt idx="1517">
                  <c:v>39790</c:v>
                </c:pt>
                <c:pt idx="1518">
                  <c:v>39791</c:v>
                </c:pt>
                <c:pt idx="1519">
                  <c:v>39792</c:v>
                </c:pt>
                <c:pt idx="1520">
                  <c:v>39793</c:v>
                </c:pt>
                <c:pt idx="1521">
                  <c:v>39794</c:v>
                </c:pt>
                <c:pt idx="1522">
                  <c:v>39795</c:v>
                </c:pt>
                <c:pt idx="1523">
                  <c:v>39796</c:v>
                </c:pt>
                <c:pt idx="1524">
                  <c:v>39797</c:v>
                </c:pt>
                <c:pt idx="1525">
                  <c:v>39798</c:v>
                </c:pt>
                <c:pt idx="1526">
                  <c:v>39799</c:v>
                </c:pt>
                <c:pt idx="1527">
                  <c:v>39800</c:v>
                </c:pt>
                <c:pt idx="1528">
                  <c:v>39801</c:v>
                </c:pt>
                <c:pt idx="1529">
                  <c:v>39802</c:v>
                </c:pt>
                <c:pt idx="1530">
                  <c:v>39803</c:v>
                </c:pt>
                <c:pt idx="1531">
                  <c:v>39804</c:v>
                </c:pt>
                <c:pt idx="1532">
                  <c:v>39805</c:v>
                </c:pt>
                <c:pt idx="1533">
                  <c:v>39806</c:v>
                </c:pt>
                <c:pt idx="1534">
                  <c:v>39807</c:v>
                </c:pt>
                <c:pt idx="1535">
                  <c:v>39808</c:v>
                </c:pt>
                <c:pt idx="1536">
                  <c:v>39809</c:v>
                </c:pt>
                <c:pt idx="1537">
                  <c:v>39810</c:v>
                </c:pt>
                <c:pt idx="1538">
                  <c:v>39811</c:v>
                </c:pt>
                <c:pt idx="1539">
                  <c:v>39812</c:v>
                </c:pt>
                <c:pt idx="1540">
                  <c:v>39813</c:v>
                </c:pt>
                <c:pt idx="1541">
                  <c:v>39814</c:v>
                </c:pt>
                <c:pt idx="1542">
                  <c:v>39815</c:v>
                </c:pt>
                <c:pt idx="1543">
                  <c:v>39816</c:v>
                </c:pt>
                <c:pt idx="1544">
                  <c:v>39817</c:v>
                </c:pt>
                <c:pt idx="1545">
                  <c:v>39818</c:v>
                </c:pt>
                <c:pt idx="1546">
                  <c:v>39819</c:v>
                </c:pt>
                <c:pt idx="1547">
                  <c:v>39820</c:v>
                </c:pt>
                <c:pt idx="1548">
                  <c:v>39821</c:v>
                </c:pt>
                <c:pt idx="1549">
                  <c:v>39822</c:v>
                </c:pt>
                <c:pt idx="1550" formatCode="dd\.mm\.yyyy">
                  <c:v>39825</c:v>
                </c:pt>
                <c:pt idx="1551" formatCode="dd\.mm\.yyyy">
                  <c:v>39826</c:v>
                </c:pt>
                <c:pt idx="1552" formatCode="dd\.mm\.yyyy">
                  <c:v>39827</c:v>
                </c:pt>
                <c:pt idx="1553" formatCode="dd\.mm\.yyyy">
                  <c:v>39828</c:v>
                </c:pt>
                <c:pt idx="1554" formatCode="dd\.mm\.yyyy">
                  <c:v>39829</c:v>
                </c:pt>
                <c:pt idx="1555" formatCode="dd\.mm\.yyyy">
                  <c:v>39832</c:v>
                </c:pt>
                <c:pt idx="1556" formatCode="dd\.mm\.yyyy">
                  <c:v>39833</c:v>
                </c:pt>
                <c:pt idx="1557" formatCode="dd\.mm\.yyyy">
                  <c:v>39834</c:v>
                </c:pt>
                <c:pt idx="1558" formatCode="dd\.mm\.yyyy">
                  <c:v>39835</c:v>
                </c:pt>
                <c:pt idx="1559" formatCode="dd\.mm\.yyyy">
                  <c:v>39836</c:v>
                </c:pt>
                <c:pt idx="1560" formatCode="dd\.mm\.yyyy">
                  <c:v>39839</c:v>
                </c:pt>
                <c:pt idx="1561" formatCode="dd\.mm\.yyyy">
                  <c:v>39840</c:v>
                </c:pt>
                <c:pt idx="1562" formatCode="dd\.mm\.yyyy">
                  <c:v>39841</c:v>
                </c:pt>
                <c:pt idx="1563" formatCode="dd\.mm\.yyyy">
                  <c:v>39842</c:v>
                </c:pt>
                <c:pt idx="1564" formatCode="dd\.mm\.yyyy">
                  <c:v>39843</c:v>
                </c:pt>
                <c:pt idx="1565" formatCode="dd\.mm\.yyyy">
                  <c:v>39846</c:v>
                </c:pt>
                <c:pt idx="1566" formatCode="dd\.mm\.yyyy">
                  <c:v>39847</c:v>
                </c:pt>
                <c:pt idx="1567" formatCode="dd\.mm\.yyyy">
                  <c:v>39848</c:v>
                </c:pt>
                <c:pt idx="1568">
                  <c:v>39849</c:v>
                </c:pt>
              </c:numCache>
            </c:numRef>
          </c:cat>
          <c:val>
            <c:numRef>
              <c:f>Sheet1!$D$2:$D$1573</c:f>
              <c:numCache>
                <c:formatCode>General</c:formatCode>
                <c:ptCount val="1572"/>
                <c:pt idx="0">
                  <c:v>2.75</c:v>
                </c:pt>
                <c:pt idx="1">
                  <c:v>2.75</c:v>
                </c:pt>
                <c:pt idx="2">
                  <c:v>2.75</c:v>
                </c:pt>
                <c:pt idx="3">
                  <c:v>2.75</c:v>
                </c:pt>
                <c:pt idx="4">
                  <c:v>2.75</c:v>
                </c:pt>
                <c:pt idx="5">
                  <c:v>2.75</c:v>
                </c:pt>
                <c:pt idx="6">
                  <c:v>2.75</c:v>
                </c:pt>
                <c:pt idx="7">
                  <c:v>2.75</c:v>
                </c:pt>
                <c:pt idx="8">
                  <c:v>2.75</c:v>
                </c:pt>
                <c:pt idx="9">
                  <c:v>2.75</c:v>
                </c:pt>
                <c:pt idx="10">
                  <c:v>2.75</c:v>
                </c:pt>
                <c:pt idx="11">
                  <c:v>2.5</c:v>
                </c:pt>
                <c:pt idx="12">
                  <c:v>2.5</c:v>
                </c:pt>
                <c:pt idx="13">
                  <c:v>2.5</c:v>
                </c:pt>
                <c:pt idx="14">
                  <c:v>2.5</c:v>
                </c:pt>
                <c:pt idx="15">
                  <c:v>2.5</c:v>
                </c:pt>
                <c:pt idx="16">
                  <c:v>2.5</c:v>
                </c:pt>
                <c:pt idx="17">
                  <c:v>2.5</c:v>
                </c:pt>
                <c:pt idx="18">
                  <c:v>2.5</c:v>
                </c:pt>
                <c:pt idx="19">
                  <c:v>2.5</c:v>
                </c:pt>
                <c:pt idx="20">
                  <c:v>2.5</c:v>
                </c:pt>
                <c:pt idx="21">
                  <c:v>2.5</c:v>
                </c:pt>
                <c:pt idx="22">
                  <c:v>2.5</c:v>
                </c:pt>
                <c:pt idx="23">
                  <c:v>2.5</c:v>
                </c:pt>
                <c:pt idx="24">
                  <c:v>2.5</c:v>
                </c:pt>
                <c:pt idx="25">
                  <c:v>2.5</c:v>
                </c:pt>
                <c:pt idx="26">
                  <c:v>2.5</c:v>
                </c:pt>
                <c:pt idx="27">
                  <c:v>2.5</c:v>
                </c:pt>
                <c:pt idx="28">
                  <c:v>2.5</c:v>
                </c:pt>
                <c:pt idx="29">
                  <c:v>2.5</c:v>
                </c:pt>
                <c:pt idx="30">
                  <c:v>2.5</c:v>
                </c:pt>
                <c:pt idx="31">
                  <c:v>2.5</c:v>
                </c:pt>
                <c:pt idx="32">
                  <c:v>2.5</c:v>
                </c:pt>
                <c:pt idx="33">
                  <c:v>2.5</c:v>
                </c:pt>
                <c:pt idx="34">
                  <c:v>2.5</c:v>
                </c:pt>
                <c:pt idx="35">
                  <c:v>2.5</c:v>
                </c:pt>
                <c:pt idx="36">
                  <c:v>2.5</c:v>
                </c:pt>
                <c:pt idx="37">
                  <c:v>2.5</c:v>
                </c:pt>
                <c:pt idx="38">
                  <c:v>2.5</c:v>
                </c:pt>
                <c:pt idx="39">
                  <c:v>2.5</c:v>
                </c:pt>
                <c:pt idx="40">
                  <c:v>2.5</c:v>
                </c:pt>
                <c:pt idx="41">
                  <c:v>2.5</c:v>
                </c:pt>
                <c:pt idx="42">
                  <c:v>2.5</c:v>
                </c:pt>
                <c:pt idx="43">
                  <c:v>2.5</c:v>
                </c:pt>
                <c:pt idx="44">
                  <c:v>2.5</c:v>
                </c:pt>
                <c:pt idx="45">
                  <c:v>2.5</c:v>
                </c:pt>
                <c:pt idx="46">
                  <c:v>2.5</c:v>
                </c:pt>
                <c:pt idx="47">
                  <c:v>2.5</c:v>
                </c:pt>
                <c:pt idx="48">
                  <c:v>2.5</c:v>
                </c:pt>
                <c:pt idx="49">
                  <c:v>2.5</c:v>
                </c:pt>
                <c:pt idx="50">
                  <c:v>2.5</c:v>
                </c:pt>
                <c:pt idx="51">
                  <c:v>2.5</c:v>
                </c:pt>
                <c:pt idx="52">
                  <c:v>2.5</c:v>
                </c:pt>
                <c:pt idx="53">
                  <c:v>2.5</c:v>
                </c:pt>
                <c:pt idx="54">
                  <c:v>2.5</c:v>
                </c:pt>
                <c:pt idx="55">
                  <c:v>2.5</c:v>
                </c:pt>
                <c:pt idx="56">
                  <c:v>2.5</c:v>
                </c:pt>
                <c:pt idx="57">
                  <c:v>2.5</c:v>
                </c:pt>
                <c:pt idx="58">
                  <c:v>2.5</c:v>
                </c:pt>
                <c:pt idx="59">
                  <c:v>2.5</c:v>
                </c:pt>
                <c:pt idx="60">
                  <c:v>2.5</c:v>
                </c:pt>
                <c:pt idx="61">
                  <c:v>2.5</c:v>
                </c:pt>
                <c:pt idx="62">
                  <c:v>2.5</c:v>
                </c:pt>
                <c:pt idx="63">
                  <c:v>2.5</c:v>
                </c:pt>
                <c:pt idx="64">
                  <c:v>2.5</c:v>
                </c:pt>
                <c:pt idx="65">
                  <c:v>2.5</c:v>
                </c:pt>
                <c:pt idx="66">
                  <c:v>2.5</c:v>
                </c:pt>
                <c:pt idx="67">
                  <c:v>2.5</c:v>
                </c:pt>
                <c:pt idx="68">
                  <c:v>2.5</c:v>
                </c:pt>
                <c:pt idx="69">
                  <c:v>2.5</c:v>
                </c:pt>
                <c:pt idx="70">
                  <c:v>2.5</c:v>
                </c:pt>
                <c:pt idx="71">
                  <c:v>2.5</c:v>
                </c:pt>
                <c:pt idx="72">
                  <c:v>2.5</c:v>
                </c:pt>
                <c:pt idx="73">
                  <c:v>2.5</c:v>
                </c:pt>
                <c:pt idx="74">
                  <c:v>2.5</c:v>
                </c:pt>
                <c:pt idx="75">
                  <c:v>2.5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2</c:v>
                </c:pt>
                <c:pt idx="94">
                  <c:v>2</c:v>
                </c:pt>
                <c:pt idx="95">
                  <c:v>2</c:v>
                </c:pt>
                <c:pt idx="96">
                  <c:v>2</c:v>
                </c:pt>
                <c:pt idx="97">
                  <c:v>2</c:v>
                </c:pt>
                <c:pt idx="98">
                  <c:v>2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2</c:v>
                </c:pt>
                <c:pt idx="109">
                  <c:v>2</c:v>
                </c:pt>
                <c:pt idx="110">
                  <c:v>2</c:v>
                </c:pt>
                <c:pt idx="111">
                  <c:v>2</c:v>
                </c:pt>
                <c:pt idx="112">
                  <c:v>2</c:v>
                </c:pt>
                <c:pt idx="113">
                  <c:v>2</c:v>
                </c:pt>
                <c:pt idx="114">
                  <c:v>2</c:v>
                </c:pt>
                <c:pt idx="115">
                  <c:v>2</c:v>
                </c:pt>
                <c:pt idx="116">
                  <c:v>2</c:v>
                </c:pt>
                <c:pt idx="117">
                  <c:v>2</c:v>
                </c:pt>
                <c:pt idx="118">
                  <c:v>2</c:v>
                </c:pt>
                <c:pt idx="119">
                  <c:v>2</c:v>
                </c:pt>
                <c:pt idx="120">
                  <c:v>2</c:v>
                </c:pt>
                <c:pt idx="121">
                  <c:v>2</c:v>
                </c:pt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  <c:pt idx="125">
                  <c:v>2</c:v>
                </c:pt>
                <c:pt idx="126">
                  <c:v>2</c:v>
                </c:pt>
                <c:pt idx="127">
                  <c:v>2</c:v>
                </c:pt>
                <c:pt idx="128">
                  <c:v>2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2</c:v>
                </c:pt>
                <c:pt idx="149">
                  <c:v>2</c:v>
                </c:pt>
                <c:pt idx="150">
                  <c:v>2</c:v>
                </c:pt>
                <c:pt idx="151">
                  <c:v>2</c:v>
                </c:pt>
                <c:pt idx="152">
                  <c:v>2</c:v>
                </c:pt>
                <c:pt idx="153">
                  <c:v>2</c:v>
                </c:pt>
                <c:pt idx="154">
                  <c:v>2</c:v>
                </c:pt>
                <c:pt idx="155">
                  <c:v>2</c:v>
                </c:pt>
                <c:pt idx="156">
                  <c:v>2</c:v>
                </c:pt>
                <c:pt idx="157">
                  <c:v>2</c:v>
                </c:pt>
                <c:pt idx="158">
                  <c:v>2</c:v>
                </c:pt>
                <c:pt idx="159">
                  <c:v>2</c:v>
                </c:pt>
                <c:pt idx="160">
                  <c:v>2</c:v>
                </c:pt>
                <c:pt idx="161">
                  <c:v>2</c:v>
                </c:pt>
                <c:pt idx="162">
                  <c:v>2</c:v>
                </c:pt>
                <c:pt idx="163">
                  <c:v>2</c:v>
                </c:pt>
                <c:pt idx="164">
                  <c:v>2</c:v>
                </c:pt>
                <c:pt idx="165">
                  <c:v>2</c:v>
                </c:pt>
                <c:pt idx="166">
                  <c:v>2</c:v>
                </c:pt>
                <c:pt idx="167">
                  <c:v>2</c:v>
                </c:pt>
                <c:pt idx="168">
                  <c:v>2</c:v>
                </c:pt>
                <c:pt idx="169">
                  <c:v>2</c:v>
                </c:pt>
                <c:pt idx="170">
                  <c:v>2</c:v>
                </c:pt>
                <c:pt idx="171">
                  <c:v>2</c:v>
                </c:pt>
                <c:pt idx="172">
                  <c:v>2</c:v>
                </c:pt>
                <c:pt idx="173">
                  <c:v>2</c:v>
                </c:pt>
                <c:pt idx="174">
                  <c:v>2</c:v>
                </c:pt>
                <c:pt idx="175">
                  <c:v>2</c:v>
                </c:pt>
                <c:pt idx="176">
                  <c:v>2</c:v>
                </c:pt>
                <c:pt idx="177">
                  <c:v>2</c:v>
                </c:pt>
                <c:pt idx="178">
                  <c:v>2</c:v>
                </c:pt>
                <c:pt idx="179">
                  <c:v>2</c:v>
                </c:pt>
                <c:pt idx="180">
                  <c:v>2</c:v>
                </c:pt>
                <c:pt idx="181">
                  <c:v>2</c:v>
                </c:pt>
                <c:pt idx="182">
                  <c:v>2</c:v>
                </c:pt>
                <c:pt idx="183">
                  <c:v>2</c:v>
                </c:pt>
                <c:pt idx="184">
                  <c:v>2</c:v>
                </c:pt>
                <c:pt idx="185">
                  <c:v>2</c:v>
                </c:pt>
                <c:pt idx="186">
                  <c:v>2</c:v>
                </c:pt>
                <c:pt idx="187">
                  <c:v>2</c:v>
                </c:pt>
                <c:pt idx="188">
                  <c:v>2</c:v>
                </c:pt>
                <c:pt idx="189">
                  <c:v>2</c:v>
                </c:pt>
                <c:pt idx="190">
                  <c:v>2</c:v>
                </c:pt>
                <c:pt idx="191">
                  <c:v>2</c:v>
                </c:pt>
                <c:pt idx="192">
                  <c:v>2</c:v>
                </c:pt>
                <c:pt idx="193">
                  <c:v>2</c:v>
                </c:pt>
                <c:pt idx="194">
                  <c:v>2</c:v>
                </c:pt>
                <c:pt idx="195">
                  <c:v>2</c:v>
                </c:pt>
                <c:pt idx="196">
                  <c:v>2</c:v>
                </c:pt>
                <c:pt idx="197">
                  <c:v>2</c:v>
                </c:pt>
                <c:pt idx="198">
                  <c:v>2</c:v>
                </c:pt>
                <c:pt idx="199">
                  <c:v>2</c:v>
                </c:pt>
                <c:pt idx="200">
                  <c:v>2</c:v>
                </c:pt>
                <c:pt idx="201">
                  <c:v>2</c:v>
                </c:pt>
                <c:pt idx="202">
                  <c:v>2</c:v>
                </c:pt>
                <c:pt idx="203">
                  <c:v>2</c:v>
                </c:pt>
                <c:pt idx="204">
                  <c:v>2</c:v>
                </c:pt>
                <c:pt idx="205">
                  <c:v>2</c:v>
                </c:pt>
                <c:pt idx="206">
                  <c:v>2</c:v>
                </c:pt>
                <c:pt idx="207">
                  <c:v>2</c:v>
                </c:pt>
                <c:pt idx="208">
                  <c:v>2</c:v>
                </c:pt>
                <c:pt idx="209">
                  <c:v>2</c:v>
                </c:pt>
                <c:pt idx="210">
                  <c:v>2</c:v>
                </c:pt>
                <c:pt idx="211">
                  <c:v>2</c:v>
                </c:pt>
                <c:pt idx="212">
                  <c:v>2</c:v>
                </c:pt>
                <c:pt idx="213">
                  <c:v>2</c:v>
                </c:pt>
                <c:pt idx="214">
                  <c:v>2</c:v>
                </c:pt>
                <c:pt idx="215">
                  <c:v>2</c:v>
                </c:pt>
                <c:pt idx="216">
                  <c:v>2</c:v>
                </c:pt>
                <c:pt idx="217">
                  <c:v>2</c:v>
                </c:pt>
                <c:pt idx="218">
                  <c:v>2</c:v>
                </c:pt>
                <c:pt idx="219">
                  <c:v>2</c:v>
                </c:pt>
                <c:pt idx="220">
                  <c:v>2</c:v>
                </c:pt>
                <c:pt idx="221">
                  <c:v>2</c:v>
                </c:pt>
                <c:pt idx="222">
                  <c:v>2</c:v>
                </c:pt>
                <c:pt idx="223">
                  <c:v>2</c:v>
                </c:pt>
                <c:pt idx="224">
                  <c:v>2</c:v>
                </c:pt>
                <c:pt idx="225">
                  <c:v>2</c:v>
                </c:pt>
                <c:pt idx="226">
                  <c:v>2</c:v>
                </c:pt>
                <c:pt idx="227">
                  <c:v>2</c:v>
                </c:pt>
                <c:pt idx="228">
                  <c:v>2</c:v>
                </c:pt>
                <c:pt idx="229">
                  <c:v>2</c:v>
                </c:pt>
                <c:pt idx="230">
                  <c:v>2</c:v>
                </c:pt>
                <c:pt idx="231">
                  <c:v>2</c:v>
                </c:pt>
                <c:pt idx="232">
                  <c:v>2</c:v>
                </c:pt>
                <c:pt idx="233">
                  <c:v>2</c:v>
                </c:pt>
                <c:pt idx="234">
                  <c:v>2</c:v>
                </c:pt>
                <c:pt idx="235">
                  <c:v>2</c:v>
                </c:pt>
                <c:pt idx="236">
                  <c:v>2</c:v>
                </c:pt>
                <c:pt idx="237">
                  <c:v>2</c:v>
                </c:pt>
                <c:pt idx="238">
                  <c:v>2</c:v>
                </c:pt>
                <c:pt idx="239">
                  <c:v>2</c:v>
                </c:pt>
                <c:pt idx="240">
                  <c:v>2</c:v>
                </c:pt>
                <c:pt idx="241">
                  <c:v>2</c:v>
                </c:pt>
                <c:pt idx="242">
                  <c:v>2</c:v>
                </c:pt>
                <c:pt idx="243">
                  <c:v>2</c:v>
                </c:pt>
                <c:pt idx="244">
                  <c:v>2</c:v>
                </c:pt>
                <c:pt idx="245">
                  <c:v>2</c:v>
                </c:pt>
                <c:pt idx="246">
                  <c:v>2</c:v>
                </c:pt>
                <c:pt idx="247">
                  <c:v>2</c:v>
                </c:pt>
                <c:pt idx="248">
                  <c:v>2</c:v>
                </c:pt>
                <c:pt idx="249">
                  <c:v>2</c:v>
                </c:pt>
                <c:pt idx="250">
                  <c:v>2</c:v>
                </c:pt>
                <c:pt idx="251">
                  <c:v>2</c:v>
                </c:pt>
                <c:pt idx="252">
                  <c:v>2</c:v>
                </c:pt>
                <c:pt idx="253">
                  <c:v>2</c:v>
                </c:pt>
                <c:pt idx="254">
                  <c:v>2</c:v>
                </c:pt>
                <c:pt idx="255">
                  <c:v>2</c:v>
                </c:pt>
                <c:pt idx="256">
                  <c:v>2</c:v>
                </c:pt>
                <c:pt idx="257">
                  <c:v>2</c:v>
                </c:pt>
                <c:pt idx="258">
                  <c:v>2</c:v>
                </c:pt>
                <c:pt idx="259">
                  <c:v>2</c:v>
                </c:pt>
                <c:pt idx="260">
                  <c:v>2</c:v>
                </c:pt>
                <c:pt idx="261">
                  <c:v>2</c:v>
                </c:pt>
                <c:pt idx="262">
                  <c:v>2</c:v>
                </c:pt>
                <c:pt idx="263">
                  <c:v>2</c:v>
                </c:pt>
                <c:pt idx="264">
                  <c:v>2</c:v>
                </c:pt>
                <c:pt idx="265">
                  <c:v>2</c:v>
                </c:pt>
                <c:pt idx="266">
                  <c:v>2</c:v>
                </c:pt>
                <c:pt idx="267">
                  <c:v>2</c:v>
                </c:pt>
                <c:pt idx="268">
                  <c:v>2</c:v>
                </c:pt>
                <c:pt idx="269">
                  <c:v>2</c:v>
                </c:pt>
                <c:pt idx="270">
                  <c:v>2</c:v>
                </c:pt>
                <c:pt idx="271">
                  <c:v>2</c:v>
                </c:pt>
                <c:pt idx="272">
                  <c:v>2</c:v>
                </c:pt>
                <c:pt idx="273">
                  <c:v>2</c:v>
                </c:pt>
                <c:pt idx="274">
                  <c:v>2</c:v>
                </c:pt>
                <c:pt idx="275">
                  <c:v>2</c:v>
                </c:pt>
                <c:pt idx="276">
                  <c:v>2</c:v>
                </c:pt>
                <c:pt idx="277">
                  <c:v>2</c:v>
                </c:pt>
                <c:pt idx="278">
                  <c:v>2</c:v>
                </c:pt>
                <c:pt idx="279">
                  <c:v>2</c:v>
                </c:pt>
                <c:pt idx="280">
                  <c:v>2</c:v>
                </c:pt>
                <c:pt idx="281">
                  <c:v>2</c:v>
                </c:pt>
                <c:pt idx="282">
                  <c:v>2</c:v>
                </c:pt>
                <c:pt idx="283">
                  <c:v>2</c:v>
                </c:pt>
                <c:pt idx="284">
                  <c:v>2</c:v>
                </c:pt>
                <c:pt idx="285">
                  <c:v>2</c:v>
                </c:pt>
                <c:pt idx="286">
                  <c:v>2</c:v>
                </c:pt>
                <c:pt idx="287">
                  <c:v>2</c:v>
                </c:pt>
                <c:pt idx="288">
                  <c:v>2</c:v>
                </c:pt>
                <c:pt idx="289">
                  <c:v>2</c:v>
                </c:pt>
                <c:pt idx="290">
                  <c:v>2</c:v>
                </c:pt>
                <c:pt idx="291">
                  <c:v>2</c:v>
                </c:pt>
                <c:pt idx="292">
                  <c:v>2</c:v>
                </c:pt>
                <c:pt idx="293">
                  <c:v>2</c:v>
                </c:pt>
                <c:pt idx="294">
                  <c:v>2</c:v>
                </c:pt>
                <c:pt idx="295">
                  <c:v>2</c:v>
                </c:pt>
                <c:pt idx="296">
                  <c:v>2</c:v>
                </c:pt>
                <c:pt idx="297">
                  <c:v>2</c:v>
                </c:pt>
                <c:pt idx="298">
                  <c:v>2</c:v>
                </c:pt>
                <c:pt idx="299">
                  <c:v>2</c:v>
                </c:pt>
                <c:pt idx="300">
                  <c:v>2</c:v>
                </c:pt>
                <c:pt idx="301">
                  <c:v>2</c:v>
                </c:pt>
                <c:pt idx="302">
                  <c:v>2</c:v>
                </c:pt>
                <c:pt idx="303">
                  <c:v>2</c:v>
                </c:pt>
                <c:pt idx="304">
                  <c:v>2</c:v>
                </c:pt>
                <c:pt idx="305">
                  <c:v>2</c:v>
                </c:pt>
                <c:pt idx="306">
                  <c:v>2</c:v>
                </c:pt>
                <c:pt idx="307">
                  <c:v>2</c:v>
                </c:pt>
                <c:pt idx="308">
                  <c:v>2</c:v>
                </c:pt>
                <c:pt idx="309">
                  <c:v>2</c:v>
                </c:pt>
                <c:pt idx="310">
                  <c:v>2</c:v>
                </c:pt>
                <c:pt idx="311">
                  <c:v>2</c:v>
                </c:pt>
                <c:pt idx="312">
                  <c:v>2</c:v>
                </c:pt>
                <c:pt idx="313">
                  <c:v>2</c:v>
                </c:pt>
                <c:pt idx="314">
                  <c:v>2</c:v>
                </c:pt>
                <c:pt idx="315">
                  <c:v>2</c:v>
                </c:pt>
                <c:pt idx="316">
                  <c:v>2</c:v>
                </c:pt>
                <c:pt idx="317">
                  <c:v>2</c:v>
                </c:pt>
                <c:pt idx="318">
                  <c:v>2</c:v>
                </c:pt>
                <c:pt idx="319">
                  <c:v>2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</c:v>
                </c:pt>
                <c:pt idx="325">
                  <c:v>2</c:v>
                </c:pt>
                <c:pt idx="326">
                  <c:v>2</c:v>
                </c:pt>
                <c:pt idx="327">
                  <c:v>2</c:v>
                </c:pt>
                <c:pt idx="328">
                  <c:v>2</c:v>
                </c:pt>
                <c:pt idx="329">
                  <c:v>2</c:v>
                </c:pt>
                <c:pt idx="330">
                  <c:v>2</c:v>
                </c:pt>
                <c:pt idx="331">
                  <c:v>2</c:v>
                </c:pt>
                <c:pt idx="332">
                  <c:v>2</c:v>
                </c:pt>
                <c:pt idx="333">
                  <c:v>2</c:v>
                </c:pt>
                <c:pt idx="334">
                  <c:v>2</c:v>
                </c:pt>
                <c:pt idx="335">
                  <c:v>2</c:v>
                </c:pt>
                <c:pt idx="336">
                  <c:v>2</c:v>
                </c:pt>
                <c:pt idx="337">
                  <c:v>2</c:v>
                </c:pt>
                <c:pt idx="338">
                  <c:v>2</c:v>
                </c:pt>
                <c:pt idx="339">
                  <c:v>2</c:v>
                </c:pt>
                <c:pt idx="340">
                  <c:v>2</c:v>
                </c:pt>
                <c:pt idx="341">
                  <c:v>2</c:v>
                </c:pt>
                <c:pt idx="342">
                  <c:v>2</c:v>
                </c:pt>
                <c:pt idx="343">
                  <c:v>2</c:v>
                </c:pt>
                <c:pt idx="344">
                  <c:v>2</c:v>
                </c:pt>
                <c:pt idx="345">
                  <c:v>2</c:v>
                </c:pt>
                <c:pt idx="346">
                  <c:v>2</c:v>
                </c:pt>
                <c:pt idx="347">
                  <c:v>2</c:v>
                </c:pt>
                <c:pt idx="348">
                  <c:v>2</c:v>
                </c:pt>
                <c:pt idx="349">
                  <c:v>2</c:v>
                </c:pt>
                <c:pt idx="350">
                  <c:v>2</c:v>
                </c:pt>
                <c:pt idx="351">
                  <c:v>2</c:v>
                </c:pt>
                <c:pt idx="352">
                  <c:v>2</c:v>
                </c:pt>
                <c:pt idx="353">
                  <c:v>2</c:v>
                </c:pt>
                <c:pt idx="354">
                  <c:v>2</c:v>
                </c:pt>
                <c:pt idx="355">
                  <c:v>2</c:v>
                </c:pt>
                <c:pt idx="356">
                  <c:v>2</c:v>
                </c:pt>
                <c:pt idx="357">
                  <c:v>2</c:v>
                </c:pt>
                <c:pt idx="358">
                  <c:v>2</c:v>
                </c:pt>
                <c:pt idx="359">
                  <c:v>2</c:v>
                </c:pt>
                <c:pt idx="360">
                  <c:v>2</c:v>
                </c:pt>
                <c:pt idx="361">
                  <c:v>2</c:v>
                </c:pt>
                <c:pt idx="362">
                  <c:v>2</c:v>
                </c:pt>
                <c:pt idx="363">
                  <c:v>2</c:v>
                </c:pt>
                <c:pt idx="364">
                  <c:v>2</c:v>
                </c:pt>
                <c:pt idx="365">
                  <c:v>2</c:v>
                </c:pt>
                <c:pt idx="366">
                  <c:v>2</c:v>
                </c:pt>
                <c:pt idx="367">
                  <c:v>2</c:v>
                </c:pt>
                <c:pt idx="368">
                  <c:v>2</c:v>
                </c:pt>
                <c:pt idx="369">
                  <c:v>2</c:v>
                </c:pt>
                <c:pt idx="370">
                  <c:v>2</c:v>
                </c:pt>
                <c:pt idx="371">
                  <c:v>2</c:v>
                </c:pt>
                <c:pt idx="372">
                  <c:v>2</c:v>
                </c:pt>
                <c:pt idx="373">
                  <c:v>2</c:v>
                </c:pt>
                <c:pt idx="374">
                  <c:v>2</c:v>
                </c:pt>
                <c:pt idx="375">
                  <c:v>2</c:v>
                </c:pt>
                <c:pt idx="376">
                  <c:v>2</c:v>
                </c:pt>
                <c:pt idx="377">
                  <c:v>2</c:v>
                </c:pt>
                <c:pt idx="378">
                  <c:v>2</c:v>
                </c:pt>
                <c:pt idx="379">
                  <c:v>2</c:v>
                </c:pt>
                <c:pt idx="380">
                  <c:v>2</c:v>
                </c:pt>
                <c:pt idx="381">
                  <c:v>2</c:v>
                </c:pt>
                <c:pt idx="382">
                  <c:v>2</c:v>
                </c:pt>
                <c:pt idx="383">
                  <c:v>2</c:v>
                </c:pt>
                <c:pt idx="384">
                  <c:v>2</c:v>
                </c:pt>
                <c:pt idx="385">
                  <c:v>2</c:v>
                </c:pt>
                <c:pt idx="386">
                  <c:v>2</c:v>
                </c:pt>
                <c:pt idx="387">
                  <c:v>2</c:v>
                </c:pt>
                <c:pt idx="388">
                  <c:v>2</c:v>
                </c:pt>
                <c:pt idx="389">
                  <c:v>2</c:v>
                </c:pt>
                <c:pt idx="390">
                  <c:v>2</c:v>
                </c:pt>
                <c:pt idx="391">
                  <c:v>2</c:v>
                </c:pt>
                <c:pt idx="392">
                  <c:v>2</c:v>
                </c:pt>
                <c:pt idx="393">
                  <c:v>2</c:v>
                </c:pt>
                <c:pt idx="394">
                  <c:v>2</c:v>
                </c:pt>
                <c:pt idx="395">
                  <c:v>2</c:v>
                </c:pt>
                <c:pt idx="396">
                  <c:v>2</c:v>
                </c:pt>
                <c:pt idx="397">
                  <c:v>2</c:v>
                </c:pt>
                <c:pt idx="398">
                  <c:v>2</c:v>
                </c:pt>
                <c:pt idx="399">
                  <c:v>2</c:v>
                </c:pt>
                <c:pt idx="400">
                  <c:v>2</c:v>
                </c:pt>
                <c:pt idx="401">
                  <c:v>2</c:v>
                </c:pt>
                <c:pt idx="402">
                  <c:v>2</c:v>
                </c:pt>
                <c:pt idx="403">
                  <c:v>2</c:v>
                </c:pt>
                <c:pt idx="404">
                  <c:v>2</c:v>
                </c:pt>
                <c:pt idx="405">
                  <c:v>2</c:v>
                </c:pt>
                <c:pt idx="406">
                  <c:v>2</c:v>
                </c:pt>
                <c:pt idx="407">
                  <c:v>2</c:v>
                </c:pt>
                <c:pt idx="408">
                  <c:v>2</c:v>
                </c:pt>
                <c:pt idx="409">
                  <c:v>2</c:v>
                </c:pt>
                <c:pt idx="410">
                  <c:v>2</c:v>
                </c:pt>
                <c:pt idx="411">
                  <c:v>2</c:v>
                </c:pt>
                <c:pt idx="412">
                  <c:v>2</c:v>
                </c:pt>
                <c:pt idx="413">
                  <c:v>2</c:v>
                </c:pt>
                <c:pt idx="414">
                  <c:v>2</c:v>
                </c:pt>
                <c:pt idx="415">
                  <c:v>2</c:v>
                </c:pt>
                <c:pt idx="416">
                  <c:v>2</c:v>
                </c:pt>
                <c:pt idx="417">
                  <c:v>2</c:v>
                </c:pt>
                <c:pt idx="418">
                  <c:v>2</c:v>
                </c:pt>
                <c:pt idx="419">
                  <c:v>2</c:v>
                </c:pt>
                <c:pt idx="420">
                  <c:v>2</c:v>
                </c:pt>
                <c:pt idx="421">
                  <c:v>2</c:v>
                </c:pt>
                <c:pt idx="422">
                  <c:v>2</c:v>
                </c:pt>
                <c:pt idx="423">
                  <c:v>2</c:v>
                </c:pt>
                <c:pt idx="424">
                  <c:v>2</c:v>
                </c:pt>
                <c:pt idx="425">
                  <c:v>2</c:v>
                </c:pt>
                <c:pt idx="426">
                  <c:v>2</c:v>
                </c:pt>
                <c:pt idx="427">
                  <c:v>2</c:v>
                </c:pt>
                <c:pt idx="428">
                  <c:v>2</c:v>
                </c:pt>
                <c:pt idx="429">
                  <c:v>2</c:v>
                </c:pt>
                <c:pt idx="430">
                  <c:v>2</c:v>
                </c:pt>
                <c:pt idx="431">
                  <c:v>2</c:v>
                </c:pt>
                <c:pt idx="432">
                  <c:v>2</c:v>
                </c:pt>
                <c:pt idx="433">
                  <c:v>2</c:v>
                </c:pt>
                <c:pt idx="434">
                  <c:v>2</c:v>
                </c:pt>
                <c:pt idx="435">
                  <c:v>2</c:v>
                </c:pt>
                <c:pt idx="436">
                  <c:v>2</c:v>
                </c:pt>
                <c:pt idx="437">
                  <c:v>2</c:v>
                </c:pt>
                <c:pt idx="438">
                  <c:v>2</c:v>
                </c:pt>
                <c:pt idx="439">
                  <c:v>2</c:v>
                </c:pt>
                <c:pt idx="440">
                  <c:v>2</c:v>
                </c:pt>
                <c:pt idx="441">
                  <c:v>2</c:v>
                </c:pt>
                <c:pt idx="442">
                  <c:v>2</c:v>
                </c:pt>
                <c:pt idx="443">
                  <c:v>2</c:v>
                </c:pt>
                <c:pt idx="444">
                  <c:v>2</c:v>
                </c:pt>
                <c:pt idx="445">
                  <c:v>2</c:v>
                </c:pt>
                <c:pt idx="446">
                  <c:v>2</c:v>
                </c:pt>
                <c:pt idx="447">
                  <c:v>2</c:v>
                </c:pt>
                <c:pt idx="448">
                  <c:v>2</c:v>
                </c:pt>
                <c:pt idx="449">
                  <c:v>2</c:v>
                </c:pt>
                <c:pt idx="450">
                  <c:v>2</c:v>
                </c:pt>
                <c:pt idx="451">
                  <c:v>2</c:v>
                </c:pt>
                <c:pt idx="452">
                  <c:v>2</c:v>
                </c:pt>
                <c:pt idx="453">
                  <c:v>2</c:v>
                </c:pt>
                <c:pt idx="454">
                  <c:v>2</c:v>
                </c:pt>
                <c:pt idx="455">
                  <c:v>2</c:v>
                </c:pt>
                <c:pt idx="456">
                  <c:v>2</c:v>
                </c:pt>
                <c:pt idx="457">
                  <c:v>2</c:v>
                </c:pt>
                <c:pt idx="458">
                  <c:v>2</c:v>
                </c:pt>
                <c:pt idx="459">
                  <c:v>2</c:v>
                </c:pt>
                <c:pt idx="460">
                  <c:v>2</c:v>
                </c:pt>
                <c:pt idx="461">
                  <c:v>2</c:v>
                </c:pt>
                <c:pt idx="462">
                  <c:v>2</c:v>
                </c:pt>
                <c:pt idx="463">
                  <c:v>2</c:v>
                </c:pt>
                <c:pt idx="464">
                  <c:v>2</c:v>
                </c:pt>
                <c:pt idx="465">
                  <c:v>2</c:v>
                </c:pt>
                <c:pt idx="466">
                  <c:v>2</c:v>
                </c:pt>
                <c:pt idx="467">
                  <c:v>2</c:v>
                </c:pt>
                <c:pt idx="468">
                  <c:v>2</c:v>
                </c:pt>
                <c:pt idx="469">
                  <c:v>2</c:v>
                </c:pt>
                <c:pt idx="470">
                  <c:v>2</c:v>
                </c:pt>
                <c:pt idx="471">
                  <c:v>2</c:v>
                </c:pt>
                <c:pt idx="472">
                  <c:v>2</c:v>
                </c:pt>
                <c:pt idx="473">
                  <c:v>2</c:v>
                </c:pt>
                <c:pt idx="474">
                  <c:v>2</c:v>
                </c:pt>
                <c:pt idx="475">
                  <c:v>2</c:v>
                </c:pt>
                <c:pt idx="476">
                  <c:v>2</c:v>
                </c:pt>
                <c:pt idx="477">
                  <c:v>2</c:v>
                </c:pt>
                <c:pt idx="478">
                  <c:v>2</c:v>
                </c:pt>
                <c:pt idx="479">
                  <c:v>2</c:v>
                </c:pt>
                <c:pt idx="480">
                  <c:v>2</c:v>
                </c:pt>
                <c:pt idx="481">
                  <c:v>2</c:v>
                </c:pt>
                <c:pt idx="482">
                  <c:v>2</c:v>
                </c:pt>
                <c:pt idx="483">
                  <c:v>2</c:v>
                </c:pt>
                <c:pt idx="484">
                  <c:v>2</c:v>
                </c:pt>
                <c:pt idx="485">
                  <c:v>2</c:v>
                </c:pt>
                <c:pt idx="486">
                  <c:v>2</c:v>
                </c:pt>
                <c:pt idx="487">
                  <c:v>2</c:v>
                </c:pt>
                <c:pt idx="488">
                  <c:v>2</c:v>
                </c:pt>
                <c:pt idx="489">
                  <c:v>2</c:v>
                </c:pt>
                <c:pt idx="490">
                  <c:v>2</c:v>
                </c:pt>
                <c:pt idx="491">
                  <c:v>2</c:v>
                </c:pt>
                <c:pt idx="492">
                  <c:v>2</c:v>
                </c:pt>
                <c:pt idx="493">
                  <c:v>2</c:v>
                </c:pt>
                <c:pt idx="494">
                  <c:v>2</c:v>
                </c:pt>
                <c:pt idx="495">
                  <c:v>2</c:v>
                </c:pt>
                <c:pt idx="496">
                  <c:v>2</c:v>
                </c:pt>
                <c:pt idx="497">
                  <c:v>2</c:v>
                </c:pt>
                <c:pt idx="498">
                  <c:v>2</c:v>
                </c:pt>
                <c:pt idx="499">
                  <c:v>2</c:v>
                </c:pt>
                <c:pt idx="500">
                  <c:v>2</c:v>
                </c:pt>
                <c:pt idx="501">
                  <c:v>2</c:v>
                </c:pt>
                <c:pt idx="502">
                  <c:v>2</c:v>
                </c:pt>
                <c:pt idx="503">
                  <c:v>2</c:v>
                </c:pt>
                <c:pt idx="504">
                  <c:v>2</c:v>
                </c:pt>
                <c:pt idx="505">
                  <c:v>2</c:v>
                </c:pt>
                <c:pt idx="506">
                  <c:v>2</c:v>
                </c:pt>
                <c:pt idx="507">
                  <c:v>2</c:v>
                </c:pt>
                <c:pt idx="508">
                  <c:v>2</c:v>
                </c:pt>
                <c:pt idx="509">
                  <c:v>2</c:v>
                </c:pt>
                <c:pt idx="510">
                  <c:v>2</c:v>
                </c:pt>
                <c:pt idx="511">
                  <c:v>2</c:v>
                </c:pt>
                <c:pt idx="512">
                  <c:v>2</c:v>
                </c:pt>
                <c:pt idx="513">
                  <c:v>2</c:v>
                </c:pt>
                <c:pt idx="514">
                  <c:v>2</c:v>
                </c:pt>
                <c:pt idx="515">
                  <c:v>2</c:v>
                </c:pt>
                <c:pt idx="516">
                  <c:v>2</c:v>
                </c:pt>
                <c:pt idx="517">
                  <c:v>2</c:v>
                </c:pt>
                <c:pt idx="518">
                  <c:v>2</c:v>
                </c:pt>
                <c:pt idx="519">
                  <c:v>2</c:v>
                </c:pt>
                <c:pt idx="520">
                  <c:v>2</c:v>
                </c:pt>
                <c:pt idx="521">
                  <c:v>2</c:v>
                </c:pt>
                <c:pt idx="522">
                  <c:v>2</c:v>
                </c:pt>
                <c:pt idx="523">
                  <c:v>2</c:v>
                </c:pt>
                <c:pt idx="524">
                  <c:v>2</c:v>
                </c:pt>
                <c:pt idx="525">
                  <c:v>2</c:v>
                </c:pt>
                <c:pt idx="526">
                  <c:v>2</c:v>
                </c:pt>
                <c:pt idx="527">
                  <c:v>2</c:v>
                </c:pt>
                <c:pt idx="528">
                  <c:v>2</c:v>
                </c:pt>
                <c:pt idx="529">
                  <c:v>2</c:v>
                </c:pt>
                <c:pt idx="530">
                  <c:v>2</c:v>
                </c:pt>
                <c:pt idx="531">
                  <c:v>2</c:v>
                </c:pt>
                <c:pt idx="532">
                  <c:v>2</c:v>
                </c:pt>
                <c:pt idx="533">
                  <c:v>2</c:v>
                </c:pt>
                <c:pt idx="534">
                  <c:v>2</c:v>
                </c:pt>
                <c:pt idx="535">
                  <c:v>2</c:v>
                </c:pt>
                <c:pt idx="536">
                  <c:v>2</c:v>
                </c:pt>
                <c:pt idx="537">
                  <c:v>2</c:v>
                </c:pt>
                <c:pt idx="538">
                  <c:v>2</c:v>
                </c:pt>
                <c:pt idx="539">
                  <c:v>2</c:v>
                </c:pt>
                <c:pt idx="540">
                  <c:v>2</c:v>
                </c:pt>
                <c:pt idx="541">
                  <c:v>2</c:v>
                </c:pt>
                <c:pt idx="542">
                  <c:v>2</c:v>
                </c:pt>
                <c:pt idx="543">
                  <c:v>2</c:v>
                </c:pt>
                <c:pt idx="544">
                  <c:v>2</c:v>
                </c:pt>
                <c:pt idx="545">
                  <c:v>2</c:v>
                </c:pt>
                <c:pt idx="546">
                  <c:v>2</c:v>
                </c:pt>
                <c:pt idx="547">
                  <c:v>2</c:v>
                </c:pt>
                <c:pt idx="548">
                  <c:v>2</c:v>
                </c:pt>
                <c:pt idx="549">
                  <c:v>2</c:v>
                </c:pt>
                <c:pt idx="550">
                  <c:v>2</c:v>
                </c:pt>
                <c:pt idx="551">
                  <c:v>2</c:v>
                </c:pt>
                <c:pt idx="552">
                  <c:v>2</c:v>
                </c:pt>
                <c:pt idx="553">
                  <c:v>2</c:v>
                </c:pt>
                <c:pt idx="554">
                  <c:v>2</c:v>
                </c:pt>
                <c:pt idx="555">
                  <c:v>2</c:v>
                </c:pt>
                <c:pt idx="556">
                  <c:v>2</c:v>
                </c:pt>
                <c:pt idx="557">
                  <c:v>2</c:v>
                </c:pt>
                <c:pt idx="558">
                  <c:v>2</c:v>
                </c:pt>
                <c:pt idx="559">
                  <c:v>2</c:v>
                </c:pt>
                <c:pt idx="560">
                  <c:v>2</c:v>
                </c:pt>
                <c:pt idx="561">
                  <c:v>2</c:v>
                </c:pt>
                <c:pt idx="562">
                  <c:v>2</c:v>
                </c:pt>
                <c:pt idx="563">
                  <c:v>2</c:v>
                </c:pt>
                <c:pt idx="564">
                  <c:v>2</c:v>
                </c:pt>
                <c:pt idx="565">
                  <c:v>2</c:v>
                </c:pt>
                <c:pt idx="566">
                  <c:v>2</c:v>
                </c:pt>
                <c:pt idx="567">
                  <c:v>2</c:v>
                </c:pt>
                <c:pt idx="568">
                  <c:v>2</c:v>
                </c:pt>
                <c:pt idx="569">
                  <c:v>2</c:v>
                </c:pt>
                <c:pt idx="570">
                  <c:v>2</c:v>
                </c:pt>
                <c:pt idx="571">
                  <c:v>2</c:v>
                </c:pt>
                <c:pt idx="572">
                  <c:v>2</c:v>
                </c:pt>
                <c:pt idx="573">
                  <c:v>2</c:v>
                </c:pt>
                <c:pt idx="574">
                  <c:v>2</c:v>
                </c:pt>
                <c:pt idx="575">
                  <c:v>2</c:v>
                </c:pt>
                <c:pt idx="576">
                  <c:v>2</c:v>
                </c:pt>
                <c:pt idx="577">
                  <c:v>2</c:v>
                </c:pt>
                <c:pt idx="578">
                  <c:v>2</c:v>
                </c:pt>
                <c:pt idx="579">
                  <c:v>2</c:v>
                </c:pt>
                <c:pt idx="580">
                  <c:v>2</c:v>
                </c:pt>
                <c:pt idx="581">
                  <c:v>2</c:v>
                </c:pt>
                <c:pt idx="582">
                  <c:v>2</c:v>
                </c:pt>
                <c:pt idx="583">
                  <c:v>2</c:v>
                </c:pt>
                <c:pt idx="584">
                  <c:v>2</c:v>
                </c:pt>
                <c:pt idx="585">
                  <c:v>2</c:v>
                </c:pt>
                <c:pt idx="586">
                  <c:v>2</c:v>
                </c:pt>
                <c:pt idx="587">
                  <c:v>2</c:v>
                </c:pt>
                <c:pt idx="588">
                  <c:v>2</c:v>
                </c:pt>
                <c:pt idx="589">
                  <c:v>2</c:v>
                </c:pt>
                <c:pt idx="590">
                  <c:v>2</c:v>
                </c:pt>
                <c:pt idx="591">
                  <c:v>2</c:v>
                </c:pt>
                <c:pt idx="592">
                  <c:v>2</c:v>
                </c:pt>
                <c:pt idx="593">
                  <c:v>2</c:v>
                </c:pt>
                <c:pt idx="594">
                  <c:v>2</c:v>
                </c:pt>
                <c:pt idx="595">
                  <c:v>2</c:v>
                </c:pt>
                <c:pt idx="596">
                  <c:v>2</c:v>
                </c:pt>
                <c:pt idx="597">
                  <c:v>2</c:v>
                </c:pt>
                <c:pt idx="598">
                  <c:v>2</c:v>
                </c:pt>
                <c:pt idx="599">
                  <c:v>2</c:v>
                </c:pt>
                <c:pt idx="600">
                  <c:v>2</c:v>
                </c:pt>
                <c:pt idx="601">
                  <c:v>2</c:v>
                </c:pt>
                <c:pt idx="602">
                  <c:v>2</c:v>
                </c:pt>
                <c:pt idx="603">
                  <c:v>2</c:v>
                </c:pt>
                <c:pt idx="604">
                  <c:v>2</c:v>
                </c:pt>
                <c:pt idx="605">
                  <c:v>2</c:v>
                </c:pt>
                <c:pt idx="606">
                  <c:v>2</c:v>
                </c:pt>
                <c:pt idx="607">
                  <c:v>2</c:v>
                </c:pt>
                <c:pt idx="608">
                  <c:v>2</c:v>
                </c:pt>
                <c:pt idx="609">
                  <c:v>2</c:v>
                </c:pt>
                <c:pt idx="610">
                  <c:v>2</c:v>
                </c:pt>
                <c:pt idx="611">
                  <c:v>2</c:v>
                </c:pt>
                <c:pt idx="612">
                  <c:v>2</c:v>
                </c:pt>
                <c:pt idx="613">
                  <c:v>2</c:v>
                </c:pt>
                <c:pt idx="614">
                  <c:v>2</c:v>
                </c:pt>
                <c:pt idx="615">
                  <c:v>2</c:v>
                </c:pt>
                <c:pt idx="616">
                  <c:v>2</c:v>
                </c:pt>
                <c:pt idx="617">
                  <c:v>2</c:v>
                </c:pt>
                <c:pt idx="618">
                  <c:v>2</c:v>
                </c:pt>
                <c:pt idx="619">
                  <c:v>2</c:v>
                </c:pt>
                <c:pt idx="620">
                  <c:v>2</c:v>
                </c:pt>
                <c:pt idx="621">
                  <c:v>2</c:v>
                </c:pt>
                <c:pt idx="622">
                  <c:v>2</c:v>
                </c:pt>
                <c:pt idx="623">
                  <c:v>2</c:v>
                </c:pt>
                <c:pt idx="624">
                  <c:v>2</c:v>
                </c:pt>
                <c:pt idx="625">
                  <c:v>2</c:v>
                </c:pt>
                <c:pt idx="626">
                  <c:v>2</c:v>
                </c:pt>
                <c:pt idx="627">
                  <c:v>2</c:v>
                </c:pt>
                <c:pt idx="628">
                  <c:v>2</c:v>
                </c:pt>
                <c:pt idx="629">
                  <c:v>2</c:v>
                </c:pt>
                <c:pt idx="630">
                  <c:v>2</c:v>
                </c:pt>
                <c:pt idx="631">
                  <c:v>2</c:v>
                </c:pt>
                <c:pt idx="632">
                  <c:v>2</c:v>
                </c:pt>
                <c:pt idx="633">
                  <c:v>2</c:v>
                </c:pt>
                <c:pt idx="634">
                  <c:v>2</c:v>
                </c:pt>
                <c:pt idx="635">
                  <c:v>2</c:v>
                </c:pt>
                <c:pt idx="636">
                  <c:v>2</c:v>
                </c:pt>
                <c:pt idx="637">
                  <c:v>2</c:v>
                </c:pt>
                <c:pt idx="638">
                  <c:v>2</c:v>
                </c:pt>
                <c:pt idx="639">
                  <c:v>2</c:v>
                </c:pt>
                <c:pt idx="640">
                  <c:v>2</c:v>
                </c:pt>
                <c:pt idx="641">
                  <c:v>2</c:v>
                </c:pt>
                <c:pt idx="642">
                  <c:v>2</c:v>
                </c:pt>
                <c:pt idx="643">
                  <c:v>2</c:v>
                </c:pt>
                <c:pt idx="644">
                  <c:v>2</c:v>
                </c:pt>
                <c:pt idx="645">
                  <c:v>2</c:v>
                </c:pt>
                <c:pt idx="646">
                  <c:v>2</c:v>
                </c:pt>
                <c:pt idx="647">
                  <c:v>2</c:v>
                </c:pt>
                <c:pt idx="648">
                  <c:v>2</c:v>
                </c:pt>
                <c:pt idx="649">
                  <c:v>2</c:v>
                </c:pt>
                <c:pt idx="650">
                  <c:v>2</c:v>
                </c:pt>
                <c:pt idx="651">
                  <c:v>2</c:v>
                </c:pt>
                <c:pt idx="652">
                  <c:v>2</c:v>
                </c:pt>
                <c:pt idx="653">
                  <c:v>2</c:v>
                </c:pt>
                <c:pt idx="654">
                  <c:v>2</c:v>
                </c:pt>
                <c:pt idx="655">
                  <c:v>2</c:v>
                </c:pt>
                <c:pt idx="656">
                  <c:v>2</c:v>
                </c:pt>
                <c:pt idx="657">
                  <c:v>2</c:v>
                </c:pt>
                <c:pt idx="658">
                  <c:v>2</c:v>
                </c:pt>
                <c:pt idx="659">
                  <c:v>2</c:v>
                </c:pt>
                <c:pt idx="660">
                  <c:v>2</c:v>
                </c:pt>
                <c:pt idx="661">
                  <c:v>2</c:v>
                </c:pt>
                <c:pt idx="662">
                  <c:v>2</c:v>
                </c:pt>
                <c:pt idx="663">
                  <c:v>2</c:v>
                </c:pt>
                <c:pt idx="664">
                  <c:v>2</c:v>
                </c:pt>
                <c:pt idx="665">
                  <c:v>2</c:v>
                </c:pt>
                <c:pt idx="666">
                  <c:v>2</c:v>
                </c:pt>
                <c:pt idx="667">
                  <c:v>2</c:v>
                </c:pt>
                <c:pt idx="668">
                  <c:v>2</c:v>
                </c:pt>
                <c:pt idx="669">
                  <c:v>2</c:v>
                </c:pt>
                <c:pt idx="670">
                  <c:v>2</c:v>
                </c:pt>
                <c:pt idx="671">
                  <c:v>2</c:v>
                </c:pt>
                <c:pt idx="672">
                  <c:v>2</c:v>
                </c:pt>
                <c:pt idx="673">
                  <c:v>2</c:v>
                </c:pt>
                <c:pt idx="674">
                  <c:v>2</c:v>
                </c:pt>
                <c:pt idx="675">
                  <c:v>2</c:v>
                </c:pt>
                <c:pt idx="676">
                  <c:v>2</c:v>
                </c:pt>
                <c:pt idx="677">
                  <c:v>2</c:v>
                </c:pt>
                <c:pt idx="678">
                  <c:v>2</c:v>
                </c:pt>
                <c:pt idx="679">
                  <c:v>2</c:v>
                </c:pt>
                <c:pt idx="680">
                  <c:v>2</c:v>
                </c:pt>
                <c:pt idx="681">
                  <c:v>2</c:v>
                </c:pt>
                <c:pt idx="682">
                  <c:v>2</c:v>
                </c:pt>
                <c:pt idx="683">
                  <c:v>2</c:v>
                </c:pt>
                <c:pt idx="684">
                  <c:v>2</c:v>
                </c:pt>
                <c:pt idx="685">
                  <c:v>2</c:v>
                </c:pt>
                <c:pt idx="686">
                  <c:v>2</c:v>
                </c:pt>
                <c:pt idx="687">
                  <c:v>2</c:v>
                </c:pt>
                <c:pt idx="688">
                  <c:v>2</c:v>
                </c:pt>
                <c:pt idx="689">
                  <c:v>2</c:v>
                </c:pt>
                <c:pt idx="690">
                  <c:v>2</c:v>
                </c:pt>
                <c:pt idx="691">
                  <c:v>2</c:v>
                </c:pt>
                <c:pt idx="692">
                  <c:v>2</c:v>
                </c:pt>
                <c:pt idx="693">
                  <c:v>2</c:v>
                </c:pt>
                <c:pt idx="694">
                  <c:v>2</c:v>
                </c:pt>
                <c:pt idx="695">
                  <c:v>2</c:v>
                </c:pt>
                <c:pt idx="696">
                  <c:v>2</c:v>
                </c:pt>
                <c:pt idx="697">
                  <c:v>2</c:v>
                </c:pt>
                <c:pt idx="698">
                  <c:v>2</c:v>
                </c:pt>
                <c:pt idx="699">
                  <c:v>2</c:v>
                </c:pt>
                <c:pt idx="700">
                  <c:v>2</c:v>
                </c:pt>
                <c:pt idx="701">
                  <c:v>2</c:v>
                </c:pt>
                <c:pt idx="702">
                  <c:v>2</c:v>
                </c:pt>
                <c:pt idx="703">
                  <c:v>2</c:v>
                </c:pt>
                <c:pt idx="704">
                  <c:v>2</c:v>
                </c:pt>
                <c:pt idx="705">
                  <c:v>2</c:v>
                </c:pt>
                <c:pt idx="706">
                  <c:v>2</c:v>
                </c:pt>
                <c:pt idx="707">
                  <c:v>2</c:v>
                </c:pt>
                <c:pt idx="708">
                  <c:v>2</c:v>
                </c:pt>
                <c:pt idx="709">
                  <c:v>2</c:v>
                </c:pt>
                <c:pt idx="710">
                  <c:v>2</c:v>
                </c:pt>
                <c:pt idx="711">
                  <c:v>2</c:v>
                </c:pt>
                <c:pt idx="712">
                  <c:v>2</c:v>
                </c:pt>
                <c:pt idx="713">
                  <c:v>2</c:v>
                </c:pt>
                <c:pt idx="714">
                  <c:v>2</c:v>
                </c:pt>
                <c:pt idx="715">
                  <c:v>2</c:v>
                </c:pt>
                <c:pt idx="716">
                  <c:v>2</c:v>
                </c:pt>
                <c:pt idx="717">
                  <c:v>2</c:v>
                </c:pt>
                <c:pt idx="718">
                  <c:v>2</c:v>
                </c:pt>
                <c:pt idx="719">
                  <c:v>2</c:v>
                </c:pt>
                <c:pt idx="720">
                  <c:v>2</c:v>
                </c:pt>
                <c:pt idx="721">
                  <c:v>2</c:v>
                </c:pt>
                <c:pt idx="722">
                  <c:v>2</c:v>
                </c:pt>
                <c:pt idx="723">
                  <c:v>2</c:v>
                </c:pt>
                <c:pt idx="724">
                  <c:v>2</c:v>
                </c:pt>
                <c:pt idx="725">
                  <c:v>2</c:v>
                </c:pt>
                <c:pt idx="726">
                  <c:v>2</c:v>
                </c:pt>
                <c:pt idx="727">
                  <c:v>2</c:v>
                </c:pt>
                <c:pt idx="728">
                  <c:v>2</c:v>
                </c:pt>
                <c:pt idx="729">
                  <c:v>2</c:v>
                </c:pt>
                <c:pt idx="730">
                  <c:v>2</c:v>
                </c:pt>
                <c:pt idx="731">
                  <c:v>2</c:v>
                </c:pt>
                <c:pt idx="732">
                  <c:v>2</c:v>
                </c:pt>
                <c:pt idx="733">
                  <c:v>2</c:v>
                </c:pt>
                <c:pt idx="734">
                  <c:v>2</c:v>
                </c:pt>
                <c:pt idx="735">
                  <c:v>2</c:v>
                </c:pt>
                <c:pt idx="736">
                  <c:v>2</c:v>
                </c:pt>
                <c:pt idx="737">
                  <c:v>2</c:v>
                </c:pt>
                <c:pt idx="738">
                  <c:v>2</c:v>
                </c:pt>
                <c:pt idx="739">
                  <c:v>2</c:v>
                </c:pt>
                <c:pt idx="740">
                  <c:v>2</c:v>
                </c:pt>
                <c:pt idx="741">
                  <c:v>2</c:v>
                </c:pt>
                <c:pt idx="742">
                  <c:v>2</c:v>
                </c:pt>
                <c:pt idx="743">
                  <c:v>2</c:v>
                </c:pt>
                <c:pt idx="744">
                  <c:v>2</c:v>
                </c:pt>
                <c:pt idx="745">
                  <c:v>2</c:v>
                </c:pt>
                <c:pt idx="746">
                  <c:v>2</c:v>
                </c:pt>
                <c:pt idx="747">
                  <c:v>2</c:v>
                </c:pt>
                <c:pt idx="748">
                  <c:v>2.25</c:v>
                </c:pt>
                <c:pt idx="749">
                  <c:v>2.25</c:v>
                </c:pt>
                <c:pt idx="750">
                  <c:v>2.25</c:v>
                </c:pt>
                <c:pt idx="751">
                  <c:v>2.25</c:v>
                </c:pt>
                <c:pt idx="752">
                  <c:v>2.25</c:v>
                </c:pt>
                <c:pt idx="753">
                  <c:v>2.25</c:v>
                </c:pt>
                <c:pt idx="754">
                  <c:v>2.25</c:v>
                </c:pt>
                <c:pt idx="755">
                  <c:v>2.25</c:v>
                </c:pt>
                <c:pt idx="756">
                  <c:v>2.25</c:v>
                </c:pt>
                <c:pt idx="757">
                  <c:v>2.25</c:v>
                </c:pt>
                <c:pt idx="758">
                  <c:v>2.25</c:v>
                </c:pt>
                <c:pt idx="759">
                  <c:v>2.25</c:v>
                </c:pt>
                <c:pt idx="760">
                  <c:v>2.25</c:v>
                </c:pt>
                <c:pt idx="761">
                  <c:v>2.25</c:v>
                </c:pt>
                <c:pt idx="762">
                  <c:v>2.25</c:v>
                </c:pt>
                <c:pt idx="763">
                  <c:v>2.25</c:v>
                </c:pt>
                <c:pt idx="764">
                  <c:v>2.25</c:v>
                </c:pt>
                <c:pt idx="765">
                  <c:v>2.25</c:v>
                </c:pt>
                <c:pt idx="766">
                  <c:v>2.25</c:v>
                </c:pt>
                <c:pt idx="767">
                  <c:v>2.25</c:v>
                </c:pt>
                <c:pt idx="768">
                  <c:v>2.25</c:v>
                </c:pt>
                <c:pt idx="769">
                  <c:v>2.25</c:v>
                </c:pt>
                <c:pt idx="770">
                  <c:v>2.25</c:v>
                </c:pt>
                <c:pt idx="771">
                  <c:v>2.25</c:v>
                </c:pt>
                <c:pt idx="772">
                  <c:v>2.25</c:v>
                </c:pt>
                <c:pt idx="773">
                  <c:v>2.25</c:v>
                </c:pt>
                <c:pt idx="774">
                  <c:v>2.25</c:v>
                </c:pt>
                <c:pt idx="775">
                  <c:v>2.25</c:v>
                </c:pt>
                <c:pt idx="776">
                  <c:v>2.25</c:v>
                </c:pt>
                <c:pt idx="777">
                  <c:v>2.25</c:v>
                </c:pt>
                <c:pt idx="778">
                  <c:v>2.25</c:v>
                </c:pt>
                <c:pt idx="779">
                  <c:v>2.25</c:v>
                </c:pt>
                <c:pt idx="780">
                  <c:v>2.25</c:v>
                </c:pt>
                <c:pt idx="781">
                  <c:v>2.25</c:v>
                </c:pt>
                <c:pt idx="782">
                  <c:v>2.25</c:v>
                </c:pt>
                <c:pt idx="783">
                  <c:v>2.25</c:v>
                </c:pt>
                <c:pt idx="784">
                  <c:v>2.25</c:v>
                </c:pt>
                <c:pt idx="785">
                  <c:v>2.25</c:v>
                </c:pt>
                <c:pt idx="786">
                  <c:v>2.25</c:v>
                </c:pt>
                <c:pt idx="787">
                  <c:v>2.25</c:v>
                </c:pt>
                <c:pt idx="788">
                  <c:v>2.25</c:v>
                </c:pt>
                <c:pt idx="789">
                  <c:v>2.25</c:v>
                </c:pt>
                <c:pt idx="790">
                  <c:v>2.25</c:v>
                </c:pt>
                <c:pt idx="791">
                  <c:v>2.25</c:v>
                </c:pt>
                <c:pt idx="792">
                  <c:v>2.25</c:v>
                </c:pt>
                <c:pt idx="793">
                  <c:v>2.25</c:v>
                </c:pt>
                <c:pt idx="794">
                  <c:v>2.25</c:v>
                </c:pt>
                <c:pt idx="795">
                  <c:v>2.25</c:v>
                </c:pt>
                <c:pt idx="796">
                  <c:v>2.25</c:v>
                </c:pt>
                <c:pt idx="797">
                  <c:v>2.25</c:v>
                </c:pt>
                <c:pt idx="798">
                  <c:v>2.25</c:v>
                </c:pt>
                <c:pt idx="799">
                  <c:v>2.25</c:v>
                </c:pt>
                <c:pt idx="800">
                  <c:v>2.25</c:v>
                </c:pt>
                <c:pt idx="801">
                  <c:v>2.25</c:v>
                </c:pt>
                <c:pt idx="802">
                  <c:v>2.25</c:v>
                </c:pt>
                <c:pt idx="803">
                  <c:v>2.25</c:v>
                </c:pt>
                <c:pt idx="804">
                  <c:v>2.25</c:v>
                </c:pt>
                <c:pt idx="805">
                  <c:v>2.25</c:v>
                </c:pt>
                <c:pt idx="806">
                  <c:v>2.25</c:v>
                </c:pt>
                <c:pt idx="807">
                  <c:v>2.25</c:v>
                </c:pt>
                <c:pt idx="808">
                  <c:v>2.25</c:v>
                </c:pt>
                <c:pt idx="809">
                  <c:v>2.25</c:v>
                </c:pt>
                <c:pt idx="810">
                  <c:v>2.25</c:v>
                </c:pt>
                <c:pt idx="811">
                  <c:v>2.25</c:v>
                </c:pt>
                <c:pt idx="812">
                  <c:v>2.5</c:v>
                </c:pt>
                <c:pt idx="813">
                  <c:v>2.5</c:v>
                </c:pt>
                <c:pt idx="814">
                  <c:v>2.5</c:v>
                </c:pt>
                <c:pt idx="815">
                  <c:v>2.5</c:v>
                </c:pt>
                <c:pt idx="816">
                  <c:v>2.5</c:v>
                </c:pt>
                <c:pt idx="817">
                  <c:v>2.5</c:v>
                </c:pt>
                <c:pt idx="818">
                  <c:v>2.5</c:v>
                </c:pt>
                <c:pt idx="819">
                  <c:v>2.5</c:v>
                </c:pt>
                <c:pt idx="820">
                  <c:v>2.5</c:v>
                </c:pt>
                <c:pt idx="821">
                  <c:v>2.5</c:v>
                </c:pt>
                <c:pt idx="822">
                  <c:v>2.5</c:v>
                </c:pt>
                <c:pt idx="823">
                  <c:v>2.5</c:v>
                </c:pt>
                <c:pt idx="824">
                  <c:v>2.5</c:v>
                </c:pt>
                <c:pt idx="825">
                  <c:v>2.5</c:v>
                </c:pt>
                <c:pt idx="826">
                  <c:v>2.5</c:v>
                </c:pt>
                <c:pt idx="827">
                  <c:v>2.5</c:v>
                </c:pt>
                <c:pt idx="828">
                  <c:v>2.5</c:v>
                </c:pt>
                <c:pt idx="829">
                  <c:v>2.5</c:v>
                </c:pt>
                <c:pt idx="830">
                  <c:v>2.5</c:v>
                </c:pt>
                <c:pt idx="831">
                  <c:v>2.5</c:v>
                </c:pt>
                <c:pt idx="832">
                  <c:v>2.5</c:v>
                </c:pt>
                <c:pt idx="833">
                  <c:v>2.5</c:v>
                </c:pt>
                <c:pt idx="834">
                  <c:v>2.5</c:v>
                </c:pt>
                <c:pt idx="835">
                  <c:v>2.5</c:v>
                </c:pt>
                <c:pt idx="836">
                  <c:v>2.5</c:v>
                </c:pt>
                <c:pt idx="837">
                  <c:v>2.5</c:v>
                </c:pt>
                <c:pt idx="838">
                  <c:v>2.5</c:v>
                </c:pt>
                <c:pt idx="839">
                  <c:v>2.5</c:v>
                </c:pt>
                <c:pt idx="840">
                  <c:v>2.5</c:v>
                </c:pt>
                <c:pt idx="841">
                  <c:v>2.5</c:v>
                </c:pt>
                <c:pt idx="842">
                  <c:v>2.5</c:v>
                </c:pt>
                <c:pt idx="843">
                  <c:v>2.5</c:v>
                </c:pt>
                <c:pt idx="844">
                  <c:v>2.5</c:v>
                </c:pt>
                <c:pt idx="845">
                  <c:v>2.5</c:v>
                </c:pt>
                <c:pt idx="846">
                  <c:v>2.5</c:v>
                </c:pt>
                <c:pt idx="847">
                  <c:v>2.5</c:v>
                </c:pt>
                <c:pt idx="848">
                  <c:v>2.5</c:v>
                </c:pt>
                <c:pt idx="849">
                  <c:v>2.5</c:v>
                </c:pt>
                <c:pt idx="850">
                  <c:v>2.5</c:v>
                </c:pt>
                <c:pt idx="851">
                  <c:v>2.5</c:v>
                </c:pt>
                <c:pt idx="852">
                  <c:v>2.5</c:v>
                </c:pt>
                <c:pt idx="853">
                  <c:v>2.5</c:v>
                </c:pt>
                <c:pt idx="854">
                  <c:v>2.5</c:v>
                </c:pt>
                <c:pt idx="855">
                  <c:v>2.5</c:v>
                </c:pt>
                <c:pt idx="856">
                  <c:v>2.5</c:v>
                </c:pt>
                <c:pt idx="857">
                  <c:v>2.5</c:v>
                </c:pt>
                <c:pt idx="858">
                  <c:v>2.5</c:v>
                </c:pt>
                <c:pt idx="859">
                  <c:v>2.5</c:v>
                </c:pt>
                <c:pt idx="860">
                  <c:v>2.5</c:v>
                </c:pt>
                <c:pt idx="861">
                  <c:v>2.5</c:v>
                </c:pt>
                <c:pt idx="862">
                  <c:v>2.5</c:v>
                </c:pt>
                <c:pt idx="863">
                  <c:v>2.5</c:v>
                </c:pt>
                <c:pt idx="864">
                  <c:v>2.5</c:v>
                </c:pt>
                <c:pt idx="865">
                  <c:v>2.5</c:v>
                </c:pt>
                <c:pt idx="866">
                  <c:v>2.5</c:v>
                </c:pt>
                <c:pt idx="867">
                  <c:v>2.5</c:v>
                </c:pt>
                <c:pt idx="868">
                  <c:v>2.5</c:v>
                </c:pt>
                <c:pt idx="869">
                  <c:v>2.5</c:v>
                </c:pt>
                <c:pt idx="870">
                  <c:v>2.5</c:v>
                </c:pt>
                <c:pt idx="871">
                  <c:v>2.5</c:v>
                </c:pt>
                <c:pt idx="872">
                  <c:v>2.5</c:v>
                </c:pt>
                <c:pt idx="873">
                  <c:v>2.5</c:v>
                </c:pt>
                <c:pt idx="874">
                  <c:v>2.5</c:v>
                </c:pt>
                <c:pt idx="875">
                  <c:v>2.5</c:v>
                </c:pt>
                <c:pt idx="876">
                  <c:v>2.5</c:v>
                </c:pt>
                <c:pt idx="877">
                  <c:v>2.75</c:v>
                </c:pt>
                <c:pt idx="878">
                  <c:v>2.75</c:v>
                </c:pt>
                <c:pt idx="879">
                  <c:v>2.75</c:v>
                </c:pt>
                <c:pt idx="880">
                  <c:v>2.75</c:v>
                </c:pt>
                <c:pt idx="881">
                  <c:v>2.75</c:v>
                </c:pt>
                <c:pt idx="882">
                  <c:v>2.75</c:v>
                </c:pt>
                <c:pt idx="883">
                  <c:v>2.75</c:v>
                </c:pt>
                <c:pt idx="884">
                  <c:v>2.75</c:v>
                </c:pt>
                <c:pt idx="885">
                  <c:v>2.75</c:v>
                </c:pt>
                <c:pt idx="886">
                  <c:v>2.75</c:v>
                </c:pt>
                <c:pt idx="887">
                  <c:v>2.75</c:v>
                </c:pt>
                <c:pt idx="888">
                  <c:v>2.75</c:v>
                </c:pt>
                <c:pt idx="889">
                  <c:v>2.75</c:v>
                </c:pt>
                <c:pt idx="890">
                  <c:v>2.75</c:v>
                </c:pt>
                <c:pt idx="891">
                  <c:v>2.75</c:v>
                </c:pt>
                <c:pt idx="892">
                  <c:v>2.75</c:v>
                </c:pt>
                <c:pt idx="893">
                  <c:v>2.75</c:v>
                </c:pt>
                <c:pt idx="894">
                  <c:v>2.75</c:v>
                </c:pt>
                <c:pt idx="895">
                  <c:v>2.75</c:v>
                </c:pt>
                <c:pt idx="896">
                  <c:v>2.75</c:v>
                </c:pt>
                <c:pt idx="897">
                  <c:v>2.75</c:v>
                </c:pt>
                <c:pt idx="898">
                  <c:v>2.75</c:v>
                </c:pt>
                <c:pt idx="899">
                  <c:v>2.75</c:v>
                </c:pt>
                <c:pt idx="900">
                  <c:v>2.75</c:v>
                </c:pt>
                <c:pt idx="901">
                  <c:v>2.75</c:v>
                </c:pt>
                <c:pt idx="902">
                  <c:v>2.75</c:v>
                </c:pt>
                <c:pt idx="903">
                  <c:v>2.75</c:v>
                </c:pt>
                <c:pt idx="904">
                  <c:v>2.75</c:v>
                </c:pt>
                <c:pt idx="905">
                  <c:v>2.75</c:v>
                </c:pt>
                <c:pt idx="906">
                  <c:v>2.75</c:v>
                </c:pt>
                <c:pt idx="907">
                  <c:v>2.75</c:v>
                </c:pt>
                <c:pt idx="908">
                  <c:v>2.75</c:v>
                </c:pt>
                <c:pt idx="909">
                  <c:v>2.75</c:v>
                </c:pt>
                <c:pt idx="910">
                  <c:v>2.75</c:v>
                </c:pt>
                <c:pt idx="911">
                  <c:v>2.75</c:v>
                </c:pt>
                <c:pt idx="912">
                  <c:v>2.75</c:v>
                </c:pt>
                <c:pt idx="913">
                  <c:v>2.75</c:v>
                </c:pt>
                <c:pt idx="914">
                  <c:v>2.75</c:v>
                </c:pt>
                <c:pt idx="915">
                  <c:v>2.75</c:v>
                </c:pt>
                <c:pt idx="916">
                  <c:v>2.75</c:v>
                </c:pt>
                <c:pt idx="917">
                  <c:v>3</c:v>
                </c:pt>
                <c:pt idx="918">
                  <c:v>3</c:v>
                </c:pt>
                <c:pt idx="919">
                  <c:v>3</c:v>
                </c:pt>
                <c:pt idx="920">
                  <c:v>3</c:v>
                </c:pt>
                <c:pt idx="921">
                  <c:v>3</c:v>
                </c:pt>
                <c:pt idx="922">
                  <c:v>3</c:v>
                </c:pt>
                <c:pt idx="923">
                  <c:v>3</c:v>
                </c:pt>
                <c:pt idx="924">
                  <c:v>3</c:v>
                </c:pt>
                <c:pt idx="925">
                  <c:v>3</c:v>
                </c:pt>
                <c:pt idx="926">
                  <c:v>3</c:v>
                </c:pt>
                <c:pt idx="927">
                  <c:v>3</c:v>
                </c:pt>
                <c:pt idx="928">
                  <c:v>3</c:v>
                </c:pt>
                <c:pt idx="929">
                  <c:v>3</c:v>
                </c:pt>
                <c:pt idx="930">
                  <c:v>3</c:v>
                </c:pt>
                <c:pt idx="931">
                  <c:v>3</c:v>
                </c:pt>
                <c:pt idx="932">
                  <c:v>3</c:v>
                </c:pt>
                <c:pt idx="933">
                  <c:v>3</c:v>
                </c:pt>
                <c:pt idx="934">
                  <c:v>3</c:v>
                </c:pt>
                <c:pt idx="935">
                  <c:v>3</c:v>
                </c:pt>
                <c:pt idx="936">
                  <c:v>3</c:v>
                </c:pt>
                <c:pt idx="937">
                  <c:v>3</c:v>
                </c:pt>
                <c:pt idx="938">
                  <c:v>3</c:v>
                </c:pt>
                <c:pt idx="939">
                  <c:v>3</c:v>
                </c:pt>
                <c:pt idx="940">
                  <c:v>3</c:v>
                </c:pt>
                <c:pt idx="941">
                  <c:v>3</c:v>
                </c:pt>
                <c:pt idx="942">
                  <c:v>3</c:v>
                </c:pt>
                <c:pt idx="943">
                  <c:v>3</c:v>
                </c:pt>
                <c:pt idx="944">
                  <c:v>3</c:v>
                </c:pt>
                <c:pt idx="945">
                  <c:v>3</c:v>
                </c:pt>
                <c:pt idx="946">
                  <c:v>3</c:v>
                </c:pt>
                <c:pt idx="947">
                  <c:v>3</c:v>
                </c:pt>
                <c:pt idx="948">
                  <c:v>3</c:v>
                </c:pt>
                <c:pt idx="949">
                  <c:v>3</c:v>
                </c:pt>
                <c:pt idx="950">
                  <c:v>3</c:v>
                </c:pt>
                <c:pt idx="951">
                  <c:v>3</c:v>
                </c:pt>
                <c:pt idx="952">
                  <c:v>3</c:v>
                </c:pt>
                <c:pt idx="953">
                  <c:v>3</c:v>
                </c:pt>
                <c:pt idx="954">
                  <c:v>3</c:v>
                </c:pt>
                <c:pt idx="955">
                  <c:v>3</c:v>
                </c:pt>
                <c:pt idx="956">
                  <c:v>3</c:v>
                </c:pt>
                <c:pt idx="957">
                  <c:v>3</c:v>
                </c:pt>
                <c:pt idx="958">
                  <c:v>3</c:v>
                </c:pt>
                <c:pt idx="959">
                  <c:v>3</c:v>
                </c:pt>
                <c:pt idx="960">
                  <c:v>3</c:v>
                </c:pt>
                <c:pt idx="961">
                  <c:v>3</c:v>
                </c:pt>
                <c:pt idx="962">
                  <c:v>3.25</c:v>
                </c:pt>
                <c:pt idx="963">
                  <c:v>3.25</c:v>
                </c:pt>
                <c:pt idx="964">
                  <c:v>3.25</c:v>
                </c:pt>
                <c:pt idx="965">
                  <c:v>3.25</c:v>
                </c:pt>
                <c:pt idx="966">
                  <c:v>3.25</c:v>
                </c:pt>
                <c:pt idx="967">
                  <c:v>3.25</c:v>
                </c:pt>
                <c:pt idx="968">
                  <c:v>3.25</c:v>
                </c:pt>
                <c:pt idx="969">
                  <c:v>3.25</c:v>
                </c:pt>
                <c:pt idx="970">
                  <c:v>3.25</c:v>
                </c:pt>
                <c:pt idx="971">
                  <c:v>3.25</c:v>
                </c:pt>
                <c:pt idx="972">
                  <c:v>3.25</c:v>
                </c:pt>
                <c:pt idx="973">
                  <c:v>3.25</c:v>
                </c:pt>
                <c:pt idx="974">
                  <c:v>3.25</c:v>
                </c:pt>
                <c:pt idx="975">
                  <c:v>3.25</c:v>
                </c:pt>
                <c:pt idx="976">
                  <c:v>3.25</c:v>
                </c:pt>
                <c:pt idx="977">
                  <c:v>3.25</c:v>
                </c:pt>
                <c:pt idx="978">
                  <c:v>3.25</c:v>
                </c:pt>
                <c:pt idx="979">
                  <c:v>3.25</c:v>
                </c:pt>
                <c:pt idx="980">
                  <c:v>3.25</c:v>
                </c:pt>
                <c:pt idx="981">
                  <c:v>3.25</c:v>
                </c:pt>
                <c:pt idx="982">
                  <c:v>3.25</c:v>
                </c:pt>
                <c:pt idx="983">
                  <c:v>3.25</c:v>
                </c:pt>
                <c:pt idx="984">
                  <c:v>3.25</c:v>
                </c:pt>
                <c:pt idx="985">
                  <c:v>3.25</c:v>
                </c:pt>
                <c:pt idx="986">
                  <c:v>3.25</c:v>
                </c:pt>
                <c:pt idx="987">
                  <c:v>3.25</c:v>
                </c:pt>
                <c:pt idx="988">
                  <c:v>3.25</c:v>
                </c:pt>
                <c:pt idx="989">
                  <c:v>3.25</c:v>
                </c:pt>
                <c:pt idx="990">
                  <c:v>3.25</c:v>
                </c:pt>
                <c:pt idx="991">
                  <c:v>3.25</c:v>
                </c:pt>
                <c:pt idx="992">
                  <c:v>3.25</c:v>
                </c:pt>
                <c:pt idx="993">
                  <c:v>3.25</c:v>
                </c:pt>
                <c:pt idx="994">
                  <c:v>3.25</c:v>
                </c:pt>
                <c:pt idx="995">
                  <c:v>3.25</c:v>
                </c:pt>
                <c:pt idx="996">
                  <c:v>3.25</c:v>
                </c:pt>
                <c:pt idx="997">
                  <c:v>3.25</c:v>
                </c:pt>
                <c:pt idx="998">
                  <c:v>3.25</c:v>
                </c:pt>
                <c:pt idx="999">
                  <c:v>3.25</c:v>
                </c:pt>
                <c:pt idx="1000">
                  <c:v>3.25</c:v>
                </c:pt>
                <c:pt idx="1001">
                  <c:v>3.25</c:v>
                </c:pt>
                <c:pt idx="1002">
                  <c:v>3.25</c:v>
                </c:pt>
                <c:pt idx="1003">
                  <c:v>3.25</c:v>
                </c:pt>
                <c:pt idx="1004">
                  <c:v>3.25</c:v>
                </c:pt>
                <c:pt idx="1005">
                  <c:v>3.25</c:v>
                </c:pt>
                <c:pt idx="1006">
                  <c:v>3.25</c:v>
                </c:pt>
                <c:pt idx="1007">
                  <c:v>3.5</c:v>
                </c:pt>
                <c:pt idx="1008">
                  <c:v>3.5</c:v>
                </c:pt>
                <c:pt idx="1009">
                  <c:v>3.5</c:v>
                </c:pt>
                <c:pt idx="1010">
                  <c:v>3.5</c:v>
                </c:pt>
                <c:pt idx="1011">
                  <c:v>3.5</c:v>
                </c:pt>
                <c:pt idx="1012">
                  <c:v>3.5</c:v>
                </c:pt>
                <c:pt idx="1013">
                  <c:v>3.5</c:v>
                </c:pt>
                <c:pt idx="1014">
                  <c:v>3.5</c:v>
                </c:pt>
                <c:pt idx="1015">
                  <c:v>3.5</c:v>
                </c:pt>
                <c:pt idx="1016">
                  <c:v>3.5</c:v>
                </c:pt>
                <c:pt idx="1017">
                  <c:v>3.5</c:v>
                </c:pt>
                <c:pt idx="1018">
                  <c:v>3.5</c:v>
                </c:pt>
                <c:pt idx="1019">
                  <c:v>3.5</c:v>
                </c:pt>
                <c:pt idx="1020">
                  <c:v>3.5</c:v>
                </c:pt>
                <c:pt idx="1021">
                  <c:v>3.5</c:v>
                </c:pt>
                <c:pt idx="1022">
                  <c:v>3.5</c:v>
                </c:pt>
                <c:pt idx="1023">
                  <c:v>3.5</c:v>
                </c:pt>
                <c:pt idx="1024">
                  <c:v>3.5</c:v>
                </c:pt>
                <c:pt idx="1025">
                  <c:v>3.5</c:v>
                </c:pt>
                <c:pt idx="1026">
                  <c:v>3.5</c:v>
                </c:pt>
                <c:pt idx="1027">
                  <c:v>3.5</c:v>
                </c:pt>
                <c:pt idx="1028">
                  <c:v>3.5</c:v>
                </c:pt>
                <c:pt idx="1029">
                  <c:v>3.5</c:v>
                </c:pt>
                <c:pt idx="1030">
                  <c:v>3.5</c:v>
                </c:pt>
                <c:pt idx="1031">
                  <c:v>3.5</c:v>
                </c:pt>
                <c:pt idx="1032">
                  <c:v>3.5</c:v>
                </c:pt>
                <c:pt idx="1033">
                  <c:v>3.5</c:v>
                </c:pt>
                <c:pt idx="1034">
                  <c:v>3.5</c:v>
                </c:pt>
                <c:pt idx="1035">
                  <c:v>3.5</c:v>
                </c:pt>
                <c:pt idx="1036">
                  <c:v>3.5</c:v>
                </c:pt>
                <c:pt idx="1037">
                  <c:v>3.5</c:v>
                </c:pt>
                <c:pt idx="1038">
                  <c:v>3.5</c:v>
                </c:pt>
                <c:pt idx="1039">
                  <c:v>3.5</c:v>
                </c:pt>
                <c:pt idx="1040">
                  <c:v>3.5</c:v>
                </c:pt>
                <c:pt idx="1041">
                  <c:v>3.5</c:v>
                </c:pt>
                <c:pt idx="1042">
                  <c:v>3.5</c:v>
                </c:pt>
                <c:pt idx="1043">
                  <c:v>3.5</c:v>
                </c:pt>
                <c:pt idx="1044">
                  <c:v>3.5</c:v>
                </c:pt>
                <c:pt idx="1045">
                  <c:v>3.5</c:v>
                </c:pt>
                <c:pt idx="1046">
                  <c:v>3.5</c:v>
                </c:pt>
                <c:pt idx="1047">
                  <c:v>3.5</c:v>
                </c:pt>
                <c:pt idx="1048">
                  <c:v>3.5</c:v>
                </c:pt>
                <c:pt idx="1049">
                  <c:v>3.5</c:v>
                </c:pt>
                <c:pt idx="1050">
                  <c:v>3.5</c:v>
                </c:pt>
                <c:pt idx="1051">
                  <c:v>3.5</c:v>
                </c:pt>
                <c:pt idx="1052">
                  <c:v>3.5</c:v>
                </c:pt>
                <c:pt idx="1053">
                  <c:v>3.5</c:v>
                </c:pt>
                <c:pt idx="1054">
                  <c:v>3.5</c:v>
                </c:pt>
                <c:pt idx="1055">
                  <c:v>3.5</c:v>
                </c:pt>
                <c:pt idx="1056">
                  <c:v>3.5</c:v>
                </c:pt>
                <c:pt idx="1057">
                  <c:v>3.5</c:v>
                </c:pt>
                <c:pt idx="1058">
                  <c:v>3.5</c:v>
                </c:pt>
                <c:pt idx="1059">
                  <c:v>3.5</c:v>
                </c:pt>
                <c:pt idx="1060">
                  <c:v>3.5</c:v>
                </c:pt>
                <c:pt idx="1061">
                  <c:v>3.5</c:v>
                </c:pt>
                <c:pt idx="1062">
                  <c:v>3.5</c:v>
                </c:pt>
                <c:pt idx="1063">
                  <c:v>3.5</c:v>
                </c:pt>
                <c:pt idx="1064">
                  <c:v>3.5</c:v>
                </c:pt>
                <c:pt idx="1065">
                  <c:v>3.5</c:v>
                </c:pt>
                <c:pt idx="1066">
                  <c:v>3.5</c:v>
                </c:pt>
                <c:pt idx="1067">
                  <c:v>3.5</c:v>
                </c:pt>
                <c:pt idx="1068">
                  <c:v>3.5</c:v>
                </c:pt>
                <c:pt idx="1069">
                  <c:v>3.75</c:v>
                </c:pt>
                <c:pt idx="1070">
                  <c:v>3.75</c:v>
                </c:pt>
                <c:pt idx="1071">
                  <c:v>3.75</c:v>
                </c:pt>
                <c:pt idx="1072">
                  <c:v>3.75</c:v>
                </c:pt>
                <c:pt idx="1073">
                  <c:v>3.75</c:v>
                </c:pt>
                <c:pt idx="1074">
                  <c:v>3.75</c:v>
                </c:pt>
                <c:pt idx="1075">
                  <c:v>3.75</c:v>
                </c:pt>
                <c:pt idx="1076">
                  <c:v>3.75</c:v>
                </c:pt>
                <c:pt idx="1077">
                  <c:v>3.75</c:v>
                </c:pt>
                <c:pt idx="1078">
                  <c:v>3.75</c:v>
                </c:pt>
                <c:pt idx="1079">
                  <c:v>3.75</c:v>
                </c:pt>
                <c:pt idx="1080">
                  <c:v>3.75</c:v>
                </c:pt>
                <c:pt idx="1081">
                  <c:v>3.75</c:v>
                </c:pt>
                <c:pt idx="1082">
                  <c:v>3.75</c:v>
                </c:pt>
                <c:pt idx="1083">
                  <c:v>3.75</c:v>
                </c:pt>
                <c:pt idx="1084">
                  <c:v>3.75</c:v>
                </c:pt>
                <c:pt idx="1085">
                  <c:v>3.75</c:v>
                </c:pt>
                <c:pt idx="1086">
                  <c:v>3.75</c:v>
                </c:pt>
                <c:pt idx="1087">
                  <c:v>3.75</c:v>
                </c:pt>
                <c:pt idx="1088">
                  <c:v>3.75</c:v>
                </c:pt>
                <c:pt idx="1089">
                  <c:v>3.75</c:v>
                </c:pt>
                <c:pt idx="1090">
                  <c:v>3.75</c:v>
                </c:pt>
                <c:pt idx="1091">
                  <c:v>3.75</c:v>
                </c:pt>
                <c:pt idx="1092">
                  <c:v>3.75</c:v>
                </c:pt>
                <c:pt idx="1093">
                  <c:v>3.75</c:v>
                </c:pt>
                <c:pt idx="1094">
                  <c:v>3.75</c:v>
                </c:pt>
                <c:pt idx="1095">
                  <c:v>3.75</c:v>
                </c:pt>
                <c:pt idx="1096">
                  <c:v>3.75</c:v>
                </c:pt>
                <c:pt idx="1097">
                  <c:v>3.75</c:v>
                </c:pt>
                <c:pt idx="1098">
                  <c:v>3.75</c:v>
                </c:pt>
                <c:pt idx="1099">
                  <c:v>3.75</c:v>
                </c:pt>
                <c:pt idx="1100">
                  <c:v>3.75</c:v>
                </c:pt>
                <c:pt idx="1101">
                  <c:v>3.75</c:v>
                </c:pt>
                <c:pt idx="1102">
                  <c:v>3.75</c:v>
                </c:pt>
                <c:pt idx="1103">
                  <c:v>3.75</c:v>
                </c:pt>
                <c:pt idx="1104">
                  <c:v>3.75</c:v>
                </c:pt>
                <c:pt idx="1105">
                  <c:v>3.75</c:v>
                </c:pt>
                <c:pt idx="1106">
                  <c:v>3.75</c:v>
                </c:pt>
                <c:pt idx="1107">
                  <c:v>3.75</c:v>
                </c:pt>
                <c:pt idx="1108">
                  <c:v>3.75</c:v>
                </c:pt>
                <c:pt idx="1109">
                  <c:v>3.75</c:v>
                </c:pt>
                <c:pt idx="1110">
                  <c:v>3.75</c:v>
                </c:pt>
                <c:pt idx="1111">
                  <c:v>3.75</c:v>
                </c:pt>
                <c:pt idx="1112">
                  <c:v>3.75</c:v>
                </c:pt>
                <c:pt idx="1113">
                  <c:v>3.75</c:v>
                </c:pt>
                <c:pt idx="1114">
                  <c:v>3.75</c:v>
                </c:pt>
                <c:pt idx="1115">
                  <c:v>3.75</c:v>
                </c:pt>
                <c:pt idx="1116">
                  <c:v>3.75</c:v>
                </c:pt>
                <c:pt idx="1117">
                  <c:v>3.75</c:v>
                </c:pt>
                <c:pt idx="1118">
                  <c:v>3.75</c:v>
                </c:pt>
                <c:pt idx="1119">
                  <c:v>3.75</c:v>
                </c:pt>
                <c:pt idx="1120">
                  <c:v>3.75</c:v>
                </c:pt>
                <c:pt idx="1121">
                  <c:v>3.75</c:v>
                </c:pt>
                <c:pt idx="1122">
                  <c:v>3.75</c:v>
                </c:pt>
                <c:pt idx="1123">
                  <c:v>3.75</c:v>
                </c:pt>
                <c:pt idx="1124">
                  <c:v>3.75</c:v>
                </c:pt>
                <c:pt idx="1125">
                  <c:v>3.75</c:v>
                </c:pt>
                <c:pt idx="1126">
                  <c:v>3.75</c:v>
                </c:pt>
                <c:pt idx="1127">
                  <c:v>4</c:v>
                </c:pt>
                <c:pt idx="1128">
                  <c:v>4</c:v>
                </c:pt>
                <c:pt idx="1129">
                  <c:v>4</c:v>
                </c:pt>
                <c:pt idx="1130">
                  <c:v>4</c:v>
                </c:pt>
                <c:pt idx="1131">
                  <c:v>4</c:v>
                </c:pt>
                <c:pt idx="1132">
                  <c:v>4</c:v>
                </c:pt>
                <c:pt idx="1133">
                  <c:v>4</c:v>
                </c:pt>
                <c:pt idx="1134">
                  <c:v>4</c:v>
                </c:pt>
                <c:pt idx="1135">
                  <c:v>4</c:v>
                </c:pt>
                <c:pt idx="1136">
                  <c:v>4</c:v>
                </c:pt>
                <c:pt idx="1137">
                  <c:v>4</c:v>
                </c:pt>
                <c:pt idx="1138">
                  <c:v>4</c:v>
                </c:pt>
                <c:pt idx="1139">
                  <c:v>4</c:v>
                </c:pt>
                <c:pt idx="1140">
                  <c:v>4</c:v>
                </c:pt>
                <c:pt idx="1141">
                  <c:v>4</c:v>
                </c:pt>
                <c:pt idx="1142">
                  <c:v>4</c:v>
                </c:pt>
                <c:pt idx="1143">
                  <c:v>4</c:v>
                </c:pt>
                <c:pt idx="1144">
                  <c:v>4</c:v>
                </c:pt>
                <c:pt idx="1145">
                  <c:v>4</c:v>
                </c:pt>
                <c:pt idx="1146">
                  <c:v>4</c:v>
                </c:pt>
                <c:pt idx="1147">
                  <c:v>4</c:v>
                </c:pt>
                <c:pt idx="1148">
                  <c:v>4</c:v>
                </c:pt>
                <c:pt idx="1149">
                  <c:v>4</c:v>
                </c:pt>
                <c:pt idx="1150">
                  <c:v>4</c:v>
                </c:pt>
                <c:pt idx="1151">
                  <c:v>4</c:v>
                </c:pt>
                <c:pt idx="1152">
                  <c:v>4</c:v>
                </c:pt>
                <c:pt idx="1153">
                  <c:v>4</c:v>
                </c:pt>
                <c:pt idx="1154">
                  <c:v>4</c:v>
                </c:pt>
                <c:pt idx="1155">
                  <c:v>4</c:v>
                </c:pt>
                <c:pt idx="1156">
                  <c:v>4</c:v>
                </c:pt>
                <c:pt idx="1157">
                  <c:v>4</c:v>
                </c:pt>
                <c:pt idx="1158">
                  <c:v>4</c:v>
                </c:pt>
                <c:pt idx="1159">
                  <c:v>4</c:v>
                </c:pt>
                <c:pt idx="1160">
                  <c:v>4</c:v>
                </c:pt>
                <c:pt idx="1161">
                  <c:v>4</c:v>
                </c:pt>
                <c:pt idx="1162">
                  <c:v>4</c:v>
                </c:pt>
                <c:pt idx="1163">
                  <c:v>4</c:v>
                </c:pt>
                <c:pt idx="1164">
                  <c:v>4</c:v>
                </c:pt>
                <c:pt idx="1165">
                  <c:v>4</c:v>
                </c:pt>
                <c:pt idx="1166">
                  <c:v>4</c:v>
                </c:pt>
                <c:pt idx="1167">
                  <c:v>4</c:v>
                </c:pt>
                <c:pt idx="1168">
                  <c:v>4</c:v>
                </c:pt>
                <c:pt idx="1169">
                  <c:v>4</c:v>
                </c:pt>
                <c:pt idx="1170">
                  <c:v>4</c:v>
                </c:pt>
                <c:pt idx="1171">
                  <c:v>4</c:v>
                </c:pt>
                <c:pt idx="1172">
                  <c:v>4</c:v>
                </c:pt>
                <c:pt idx="1173">
                  <c:v>4</c:v>
                </c:pt>
                <c:pt idx="1174">
                  <c:v>4</c:v>
                </c:pt>
                <c:pt idx="1175">
                  <c:v>4</c:v>
                </c:pt>
                <c:pt idx="1176">
                  <c:v>4</c:v>
                </c:pt>
                <c:pt idx="1177">
                  <c:v>4</c:v>
                </c:pt>
                <c:pt idx="1178">
                  <c:v>4</c:v>
                </c:pt>
                <c:pt idx="1179">
                  <c:v>4</c:v>
                </c:pt>
                <c:pt idx="1180">
                  <c:v>4</c:v>
                </c:pt>
                <c:pt idx="1181">
                  <c:v>4</c:v>
                </c:pt>
                <c:pt idx="1182">
                  <c:v>4</c:v>
                </c:pt>
                <c:pt idx="1183">
                  <c:v>4</c:v>
                </c:pt>
                <c:pt idx="1184">
                  <c:v>4</c:v>
                </c:pt>
                <c:pt idx="1185">
                  <c:v>4</c:v>
                </c:pt>
                <c:pt idx="1186">
                  <c:v>4</c:v>
                </c:pt>
                <c:pt idx="1187">
                  <c:v>4</c:v>
                </c:pt>
                <c:pt idx="1188">
                  <c:v>4</c:v>
                </c:pt>
                <c:pt idx="1189">
                  <c:v>4</c:v>
                </c:pt>
                <c:pt idx="1190">
                  <c:v>4</c:v>
                </c:pt>
                <c:pt idx="1191">
                  <c:v>4</c:v>
                </c:pt>
                <c:pt idx="1192">
                  <c:v>4</c:v>
                </c:pt>
                <c:pt idx="1193">
                  <c:v>4</c:v>
                </c:pt>
                <c:pt idx="1194">
                  <c:v>4</c:v>
                </c:pt>
                <c:pt idx="1195">
                  <c:v>4</c:v>
                </c:pt>
                <c:pt idx="1196">
                  <c:v>4</c:v>
                </c:pt>
                <c:pt idx="1197">
                  <c:v>4</c:v>
                </c:pt>
                <c:pt idx="1198">
                  <c:v>4</c:v>
                </c:pt>
                <c:pt idx="1199">
                  <c:v>4</c:v>
                </c:pt>
                <c:pt idx="1200">
                  <c:v>4</c:v>
                </c:pt>
                <c:pt idx="1201">
                  <c:v>4</c:v>
                </c:pt>
                <c:pt idx="1202">
                  <c:v>4</c:v>
                </c:pt>
                <c:pt idx="1203">
                  <c:v>4</c:v>
                </c:pt>
                <c:pt idx="1204">
                  <c:v>4</c:v>
                </c:pt>
                <c:pt idx="1205">
                  <c:v>4</c:v>
                </c:pt>
                <c:pt idx="1206">
                  <c:v>4</c:v>
                </c:pt>
                <c:pt idx="1207">
                  <c:v>4</c:v>
                </c:pt>
                <c:pt idx="1208">
                  <c:v>4</c:v>
                </c:pt>
                <c:pt idx="1209">
                  <c:v>4</c:v>
                </c:pt>
                <c:pt idx="1210">
                  <c:v>4</c:v>
                </c:pt>
                <c:pt idx="1211">
                  <c:v>4</c:v>
                </c:pt>
                <c:pt idx="1212">
                  <c:v>4</c:v>
                </c:pt>
                <c:pt idx="1213">
                  <c:v>4</c:v>
                </c:pt>
                <c:pt idx="1214">
                  <c:v>4</c:v>
                </c:pt>
                <c:pt idx="1215">
                  <c:v>4</c:v>
                </c:pt>
                <c:pt idx="1216">
                  <c:v>4</c:v>
                </c:pt>
                <c:pt idx="1217">
                  <c:v>4</c:v>
                </c:pt>
                <c:pt idx="1218">
                  <c:v>4</c:v>
                </c:pt>
                <c:pt idx="1219">
                  <c:v>4</c:v>
                </c:pt>
                <c:pt idx="1220">
                  <c:v>4</c:v>
                </c:pt>
                <c:pt idx="1221">
                  <c:v>4</c:v>
                </c:pt>
                <c:pt idx="1222">
                  <c:v>4</c:v>
                </c:pt>
                <c:pt idx="1223">
                  <c:v>4</c:v>
                </c:pt>
                <c:pt idx="1224">
                  <c:v>4</c:v>
                </c:pt>
                <c:pt idx="1225">
                  <c:v>4</c:v>
                </c:pt>
                <c:pt idx="1226">
                  <c:v>4</c:v>
                </c:pt>
                <c:pt idx="1227">
                  <c:v>4</c:v>
                </c:pt>
                <c:pt idx="1228">
                  <c:v>4</c:v>
                </c:pt>
                <c:pt idx="1229">
                  <c:v>4</c:v>
                </c:pt>
                <c:pt idx="1230">
                  <c:v>4</c:v>
                </c:pt>
                <c:pt idx="1231">
                  <c:v>4</c:v>
                </c:pt>
                <c:pt idx="1232">
                  <c:v>4</c:v>
                </c:pt>
                <c:pt idx="1233">
                  <c:v>4</c:v>
                </c:pt>
                <c:pt idx="1234">
                  <c:v>4</c:v>
                </c:pt>
                <c:pt idx="1235">
                  <c:v>4</c:v>
                </c:pt>
                <c:pt idx="1236">
                  <c:v>4</c:v>
                </c:pt>
                <c:pt idx="1237">
                  <c:v>4</c:v>
                </c:pt>
                <c:pt idx="1238">
                  <c:v>4</c:v>
                </c:pt>
                <c:pt idx="1239">
                  <c:v>4</c:v>
                </c:pt>
                <c:pt idx="1240">
                  <c:v>4</c:v>
                </c:pt>
                <c:pt idx="1241">
                  <c:v>4</c:v>
                </c:pt>
                <c:pt idx="1242">
                  <c:v>4</c:v>
                </c:pt>
                <c:pt idx="1243">
                  <c:v>4</c:v>
                </c:pt>
                <c:pt idx="1244">
                  <c:v>4</c:v>
                </c:pt>
                <c:pt idx="1245">
                  <c:v>4</c:v>
                </c:pt>
                <c:pt idx="1246">
                  <c:v>4</c:v>
                </c:pt>
                <c:pt idx="1247">
                  <c:v>4</c:v>
                </c:pt>
                <c:pt idx="1248">
                  <c:v>4</c:v>
                </c:pt>
                <c:pt idx="1249">
                  <c:v>4</c:v>
                </c:pt>
                <c:pt idx="1250">
                  <c:v>4</c:v>
                </c:pt>
                <c:pt idx="1251">
                  <c:v>4</c:v>
                </c:pt>
                <c:pt idx="1252">
                  <c:v>4</c:v>
                </c:pt>
                <c:pt idx="1253">
                  <c:v>4</c:v>
                </c:pt>
                <c:pt idx="1254">
                  <c:v>4</c:v>
                </c:pt>
                <c:pt idx="1255">
                  <c:v>4</c:v>
                </c:pt>
                <c:pt idx="1256">
                  <c:v>4</c:v>
                </c:pt>
                <c:pt idx="1257">
                  <c:v>4</c:v>
                </c:pt>
                <c:pt idx="1258">
                  <c:v>4</c:v>
                </c:pt>
                <c:pt idx="1259">
                  <c:v>4</c:v>
                </c:pt>
                <c:pt idx="1260">
                  <c:v>4</c:v>
                </c:pt>
                <c:pt idx="1261">
                  <c:v>4</c:v>
                </c:pt>
                <c:pt idx="1262">
                  <c:v>4</c:v>
                </c:pt>
                <c:pt idx="1263">
                  <c:v>4</c:v>
                </c:pt>
                <c:pt idx="1264">
                  <c:v>4</c:v>
                </c:pt>
                <c:pt idx="1265">
                  <c:v>4</c:v>
                </c:pt>
                <c:pt idx="1266">
                  <c:v>4</c:v>
                </c:pt>
                <c:pt idx="1267">
                  <c:v>4</c:v>
                </c:pt>
                <c:pt idx="1268">
                  <c:v>4</c:v>
                </c:pt>
                <c:pt idx="1269">
                  <c:v>4</c:v>
                </c:pt>
                <c:pt idx="1270">
                  <c:v>4</c:v>
                </c:pt>
                <c:pt idx="1271">
                  <c:v>4</c:v>
                </c:pt>
                <c:pt idx="1272">
                  <c:v>4</c:v>
                </c:pt>
                <c:pt idx="1273">
                  <c:v>4</c:v>
                </c:pt>
                <c:pt idx="1274">
                  <c:v>4</c:v>
                </c:pt>
                <c:pt idx="1275">
                  <c:v>4</c:v>
                </c:pt>
                <c:pt idx="1276">
                  <c:v>4</c:v>
                </c:pt>
                <c:pt idx="1277">
                  <c:v>4</c:v>
                </c:pt>
                <c:pt idx="1278">
                  <c:v>4</c:v>
                </c:pt>
                <c:pt idx="1279">
                  <c:v>4</c:v>
                </c:pt>
                <c:pt idx="1280">
                  <c:v>4</c:v>
                </c:pt>
                <c:pt idx="1281">
                  <c:v>4</c:v>
                </c:pt>
                <c:pt idx="1282">
                  <c:v>4</c:v>
                </c:pt>
                <c:pt idx="1283">
                  <c:v>4</c:v>
                </c:pt>
                <c:pt idx="1284">
                  <c:v>4</c:v>
                </c:pt>
                <c:pt idx="1285">
                  <c:v>4</c:v>
                </c:pt>
                <c:pt idx="1286">
                  <c:v>4</c:v>
                </c:pt>
                <c:pt idx="1287">
                  <c:v>4</c:v>
                </c:pt>
                <c:pt idx="1288">
                  <c:v>4</c:v>
                </c:pt>
                <c:pt idx="1289">
                  <c:v>4</c:v>
                </c:pt>
                <c:pt idx="1290">
                  <c:v>4</c:v>
                </c:pt>
                <c:pt idx="1291">
                  <c:v>4</c:v>
                </c:pt>
                <c:pt idx="1292">
                  <c:v>4</c:v>
                </c:pt>
                <c:pt idx="1293">
                  <c:v>4</c:v>
                </c:pt>
                <c:pt idx="1294">
                  <c:v>4</c:v>
                </c:pt>
                <c:pt idx="1295">
                  <c:v>4</c:v>
                </c:pt>
                <c:pt idx="1296">
                  <c:v>4</c:v>
                </c:pt>
                <c:pt idx="1297">
                  <c:v>4</c:v>
                </c:pt>
                <c:pt idx="1298">
                  <c:v>4</c:v>
                </c:pt>
                <c:pt idx="1299">
                  <c:v>4</c:v>
                </c:pt>
                <c:pt idx="1300">
                  <c:v>4</c:v>
                </c:pt>
                <c:pt idx="1301">
                  <c:v>4</c:v>
                </c:pt>
                <c:pt idx="1302">
                  <c:v>4</c:v>
                </c:pt>
                <c:pt idx="1303">
                  <c:v>4</c:v>
                </c:pt>
                <c:pt idx="1304">
                  <c:v>4</c:v>
                </c:pt>
                <c:pt idx="1305">
                  <c:v>4</c:v>
                </c:pt>
                <c:pt idx="1306">
                  <c:v>4</c:v>
                </c:pt>
                <c:pt idx="1307">
                  <c:v>4</c:v>
                </c:pt>
                <c:pt idx="1308">
                  <c:v>4</c:v>
                </c:pt>
                <c:pt idx="1309">
                  <c:v>4</c:v>
                </c:pt>
                <c:pt idx="1310">
                  <c:v>4</c:v>
                </c:pt>
                <c:pt idx="1311">
                  <c:v>4</c:v>
                </c:pt>
                <c:pt idx="1312">
                  <c:v>4</c:v>
                </c:pt>
                <c:pt idx="1313">
                  <c:v>4</c:v>
                </c:pt>
                <c:pt idx="1314">
                  <c:v>4</c:v>
                </c:pt>
                <c:pt idx="1315">
                  <c:v>4</c:v>
                </c:pt>
                <c:pt idx="1316">
                  <c:v>4</c:v>
                </c:pt>
                <c:pt idx="1317">
                  <c:v>4</c:v>
                </c:pt>
                <c:pt idx="1318">
                  <c:v>4</c:v>
                </c:pt>
                <c:pt idx="1319">
                  <c:v>4</c:v>
                </c:pt>
                <c:pt idx="1320">
                  <c:v>4</c:v>
                </c:pt>
                <c:pt idx="1321">
                  <c:v>4</c:v>
                </c:pt>
                <c:pt idx="1322">
                  <c:v>4</c:v>
                </c:pt>
                <c:pt idx="1323">
                  <c:v>4</c:v>
                </c:pt>
                <c:pt idx="1324">
                  <c:v>4</c:v>
                </c:pt>
                <c:pt idx="1325">
                  <c:v>4</c:v>
                </c:pt>
                <c:pt idx="1326">
                  <c:v>4</c:v>
                </c:pt>
                <c:pt idx="1327">
                  <c:v>4</c:v>
                </c:pt>
                <c:pt idx="1328">
                  <c:v>4</c:v>
                </c:pt>
                <c:pt idx="1329">
                  <c:v>4</c:v>
                </c:pt>
                <c:pt idx="1330">
                  <c:v>4</c:v>
                </c:pt>
                <c:pt idx="1331">
                  <c:v>4</c:v>
                </c:pt>
                <c:pt idx="1332">
                  <c:v>4</c:v>
                </c:pt>
                <c:pt idx="1333">
                  <c:v>4</c:v>
                </c:pt>
                <c:pt idx="1334">
                  <c:v>4</c:v>
                </c:pt>
                <c:pt idx="1335">
                  <c:v>4</c:v>
                </c:pt>
                <c:pt idx="1336">
                  <c:v>4</c:v>
                </c:pt>
                <c:pt idx="1337">
                  <c:v>4</c:v>
                </c:pt>
                <c:pt idx="1338">
                  <c:v>4</c:v>
                </c:pt>
                <c:pt idx="1339">
                  <c:v>4</c:v>
                </c:pt>
                <c:pt idx="1340">
                  <c:v>4</c:v>
                </c:pt>
                <c:pt idx="1341">
                  <c:v>4</c:v>
                </c:pt>
                <c:pt idx="1342">
                  <c:v>4</c:v>
                </c:pt>
                <c:pt idx="1343">
                  <c:v>4</c:v>
                </c:pt>
                <c:pt idx="1344">
                  <c:v>4</c:v>
                </c:pt>
                <c:pt idx="1345">
                  <c:v>4</c:v>
                </c:pt>
                <c:pt idx="1346">
                  <c:v>4</c:v>
                </c:pt>
                <c:pt idx="1347">
                  <c:v>4</c:v>
                </c:pt>
                <c:pt idx="1348">
                  <c:v>4</c:v>
                </c:pt>
                <c:pt idx="1349">
                  <c:v>4</c:v>
                </c:pt>
                <c:pt idx="1350">
                  <c:v>4</c:v>
                </c:pt>
                <c:pt idx="1351">
                  <c:v>4</c:v>
                </c:pt>
                <c:pt idx="1352">
                  <c:v>4</c:v>
                </c:pt>
                <c:pt idx="1353">
                  <c:v>4</c:v>
                </c:pt>
                <c:pt idx="1354">
                  <c:v>4</c:v>
                </c:pt>
                <c:pt idx="1355">
                  <c:v>4</c:v>
                </c:pt>
                <c:pt idx="1356">
                  <c:v>4</c:v>
                </c:pt>
                <c:pt idx="1357">
                  <c:v>4</c:v>
                </c:pt>
                <c:pt idx="1358">
                  <c:v>4</c:v>
                </c:pt>
                <c:pt idx="1359">
                  <c:v>4</c:v>
                </c:pt>
                <c:pt idx="1360">
                  <c:v>4</c:v>
                </c:pt>
                <c:pt idx="1361">
                  <c:v>4</c:v>
                </c:pt>
                <c:pt idx="1362">
                  <c:v>4</c:v>
                </c:pt>
                <c:pt idx="1363">
                  <c:v>4</c:v>
                </c:pt>
                <c:pt idx="1364">
                  <c:v>4</c:v>
                </c:pt>
                <c:pt idx="1365">
                  <c:v>4</c:v>
                </c:pt>
                <c:pt idx="1366">
                  <c:v>4</c:v>
                </c:pt>
                <c:pt idx="1367">
                  <c:v>4</c:v>
                </c:pt>
                <c:pt idx="1368">
                  <c:v>4</c:v>
                </c:pt>
                <c:pt idx="1369">
                  <c:v>4</c:v>
                </c:pt>
                <c:pt idx="1370">
                  <c:v>4</c:v>
                </c:pt>
                <c:pt idx="1371">
                  <c:v>4</c:v>
                </c:pt>
                <c:pt idx="1372">
                  <c:v>4</c:v>
                </c:pt>
                <c:pt idx="1373">
                  <c:v>4</c:v>
                </c:pt>
                <c:pt idx="1374">
                  <c:v>4</c:v>
                </c:pt>
                <c:pt idx="1375">
                  <c:v>4</c:v>
                </c:pt>
                <c:pt idx="1376">
                  <c:v>4</c:v>
                </c:pt>
                <c:pt idx="1377">
                  <c:v>4</c:v>
                </c:pt>
                <c:pt idx="1378">
                  <c:v>4</c:v>
                </c:pt>
                <c:pt idx="1379">
                  <c:v>4</c:v>
                </c:pt>
                <c:pt idx="1380">
                  <c:v>4</c:v>
                </c:pt>
                <c:pt idx="1381">
                  <c:v>4</c:v>
                </c:pt>
                <c:pt idx="1382">
                  <c:v>4</c:v>
                </c:pt>
                <c:pt idx="1383">
                  <c:v>4</c:v>
                </c:pt>
                <c:pt idx="1384">
                  <c:v>4</c:v>
                </c:pt>
                <c:pt idx="1385">
                  <c:v>4</c:v>
                </c:pt>
                <c:pt idx="1386">
                  <c:v>4</c:v>
                </c:pt>
                <c:pt idx="1387">
                  <c:v>4</c:v>
                </c:pt>
                <c:pt idx="1388">
                  <c:v>4</c:v>
                </c:pt>
                <c:pt idx="1389">
                  <c:v>4</c:v>
                </c:pt>
                <c:pt idx="1390">
                  <c:v>4</c:v>
                </c:pt>
                <c:pt idx="1391">
                  <c:v>4</c:v>
                </c:pt>
                <c:pt idx="1392">
                  <c:v>4</c:v>
                </c:pt>
                <c:pt idx="1393">
                  <c:v>4</c:v>
                </c:pt>
                <c:pt idx="1394">
                  <c:v>4</c:v>
                </c:pt>
                <c:pt idx="1395">
                  <c:v>4</c:v>
                </c:pt>
                <c:pt idx="1396">
                  <c:v>4</c:v>
                </c:pt>
                <c:pt idx="1397">
                  <c:v>4</c:v>
                </c:pt>
                <c:pt idx="1398">
                  <c:v>4</c:v>
                </c:pt>
                <c:pt idx="1399">
                  <c:v>4</c:v>
                </c:pt>
                <c:pt idx="1400">
                  <c:v>4</c:v>
                </c:pt>
                <c:pt idx="1401">
                  <c:v>4</c:v>
                </c:pt>
                <c:pt idx="1402">
                  <c:v>4</c:v>
                </c:pt>
                <c:pt idx="1403">
                  <c:v>4</c:v>
                </c:pt>
                <c:pt idx="1404">
                  <c:v>4</c:v>
                </c:pt>
                <c:pt idx="1405">
                  <c:v>4.25</c:v>
                </c:pt>
                <c:pt idx="1406">
                  <c:v>4.25</c:v>
                </c:pt>
                <c:pt idx="1407">
                  <c:v>4.25</c:v>
                </c:pt>
                <c:pt idx="1408">
                  <c:v>4.25</c:v>
                </c:pt>
                <c:pt idx="1409">
                  <c:v>4.25</c:v>
                </c:pt>
                <c:pt idx="1410">
                  <c:v>4.25</c:v>
                </c:pt>
                <c:pt idx="1411">
                  <c:v>4.25</c:v>
                </c:pt>
                <c:pt idx="1412">
                  <c:v>4.25</c:v>
                </c:pt>
                <c:pt idx="1413">
                  <c:v>4.25</c:v>
                </c:pt>
                <c:pt idx="1414">
                  <c:v>4.25</c:v>
                </c:pt>
                <c:pt idx="1415">
                  <c:v>4.25</c:v>
                </c:pt>
                <c:pt idx="1416">
                  <c:v>4.25</c:v>
                </c:pt>
                <c:pt idx="1417">
                  <c:v>4.25</c:v>
                </c:pt>
                <c:pt idx="1418">
                  <c:v>4.25</c:v>
                </c:pt>
                <c:pt idx="1419">
                  <c:v>4.25</c:v>
                </c:pt>
                <c:pt idx="1420">
                  <c:v>4.25</c:v>
                </c:pt>
                <c:pt idx="1421">
                  <c:v>4.25</c:v>
                </c:pt>
                <c:pt idx="1422">
                  <c:v>4.25</c:v>
                </c:pt>
                <c:pt idx="1423">
                  <c:v>4.25</c:v>
                </c:pt>
                <c:pt idx="1424">
                  <c:v>4.25</c:v>
                </c:pt>
                <c:pt idx="1425">
                  <c:v>4.25</c:v>
                </c:pt>
                <c:pt idx="1426">
                  <c:v>4.25</c:v>
                </c:pt>
                <c:pt idx="1427">
                  <c:v>4.25</c:v>
                </c:pt>
                <c:pt idx="1428">
                  <c:v>4.25</c:v>
                </c:pt>
                <c:pt idx="1429">
                  <c:v>4.25</c:v>
                </c:pt>
                <c:pt idx="1430">
                  <c:v>4.25</c:v>
                </c:pt>
                <c:pt idx="1431">
                  <c:v>4.25</c:v>
                </c:pt>
                <c:pt idx="1432">
                  <c:v>4.25</c:v>
                </c:pt>
                <c:pt idx="1433">
                  <c:v>4.25</c:v>
                </c:pt>
                <c:pt idx="1434">
                  <c:v>4.25</c:v>
                </c:pt>
                <c:pt idx="1435">
                  <c:v>4.25</c:v>
                </c:pt>
                <c:pt idx="1436">
                  <c:v>4.25</c:v>
                </c:pt>
                <c:pt idx="1437">
                  <c:v>4.25</c:v>
                </c:pt>
                <c:pt idx="1438">
                  <c:v>4.25</c:v>
                </c:pt>
                <c:pt idx="1439">
                  <c:v>4.25</c:v>
                </c:pt>
                <c:pt idx="1440">
                  <c:v>4.25</c:v>
                </c:pt>
                <c:pt idx="1441">
                  <c:v>4.25</c:v>
                </c:pt>
                <c:pt idx="1442">
                  <c:v>4.25</c:v>
                </c:pt>
                <c:pt idx="1443">
                  <c:v>4.25</c:v>
                </c:pt>
                <c:pt idx="1444">
                  <c:v>4.25</c:v>
                </c:pt>
                <c:pt idx="1445">
                  <c:v>4.25</c:v>
                </c:pt>
                <c:pt idx="1446">
                  <c:v>4.25</c:v>
                </c:pt>
                <c:pt idx="1447">
                  <c:v>4.25</c:v>
                </c:pt>
                <c:pt idx="1448">
                  <c:v>4.25</c:v>
                </c:pt>
                <c:pt idx="1449">
                  <c:v>4.25</c:v>
                </c:pt>
                <c:pt idx="1450">
                  <c:v>4.25</c:v>
                </c:pt>
                <c:pt idx="1451">
                  <c:v>4.25</c:v>
                </c:pt>
                <c:pt idx="1452">
                  <c:v>4.25</c:v>
                </c:pt>
                <c:pt idx="1453">
                  <c:v>4.25</c:v>
                </c:pt>
                <c:pt idx="1454">
                  <c:v>4.25</c:v>
                </c:pt>
                <c:pt idx="1455">
                  <c:v>4.25</c:v>
                </c:pt>
                <c:pt idx="1456">
                  <c:v>4.25</c:v>
                </c:pt>
                <c:pt idx="1457">
                  <c:v>4.25</c:v>
                </c:pt>
                <c:pt idx="1458">
                  <c:v>4.25</c:v>
                </c:pt>
                <c:pt idx="1459">
                  <c:v>4.25</c:v>
                </c:pt>
                <c:pt idx="1460">
                  <c:v>4.25</c:v>
                </c:pt>
                <c:pt idx="1461">
                  <c:v>4.25</c:v>
                </c:pt>
                <c:pt idx="1462">
                  <c:v>4.25</c:v>
                </c:pt>
                <c:pt idx="1463">
                  <c:v>4.25</c:v>
                </c:pt>
                <c:pt idx="1464">
                  <c:v>4.25</c:v>
                </c:pt>
                <c:pt idx="1465">
                  <c:v>4.25</c:v>
                </c:pt>
                <c:pt idx="1466">
                  <c:v>4.25</c:v>
                </c:pt>
                <c:pt idx="1467">
                  <c:v>4.25</c:v>
                </c:pt>
                <c:pt idx="1468">
                  <c:v>4.25</c:v>
                </c:pt>
                <c:pt idx="1469">
                  <c:v>4.25</c:v>
                </c:pt>
                <c:pt idx="1470">
                  <c:v>4.25</c:v>
                </c:pt>
                <c:pt idx="1471">
                  <c:v>4.25</c:v>
                </c:pt>
                <c:pt idx="1472">
                  <c:v>4.25</c:v>
                </c:pt>
                <c:pt idx="1473">
                  <c:v>4.25</c:v>
                </c:pt>
                <c:pt idx="1474">
                  <c:v>3.75</c:v>
                </c:pt>
                <c:pt idx="1475">
                  <c:v>3.75</c:v>
                </c:pt>
                <c:pt idx="1476">
                  <c:v>3.75</c:v>
                </c:pt>
                <c:pt idx="1477">
                  <c:v>3.75</c:v>
                </c:pt>
                <c:pt idx="1478">
                  <c:v>3.75</c:v>
                </c:pt>
                <c:pt idx="1479">
                  <c:v>3.75</c:v>
                </c:pt>
                <c:pt idx="1480">
                  <c:v>3.75</c:v>
                </c:pt>
                <c:pt idx="1481">
                  <c:v>3.75</c:v>
                </c:pt>
                <c:pt idx="1482">
                  <c:v>3.75</c:v>
                </c:pt>
                <c:pt idx="1483">
                  <c:v>3.75</c:v>
                </c:pt>
                <c:pt idx="1484">
                  <c:v>3.75</c:v>
                </c:pt>
                <c:pt idx="1485">
                  <c:v>3.75</c:v>
                </c:pt>
                <c:pt idx="1486">
                  <c:v>3.75</c:v>
                </c:pt>
                <c:pt idx="1487">
                  <c:v>3.75</c:v>
                </c:pt>
                <c:pt idx="1488">
                  <c:v>3.75</c:v>
                </c:pt>
                <c:pt idx="1489">
                  <c:v>3.75</c:v>
                </c:pt>
                <c:pt idx="1490">
                  <c:v>3.75</c:v>
                </c:pt>
                <c:pt idx="1491">
                  <c:v>3.75</c:v>
                </c:pt>
                <c:pt idx="1492">
                  <c:v>3.75</c:v>
                </c:pt>
                <c:pt idx="1493">
                  <c:v>3.75</c:v>
                </c:pt>
                <c:pt idx="1494">
                  <c:v>3.75</c:v>
                </c:pt>
                <c:pt idx="1495">
                  <c:v>3.25</c:v>
                </c:pt>
                <c:pt idx="1496">
                  <c:v>3.25</c:v>
                </c:pt>
                <c:pt idx="1497">
                  <c:v>3.25</c:v>
                </c:pt>
                <c:pt idx="1498">
                  <c:v>3.25</c:v>
                </c:pt>
                <c:pt idx="1499">
                  <c:v>3.25</c:v>
                </c:pt>
                <c:pt idx="1500">
                  <c:v>3.25</c:v>
                </c:pt>
                <c:pt idx="1501">
                  <c:v>3.25</c:v>
                </c:pt>
                <c:pt idx="1502">
                  <c:v>3.25</c:v>
                </c:pt>
                <c:pt idx="1503">
                  <c:v>3.25</c:v>
                </c:pt>
                <c:pt idx="1504">
                  <c:v>3.25</c:v>
                </c:pt>
                <c:pt idx="1505">
                  <c:v>3.25</c:v>
                </c:pt>
                <c:pt idx="1506">
                  <c:v>3.25</c:v>
                </c:pt>
                <c:pt idx="1507">
                  <c:v>3.25</c:v>
                </c:pt>
                <c:pt idx="1508">
                  <c:v>3.25</c:v>
                </c:pt>
                <c:pt idx="1509">
                  <c:v>3.25</c:v>
                </c:pt>
                <c:pt idx="1510">
                  <c:v>3.25</c:v>
                </c:pt>
                <c:pt idx="1511">
                  <c:v>3.25</c:v>
                </c:pt>
                <c:pt idx="1512">
                  <c:v>3.25</c:v>
                </c:pt>
                <c:pt idx="1513">
                  <c:v>3.25</c:v>
                </c:pt>
                <c:pt idx="1514">
                  <c:v>3.25</c:v>
                </c:pt>
                <c:pt idx="1515">
                  <c:v>2.5</c:v>
                </c:pt>
                <c:pt idx="1516">
                  <c:v>2.5</c:v>
                </c:pt>
                <c:pt idx="1517">
                  <c:v>2.5</c:v>
                </c:pt>
                <c:pt idx="1518">
                  <c:v>2.5</c:v>
                </c:pt>
                <c:pt idx="1519">
                  <c:v>2.5</c:v>
                </c:pt>
                <c:pt idx="1520">
                  <c:v>2.5</c:v>
                </c:pt>
                <c:pt idx="1521">
                  <c:v>2.5</c:v>
                </c:pt>
                <c:pt idx="1522">
                  <c:v>2.5</c:v>
                </c:pt>
                <c:pt idx="1523">
                  <c:v>2.5</c:v>
                </c:pt>
                <c:pt idx="1524">
                  <c:v>2.5</c:v>
                </c:pt>
                <c:pt idx="1525">
                  <c:v>2.5</c:v>
                </c:pt>
                <c:pt idx="1526">
                  <c:v>2.5</c:v>
                </c:pt>
                <c:pt idx="1527">
                  <c:v>2.5</c:v>
                </c:pt>
                <c:pt idx="1528">
                  <c:v>2.5</c:v>
                </c:pt>
                <c:pt idx="1529">
                  <c:v>2.5</c:v>
                </c:pt>
                <c:pt idx="1530">
                  <c:v>2.5</c:v>
                </c:pt>
                <c:pt idx="1531">
                  <c:v>2.5</c:v>
                </c:pt>
                <c:pt idx="1532">
                  <c:v>2.5</c:v>
                </c:pt>
                <c:pt idx="1533">
                  <c:v>2.5</c:v>
                </c:pt>
                <c:pt idx="1534">
                  <c:v>2.5</c:v>
                </c:pt>
                <c:pt idx="1535">
                  <c:v>2.5</c:v>
                </c:pt>
                <c:pt idx="1536">
                  <c:v>2.5</c:v>
                </c:pt>
                <c:pt idx="1537">
                  <c:v>2.5</c:v>
                </c:pt>
                <c:pt idx="1538">
                  <c:v>2.5</c:v>
                </c:pt>
                <c:pt idx="1539">
                  <c:v>2.5</c:v>
                </c:pt>
                <c:pt idx="1540">
                  <c:v>2.5</c:v>
                </c:pt>
                <c:pt idx="1541">
                  <c:v>2.5</c:v>
                </c:pt>
                <c:pt idx="1542">
                  <c:v>2.5</c:v>
                </c:pt>
                <c:pt idx="1543">
                  <c:v>2.5</c:v>
                </c:pt>
                <c:pt idx="1544">
                  <c:v>2.5</c:v>
                </c:pt>
                <c:pt idx="1545">
                  <c:v>2.5</c:v>
                </c:pt>
                <c:pt idx="1546">
                  <c:v>2.5</c:v>
                </c:pt>
                <c:pt idx="1547">
                  <c:v>2.5</c:v>
                </c:pt>
                <c:pt idx="1548">
                  <c:v>2.5</c:v>
                </c:pt>
                <c:pt idx="1549">
                  <c:v>2.5</c:v>
                </c:pt>
                <c:pt idx="1550">
                  <c:v>2.5</c:v>
                </c:pt>
                <c:pt idx="1551">
                  <c:v>2.5</c:v>
                </c:pt>
                <c:pt idx="1552">
                  <c:v>2.5</c:v>
                </c:pt>
                <c:pt idx="1553">
                  <c:v>2</c:v>
                </c:pt>
                <c:pt idx="1554">
                  <c:v>2</c:v>
                </c:pt>
                <c:pt idx="1555">
                  <c:v>2</c:v>
                </c:pt>
                <c:pt idx="1556">
                  <c:v>2</c:v>
                </c:pt>
                <c:pt idx="1557">
                  <c:v>2</c:v>
                </c:pt>
                <c:pt idx="1558">
                  <c:v>2</c:v>
                </c:pt>
                <c:pt idx="1559">
                  <c:v>2</c:v>
                </c:pt>
                <c:pt idx="1560">
                  <c:v>2</c:v>
                </c:pt>
                <c:pt idx="1561">
                  <c:v>2</c:v>
                </c:pt>
                <c:pt idx="1562">
                  <c:v>2</c:v>
                </c:pt>
                <c:pt idx="1563">
                  <c:v>2</c:v>
                </c:pt>
                <c:pt idx="1564">
                  <c:v>2</c:v>
                </c:pt>
                <c:pt idx="1565">
                  <c:v>2</c:v>
                </c:pt>
                <c:pt idx="1566">
                  <c:v>2</c:v>
                </c:pt>
                <c:pt idx="1567">
                  <c:v>2</c:v>
                </c:pt>
                <c:pt idx="1568">
                  <c:v>2</c:v>
                </c:pt>
                <c:pt idx="1569">
                  <c:v>2</c:v>
                </c:pt>
                <c:pt idx="1570">
                  <c:v>2</c:v>
                </c:pt>
                <c:pt idx="1571">
                  <c:v>2</c:v>
                </c:pt>
              </c:numCache>
            </c:numRef>
          </c:val>
        </c:ser>
        <c:ser>
          <c:idx val="1"/>
          <c:order val="2"/>
          <c:tx>
            <c:strRef>
              <c:f>Sheet1!$E$1</c:f>
              <c:strCache>
                <c:ptCount val="1"/>
                <c:pt idx="0">
                  <c:v>Storbritannia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Sheet1!$A$2:$A$1570</c:f>
              <c:numCache>
                <c:formatCode>dd/mm/yyyy</c:formatCode>
                <c:ptCount val="1569"/>
                <c:pt idx="0">
                  <c:v>37624</c:v>
                </c:pt>
                <c:pt idx="1">
                  <c:v>37627</c:v>
                </c:pt>
                <c:pt idx="2">
                  <c:v>37628</c:v>
                </c:pt>
                <c:pt idx="3">
                  <c:v>37629</c:v>
                </c:pt>
                <c:pt idx="4">
                  <c:v>37630</c:v>
                </c:pt>
                <c:pt idx="5">
                  <c:v>37631</c:v>
                </c:pt>
                <c:pt idx="6">
                  <c:v>37634</c:v>
                </c:pt>
                <c:pt idx="7">
                  <c:v>37635</c:v>
                </c:pt>
                <c:pt idx="8">
                  <c:v>37636</c:v>
                </c:pt>
                <c:pt idx="9">
                  <c:v>37637</c:v>
                </c:pt>
                <c:pt idx="10">
                  <c:v>37638</c:v>
                </c:pt>
                <c:pt idx="11">
                  <c:v>37641</c:v>
                </c:pt>
                <c:pt idx="12">
                  <c:v>37642</c:v>
                </c:pt>
                <c:pt idx="13">
                  <c:v>37643</c:v>
                </c:pt>
                <c:pt idx="14">
                  <c:v>37644</c:v>
                </c:pt>
                <c:pt idx="15">
                  <c:v>37645</c:v>
                </c:pt>
                <c:pt idx="16">
                  <c:v>37648</c:v>
                </c:pt>
                <c:pt idx="17">
                  <c:v>37649</c:v>
                </c:pt>
                <c:pt idx="18">
                  <c:v>37650</c:v>
                </c:pt>
                <c:pt idx="19">
                  <c:v>37651</c:v>
                </c:pt>
                <c:pt idx="20">
                  <c:v>37652</c:v>
                </c:pt>
                <c:pt idx="21">
                  <c:v>37655</c:v>
                </c:pt>
                <c:pt idx="22">
                  <c:v>37656</c:v>
                </c:pt>
                <c:pt idx="23">
                  <c:v>37657</c:v>
                </c:pt>
                <c:pt idx="24">
                  <c:v>37658</c:v>
                </c:pt>
                <c:pt idx="25">
                  <c:v>37659</c:v>
                </c:pt>
                <c:pt idx="26">
                  <c:v>37662</c:v>
                </c:pt>
                <c:pt idx="27">
                  <c:v>37663</c:v>
                </c:pt>
                <c:pt idx="28">
                  <c:v>37664</c:v>
                </c:pt>
                <c:pt idx="29">
                  <c:v>37665</c:v>
                </c:pt>
                <c:pt idx="30">
                  <c:v>37666</c:v>
                </c:pt>
                <c:pt idx="31">
                  <c:v>37669</c:v>
                </c:pt>
                <c:pt idx="32">
                  <c:v>37676</c:v>
                </c:pt>
                <c:pt idx="33">
                  <c:v>37677</c:v>
                </c:pt>
                <c:pt idx="34">
                  <c:v>37678</c:v>
                </c:pt>
                <c:pt idx="35">
                  <c:v>37679</c:v>
                </c:pt>
                <c:pt idx="36">
                  <c:v>37680</c:v>
                </c:pt>
                <c:pt idx="37">
                  <c:v>37683</c:v>
                </c:pt>
                <c:pt idx="38">
                  <c:v>37684</c:v>
                </c:pt>
                <c:pt idx="39">
                  <c:v>37685</c:v>
                </c:pt>
                <c:pt idx="40">
                  <c:v>37686</c:v>
                </c:pt>
                <c:pt idx="41">
                  <c:v>37687</c:v>
                </c:pt>
                <c:pt idx="42">
                  <c:v>37690</c:v>
                </c:pt>
                <c:pt idx="43">
                  <c:v>37691</c:v>
                </c:pt>
                <c:pt idx="44">
                  <c:v>37692</c:v>
                </c:pt>
                <c:pt idx="45">
                  <c:v>37693</c:v>
                </c:pt>
                <c:pt idx="46">
                  <c:v>37694</c:v>
                </c:pt>
                <c:pt idx="47">
                  <c:v>37697</c:v>
                </c:pt>
                <c:pt idx="48">
                  <c:v>37698</c:v>
                </c:pt>
                <c:pt idx="49">
                  <c:v>37699</c:v>
                </c:pt>
                <c:pt idx="50">
                  <c:v>37700</c:v>
                </c:pt>
                <c:pt idx="51">
                  <c:v>37701</c:v>
                </c:pt>
                <c:pt idx="52">
                  <c:v>37704</c:v>
                </c:pt>
                <c:pt idx="53">
                  <c:v>37705</c:v>
                </c:pt>
                <c:pt idx="54">
                  <c:v>37706</c:v>
                </c:pt>
                <c:pt idx="55">
                  <c:v>37707</c:v>
                </c:pt>
                <c:pt idx="56">
                  <c:v>37708</c:v>
                </c:pt>
                <c:pt idx="57">
                  <c:v>37711</c:v>
                </c:pt>
                <c:pt idx="58">
                  <c:v>37712</c:v>
                </c:pt>
                <c:pt idx="59">
                  <c:v>37713</c:v>
                </c:pt>
                <c:pt idx="60">
                  <c:v>37714</c:v>
                </c:pt>
                <c:pt idx="61">
                  <c:v>37715</c:v>
                </c:pt>
                <c:pt idx="62">
                  <c:v>37718</c:v>
                </c:pt>
                <c:pt idx="63">
                  <c:v>37719</c:v>
                </c:pt>
                <c:pt idx="64">
                  <c:v>37720</c:v>
                </c:pt>
                <c:pt idx="65">
                  <c:v>37721</c:v>
                </c:pt>
                <c:pt idx="66">
                  <c:v>37722</c:v>
                </c:pt>
                <c:pt idx="67">
                  <c:v>37725</c:v>
                </c:pt>
                <c:pt idx="68">
                  <c:v>37726</c:v>
                </c:pt>
                <c:pt idx="69">
                  <c:v>37727</c:v>
                </c:pt>
                <c:pt idx="70">
                  <c:v>37728</c:v>
                </c:pt>
                <c:pt idx="71">
                  <c:v>37729</c:v>
                </c:pt>
                <c:pt idx="72">
                  <c:v>37732</c:v>
                </c:pt>
                <c:pt idx="73">
                  <c:v>37733</c:v>
                </c:pt>
                <c:pt idx="74">
                  <c:v>37734</c:v>
                </c:pt>
                <c:pt idx="75">
                  <c:v>37735</c:v>
                </c:pt>
                <c:pt idx="76">
                  <c:v>37736</c:v>
                </c:pt>
                <c:pt idx="77">
                  <c:v>37739</c:v>
                </c:pt>
                <c:pt idx="78">
                  <c:v>37740</c:v>
                </c:pt>
                <c:pt idx="79">
                  <c:v>37741</c:v>
                </c:pt>
                <c:pt idx="80">
                  <c:v>37742</c:v>
                </c:pt>
                <c:pt idx="81">
                  <c:v>37743</c:v>
                </c:pt>
                <c:pt idx="82">
                  <c:v>37746</c:v>
                </c:pt>
                <c:pt idx="83">
                  <c:v>37747</c:v>
                </c:pt>
                <c:pt idx="84">
                  <c:v>37748</c:v>
                </c:pt>
                <c:pt idx="85">
                  <c:v>37749</c:v>
                </c:pt>
                <c:pt idx="86">
                  <c:v>37750</c:v>
                </c:pt>
                <c:pt idx="87">
                  <c:v>37753</c:v>
                </c:pt>
                <c:pt idx="88">
                  <c:v>37754</c:v>
                </c:pt>
                <c:pt idx="89">
                  <c:v>37755</c:v>
                </c:pt>
                <c:pt idx="90">
                  <c:v>37756</c:v>
                </c:pt>
                <c:pt idx="91">
                  <c:v>37757</c:v>
                </c:pt>
                <c:pt idx="92">
                  <c:v>37760</c:v>
                </c:pt>
                <c:pt idx="93">
                  <c:v>37761</c:v>
                </c:pt>
                <c:pt idx="94">
                  <c:v>37762</c:v>
                </c:pt>
                <c:pt idx="95">
                  <c:v>37763</c:v>
                </c:pt>
                <c:pt idx="96">
                  <c:v>37764</c:v>
                </c:pt>
                <c:pt idx="97">
                  <c:v>37767</c:v>
                </c:pt>
                <c:pt idx="98">
                  <c:v>37768</c:v>
                </c:pt>
                <c:pt idx="99">
                  <c:v>37769</c:v>
                </c:pt>
                <c:pt idx="100">
                  <c:v>37770</c:v>
                </c:pt>
                <c:pt idx="101">
                  <c:v>37771</c:v>
                </c:pt>
                <c:pt idx="102">
                  <c:v>37774</c:v>
                </c:pt>
                <c:pt idx="103">
                  <c:v>37775</c:v>
                </c:pt>
                <c:pt idx="104">
                  <c:v>37776</c:v>
                </c:pt>
                <c:pt idx="105">
                  <c:v>37777</c:v>
                </c:pt>
                <c:pt idx="106">
                  <c:v>37778</c:v>
                </c:pt>
                <c:pt idx="107">
                  <c:v>37781</c:v>
                </c:pt>
                <c:pt idx="108">
                  <c:v>37782</c:v>
                </c:pt>
                <c:pt idx="109">
                  <c:v>37783</c:v>
                </c:pt>
                <c:pt idx="110">
                  <c:v>37784</c:v>
                </c:pt>
                <c:pt idx="111">
                  <c:v>37785</c:v>
                </c:pt>
                <c:pt idx="112">
                  <c:v>37788</c:v>
                </c:pt>
                <c:pt idx="113">
                  <c:v>37789</c:v>
                </c:pt>
                <c:pt idx="114">
                  <c:v>37790</c:v>
                </c:pt>
                <c:pt idx="115">
                  <c:v>37791</c:v>
                </c:pt>
                <c:pt idx="116">
                  <c:v>37792</c:v>
                </c:pt>
                <c:pt idx="117">
                  <c:v>37795</c:v>
                </c:pt>
                <c:pt idx="118">
                  <c:v>37796</c:v>
                </c:pt>
                <c:pt idx="119">
                  <c:v>37797</c:v>
                </c:pt>
                <c:pt idx="120">
                  <c:v>37798</c:v>
                </c:pt>
                <c:pt idx="121">
                  <c:v>37799</c:v>
                </c:pt>
                <c:pt idx="122">
                  <c:v>37802</c:v>
                </c:pt>
                <c:pt idx="123">
                  <c:v>37803</c:v>
                </c:pt>
                <c:pt idx="124">
                  <c:v>37804</c:v>
                </c:pt>
                <c:pt idx="125">
                  <c:v>37805</c:v>
                </c:pt>
                <c:pt idx="126">
                  <c:v>37806</c:v>
                </c:pt>
                <c:pt idx="127">
                  <c:v>37809</c:v>
                </c:pt>
                <c:pt idx="128">
                  <c:v>37810</c:v>
                </c:pt>
                <c:pt idx="129">
                  <c:v>37811</c:v>
                </c:pt>
                <c:pt idx="130">
                  <c:v>37812</c:v>
                </c:pt>
                <c:pt idx="131">
                  <c:v>37813</c:v>
                </c:pt>
                <c:pt idx="132">
                  <c:v>37816</c:v>
                </c:pt>
                <c:pt idx="133">
                  <c:v>37817</c:v>
                </c:pt>
                <c:pt idx="134">
                  <c:v>37818</c:v>
                </c:pt>
                <c:pt idx="135">
                  <c:v>37819</c:v>
                </c:pt>
                <c:pt idx="136">
                  <c:v>37820</c:v>
                </c:pt>
                <c:pt idx="137">
                  <c:v>37823</c:v>
                </c:pt>
                <c:pt idx="138">
                  <c:v>37824</c:v>
                </c:pt>
                <c:pt idx="139">
                  <c:v>37825</c:v>
                </c:pt>
                <c:pt idx="140">
                  <c:v>37826</c:v>
                </c:pt>
                <c:pt idx="141">
                  <c:v>37827</c:v>
                </c:pt>
                <c:pt idx="142">
                  <c:v>37830</c:v>
                </c:pt>
                <c:pt idx="143">
                  <c:v>37831</c:v>
                </c:pt>
                <c:pt idx="144">
                  <c:v>37832</c:v>
                </c:pt>
                <c:pt idx="145">
                  <c:v>37833</c:v>
                </c:pt>
                <c:pt idx="146">
                  <c:v>37834</c:v>
                </c:pt>
                <c:pt idx="147">
                  <c:v>37837</c:v>
                </c:pt>
                <c:pt idx="148">
                  <c:v>37838</c:v>
                </c:pt>
                <c:pt idx="149">
                  <c:v>37839</c:v>
                </c:pt>
                <c:pt idx="150">
                  <c:v>37840</c:v>
                </c:pt>
                <c:pt idx="151">
                  <c:v>37841</c:v>
                </c:pt>
                <c:pt idx="152">
                  <c:v>37844</c:v>
                </c:pt>
                <c:pt idx="153">
                  <c:v>37845</c:v>
                </c:pt>
                <c:pt idx="154">
                  <c:v>37846</c:v>
                </c:pt>
                <c:pt idx="155">
                  <c:v>37847</c:v>
                </c:pt>
                <c:pt idx="156">
                  <c:v>37848</c:v>
                </c:pt>
                <c:pt idx="157">
                  <c:v>37851</c:v>
                </c:pt>
                <c:pt idx="158">
                  <c:v>37852</c:v>
                </c:pt>
                <c:pt idx="159">
                  <c:v>37853</c:v>
                </c:pt>
                <c:pt idx="160">
                  <c:v>37854</c:v>
                </c:pt>
                <c:pt idx="161">
                  <c:v>37855</c:v>
                </c:pt>
                <c:pt idx="162">
                  <c:v>37858</c:v>
                </c:pt>
                <c:pt idx="163">
                  <c:v>37859</c:v>
                </c:pt>
                <c:pt idx="164">
                  <c:v>37860</c:v>
                </c:pt>
                <c:pt idx="165">
                  <c:v>37861</c:v>
                </c:pt>
                <c:pt idx="166">
                  <c:v>37862</c:v>
                </c:pt>
                <c:pt idx="167">
                  <c:v>37865</c:v>
                </c:pt>
                <c:pt idx="168">
                  <c:v>37866</c:v>
                </c:pt>
                <c:pt idx="169">
                  <c:v>37867</c:v>
                </c:pt>
                <c:pt idx="170">
                  <c:v>37868</c:v>
                </c:pt>
                <c:pt idx="171">
                  <c:v>37869</c:v>
                </c:pt>
                <c:pt idx="172">
                  <c:v>37872</c:v>
                </c:pt>
                <c:pt idx="173">
                  <c:v>37873</c:v>
                </c:pt>
                <c:pt idx="174">
                  <c:v>37874</c:v>
                </c:pt>
                <c:pt idx="175">
                  <c:v>37875</c:v>
                </c:pt>
                <c:pt idx="176">
                  <c:v>37876</c:v>
                </c:pt>
                <c:pt idx="177">
                  <c:v>37879</c:v>
                </c:pt>
                <c:pt idx="178">
                  <c:v>37880</c:v>
                </c:pt>
                <c:pt idx="179">
                  <c:v>37881</c:v>
                </c:pt>
                <c:pt idx="180">
                  <c:v>37882</c:v>
                </c:pt>
                <c:pt idx="181">
                  <c:v>37883</c:v>
                </c:pt>
                <c:pt idx="182">
                  <c:v>37886</c:v>
                </c:pt>
                <c:pt idx="183">
                  <c:v>37887</c:v>
                </c:pt>
                <c:pt idx="184">
                  <c:v>37888</c:v>
                </c:pt>
                <c:pt idx="185">
                  <c:v>37889</c:v>
                </c:pt>
                <c:pt idx="186">
                  <c:v>37890</c:v>
                </c:pt>
                <c:pt idx="187">
                  <c:v>37893</c:v>
                </c:pt>
                <c:pt idx="188">
                  <c:v>37894</c:v>
                </c:pt>
                <c:pt idx="189">
                  <c:v>37895</c:v>
                </c:pt>
                <c:pt idx="190">
                  <c:v>37896</c:v>
                </c:pt>
                <c:pt idx="191">
                  <c:v>37897</c:v>
                </c:pt>
                <c:pt idx="192">
                  <c:v>37900</c:v>
                </c:pt>
                <c:pt idx="193">
                  <c:v>37901</c:v>
                </c:pt>
                <c:pt idx="194">
                  <c:v>37902</c:v>
                </c:pt>
                <c:pt idx="195">
                  <c:v>37903</c:v>
                </c:pt>
                <c:pt idx="196">
                  <c:v>37904</c:v>
                </c:pt>
                <c:pt idx="197">
                  <c:v>37907</c:v>
                </c:pt>
                <c:pt idx="198">
                  <c:v>37908</c:v>
                </c:pt>
                <c:pt idx="199">
                  <c:v>37909</c:v>
                </c:pt>
                <c:pt idx="200">
                  <c:v>37910</c:v>
                </c:pt>
                <c:pt idx="201">
                  <c:v>37911</c:v>
                </c:pt>
                <c:pt idx="202">
                  <c:v>37914</c:v>
                </c:pt>
                <c:pt idx="203">
                  <c:v>37915</c:v>
                </c:pt>
                <c:pt idx="204">
                  <c:v>37916</c:v>
                </c:pt>
                <c:pt idx="205">
                  <c:v>37917</c:v>
                </c:pt>
                <c:pt idx="206">
                  <c:v>37918</c:v>
                </c:pt>
                <c:pt idx="207">
                  <c:v>37921</c:v>
                </c:pt>
                <c:pt idx="208">
                  <c:v>37922</c:v>
                </c:pt>
                <c:pt idx="209">
                  <c:v>37923</c:v>
                </c:pt>
                <c:pt idx="210">
                  <c:v>37924</c:v>
                </c:pt>
                <c:pt idx="211">
                  <c:v>37925</c:v>
                </c:pt>
                <c:pt idx="212">
                  <c:v>37928</c:v>
                </c:pt>
                <c:pt idx="213">
                  <c:v>37929</c:v>
                </c:pt>
                <c:pt idx="214">
                  <c:v>37930</c:v>
                </c:pt>
                <c:pt idx="215">
                  <c:v>37931</c:v>
                </c:pt>
                <c:pt idx="216">
                  <c:v>37932</c:v>
                </c:pt>
                <c:pt idx="217">
                  <c:v>37935</c:v>
                </c:pt>
                <c:pt idx="218">
                  <c:v>37936</c:v>
                </c:pt>
                <c:pt idx="219">
                  <c:v>37937</c:v>
                </c:pt>
                <c:pt idx="220">
                  <c:v>37938</c:v>
                </c:pt>
                <c:pt idx="221">
                  <c:v>37939</c:v>
                </c:pt>
                <c:pt idx="222">
                  <c:v>37942</c:v>
                </c:pt>
                <c:pt idx="223">
                  <c:v>37943</c:v>
                </c:pt>
                <c:pt idx="224">
                  <c:v>37944</c:v>
                </c:pt>
                <c:pt idx="225">
                  <c:v>37945</c:v>
                </c:pt>
                <c:pt idx="226">
                  <c:v>37946</c:v>
                </c:pt>
                <c:pt idx="227">
                  <c:v>37949</c:v>
                </c:pt>
                <c:pt idx="228">
                  <c:v>37950</c:v>
                </c:pt>
                <c:pt idx="229">
                  <c:v>37951</c:v>
                </c:pt>
                <c:pt idx="230">
                  <c:v>37952</c:v>
                </c:pt>
                <c:pt idx="231">
                  <c:v>37953</c:v>
                </c:pt>
                <c:pt idx="232">
                  <c:v>37956</c:v>
                </c:pt>
                <c:pt idx="233">
                  <c:v>37957</c:v>
                </c:pt>
                <c:pt idx="234">
                  <c:v>37958</c:v>
                </c:pt>
                <c:pt idx="235">
                  <c:v>37959</c:v>
                </c:pt>
                <c:pt idx="236">
                  <c:v>37960</c:v>
                </c:pt>
                <c:pt idx="237">
                  <c:v>37963</c:v>
                </c:pt>
                <c:pt idx="238">
                  <c:v>37964</c:v>
                </c:pt>
                <c:pt idx="239">
                  <c:v>37965</c:v>
                </c:pt>
                <c:pt idx="240">
                  <c:v>37966</c:v>
                </c:pt>
                <c:pt idx="241">
                  <c:v>37967</c:v>
                </c:pt>
                <c:pt idx="242">
                  <c:v>37970</c:v>
                </c:pt>
                <c:pt idx="243">
                  <c:v>37971</c:v>
                </c:pt>
                <c:pt idx="244">
                  <c:v>37972</c:v>
                </c:pt>
                <c:pt idx="245">
                  <c:v>37973</c:v>
                </c:pt>
                <c:pt idx="246">
                  <c:v>37974</c:v>
                </c:pt>
                <c:pt idx="247">
                  <c:v>37977</c:v>
                </c:pt>
                <c:pt idx="248">
                  <c:v>37978</c:v>
                </c:pt>
                <c:pt idx="249">
                  <c:v>37979</c:v>
                </c:pt>
                <c:pt idx="250">
                  <c:v>37984</c:v>
                </c:pt>
                <c:pt idx="251">
                  <c:v>37985</c:v>
                </c:pt>
                <c:pt idx="252">
                  <c:v>37986</c:v>
                </c:pt>
                <c:pt idx="253">
                  <c:v>37988</c:v>
                </c:pt>
                <c:pt idx="254">
                  <c:v>37991</c:v>
                </c:pt>
                <c:pt idx="255">
                  <c:v>37992</c:v>
                </c:pt>
                <c:pt idx="256">
                  <c:v>37993</c:v>
                </c:pt>
                <c:pt idx="257">
                  <c:v>37994</c:v>
                </c:pt>
                <c:pt idx="258">
                  <c:v>37995</c:v>
                </c:pt>
                <c:pt idx="259">
                  <c:v>37998</c:v>
                </c:pt>
                <c:pt idx="260">
                  <c:v>37999</c:v>
                </c:pt>
                <c:pt idx="261">
                  <c:v>38000</c:v>
                </c:pt>
                <c:pt idx="262">
                  <c:v>38001</c:v>
                </c:pt>
                <c:pt idx="263">
                  <c:v>38002</c:v>
                </c:pt>
                <c:pt idx="264">
                  <c:v>38005</c:v>
                </c:pt>
                <c:pt idx="265">
                  <c:v>38006</c:v>
                </c:pt>
                <c:pt idx="266">
                  <c:v>38007</c:v>
                </c:pt>
                <c:pt idx="267">
                  <c:v>38008</c:v>
                </c:pt>
                <c:pt idx="268">
                  <c:v>38009</c:v>
                </c:pt>
                <c:pt idx="269">
                  <c:v>38012</c:v>
                </c:pt>
                <c:pt idx="270">
                  <c:v>38013</c:v>
                </c:pt>
                <c:pt idx="271">
                  <c:v>38014</c:v>
                </c:pt>
                <c:pt idx="272">
                  <c:v>38015</c:v>
                </c:pt>
                <c:pt idx="273">
                  <c:v>38016</c:v>
                </c:pt>
                <c:pt idx="274">
                  <c:v>38019</c:v>
                </c:pt>
                <c:pt idx="275">
                  <c:v>38020</c:v>
                </c:pt>
                <c:pt idx="276">
                  <c:v>38021</c:v>
                </c:pt>
                <c:pt idx="277">
                  <c:v>38022</c:v>
                </c:pt>
                <c:pt idx="278">
                  <c:v>38023</c:v>
                </c:pt>
                <c:pt idx="279">
                  <c:v>38026</c:v>
                </c:pt>
                <c:pt idx="280">
                  <c:v>38027</c:v>
                </c:pt>
                <c:pt idx="281">
                  <c:v>38028</c:v>
                </c:pt>
                <c:pt idx="282">
                  <c:v>38029</c:v>
                </c:pt>
                <c:pt idx="283">
                  <c:v>38030</c:v>
                </c:pt>
                <c:pt idx="284">
                  <c:v>38033</c:v>
                </c:pt>
                <c:pt idx="285">
                  <c:v>38034</c:v>
                </c:pt>
                <c:pt idx="286">
                  <c:v>38035</c:v>
                </c:pt>
                <c:pt idx="287">
                  <c:v>38036</c:v>
                </c:pt>
                <c:pt idx="288">
                  <c:v>38037</c:v>
                </c:pt>
                <c:pt idx="289">
                  <c:v>38040</c:v>
                </c:pt>
                <c:pt idx="290">
                  <c:v>38041</c:v>
                </c:pt>
                <c:pt idx="291">
                  <c:v>38042</c:v>
                </c:pt>
                <c:pt idx="292">
                  <c:v>38043</c:v>
                </c:pt>
                <c:pt idx="293">
                  <c:v>38044</c:v>
                </c:pt>
                <c:pt idx="294">
                  <c:v>38047</c:v>
                </c:pt>
                <c:pt idx="295">
                  <c:v>38048</c:v>
                </c:pt>
                <c:pt idx="296">
                  <c:v>38049</c:v>
                </c:pt>
                <c:pt idx="297">
                  <c:v>38050</c:v>
                </c:pt>
                <c:pt idx="298">
                  <c:v>38051</c:v>
                </c:pt>
                <c:pt idx="299">
                  <c:v>38054</c:v>
                </c:pt>
                <c:pt idx="300">
                  <c:v>38055</c:v>
                </c:pt>
                <c:pt idx="301">
                  <c:v>38056</c:v>
                </c:pt>
                <c:pt idx="302">
                  <c:v>38057</c:v>
                </c:pt>
                <c:pt idx="303">
                  <c:v>38058</c:v>
                </c:pt>
                <c:pt idx="304">
                  <c:v>38061</c:v>
                </c:pt>
                <c:pt idx="305">
                  <c:v>38062</c:v>
                </c:pt>
                <c:pt idx="306">
                  <c:v>38063</c:v>
                </c:pt>
                <c:pt idx="307">
                  <c:v>38064</c:v>
                </c:pt>
                <c:pt idx="308">
                  <c:v>38065</c:v>
                </c:pt>
                <c:pt idx="309">
                  <c:v>38068</c:v>
                </c:pt>
                <c:pt idx="310">
                  <c:v>38069</c:v>
                </c:pt>
                <c:pt idx="311">
                  <c:v>38070</c:v>
                </c:pt>
                <c:pt idx="312">
                  <c:v>38071</c:v>
                </c:pt>
                <c:pt idx="313">
                  <c:v>38072</c:v>
                </c:pt>
                <c:pt idx="314">
                  <c:v>38075</c:v>
                </c:pt>
                <c:pt idx="315">
                  <c:v>38076</c:v>
                </c:pt>
                <c:pt idx="316">
                  <c:v>38077</c:v>
                </c:pt>
                <c:pt idx="317">
                  <c:v>38078</c:v>
                </c:pt>
                <c:pt idx="318">
                  <c:v>38079</c:v>
                </c:pt>
                <c:pt idx="319">
                  <c:v>38082</c:v>
                </c:pt>
                <c:pt idx="320">
                  <c:v>38083</c:v>
                </c:pt>
                <c:pt idx="321">
                  <c:v>38084</c:v>
                </c:pt>
                <c:pt idx="322">
                  <c:v>38085</c:v>
                </c:pt>
                <c:pt idx="323">
                  <c:v>38089</c:v>
                </c:pt>
                <c:pt idx="324">
                  <c:v>38090</c:v>
                </c:pt>
                <c:pt idx="325">
                  <c:v>38091</c:v>
                </c:pt>
                <c:pt idx="326">
                  <c:v>38092</c:v>
                </c:pt>
                <c:pt idx="327">
                  <c:v>38093</c:v>
                </c:pt>
                <c:pt idx="328">
                  <c:v>38096</c:v>
                </c:pt>
                <c:pt idx="329">
                  <c:v>38097</c:v>
                </c:pt>
                <c:pt idx="330">
                  <c:v>38098</c:v>
                </c:pt>
                <c:pt idx="331">
                  <c:v>38099</c:v>
                </c:pt>
                <c:pt idx="332">
                  <c:v>38100</c:v>
                </c:pt>
                <c:pt idx="333">
                  <c:v>38103</c:v>
                </c:pt>
                <c:pt idx="334">
                  <c:v>38104</c:v>
                </c:pt>
                <c:pt idx="335">
                  <c:v>38105</c:v>
                </c:pt>
                <c:pt idx="336">
                  <c:v>38106</c:v>
                </c:pt>
                <c:pt idx="337">
                  <c:v>38107</c:v>
                </c:pt>
                <c:pt idx="338">
                  <c:v>38110</c:v>
                </c:pt>
                <c:pt idx="339">
                  <c:v>38111</c:v>
                </c:pt>
                <c:pt idx="340">
                  <c:v>38112</c:v>
                </c:pt>
                <c:pt idx="341">
                  <c:v>38113</c:v>
                </c:pt>
                <c:pt idx="342">
                  <c:v>38114</c:v>
                </c:pt>
                <c:pt idx="343">
                  <c:v>38117</c:v>
                </c:pt>
                <c:pt idx="344">
                  <c:v>38118</c:v>
                </c:pt>
                <c:pt idx="345">
                  <c:v>38119</c:v>
                </c:pt>
                <c:pt idx="346">
                  <c:v>38120</c:v>
                </c:pt>
                <c:pt idx="347">
                  <c:v>38121</c:v>
                </c:pt>
                <c:pt idx="348">
                  <c:v>38124</c:v>
                </c:pt>
                <c:pt idx="349">
                  <c:v>38125</c:v>
                </c:pt>
                <c:pt idx="350">
                  <c:v>38126</c:v>
                </c:pt>
                <c:pt idx="351">
                  <c:v>38127</c:v>
                </c:pt>
                <c:pt idx="352">
                  <c:v>38128</c:v>
                </c:pt>
                <c:pt idx="353">
                  <c:v>38131</c:v>
                </c:pt>
                <c:pt idx="354">
                  <c:v>38132</c:v>
                </c:pt>
                <c:pt idx="355">
                  <c:v>38133</c:v>
                </c:pt>
                <c:pt idx="356">
                  <c:v>38134</c:v>
                </c:pt>
                <c:pt idx="357">
                  <c:v>38135</c:v>
                </c:pt>
                <c:pt idx="358">
                  <c:v>38139</c:v>
                </c:pt>
                <c:pt idx="359">
                  <c:v>38140</c:v>
                </c:pt>
                <c:pt idx="360">
                  <c:v>38141</c:v>
                </c:pt>
                <c:pt idx="361">
                  <c:v>38142</c:v>
                </c:pt>
                <c:pt idx="362">
                  <c:v>38145</c:v>
                </c:pt>
                <c:pt idx="363">
                  <c:v>38146</c:v>
                </c:pt>
                <c:pt idx="364">
                  <c:v>38147</c:v>
                </c:pt>
                <c:pt idx="365">
                  <c:v>38148</c:v>
                </c:pt>
                <c:pt idx="366">
                  <c:v>38149</c:v>
                </c:pt>
                <c:pt idx="367">
                  <c:v>38152</c:v>
                </c:pt>
                <c:pt idx="368">
                  <c:v>38153</c:v>
                </c:pt>
                <c:pt idx="369">
                  <c:v>38154</c:v>
                </c:pt>
                <c:pt idx="370">
                  <c:v>38155</c:v>
                </c:pt>
                <c:pt idx="371">
                  <c:v>38156</c:v>
                </c:pt>
                <c:pt idx="372">
                  <c:v>38159</c:v>
                </c:pt>
                <c:pt idx="373">
                  <c:v>38160</c:v>
                </c:pt>
                <c:pt idx="374">
                  <c:v>38161</c:v>
                </c:pt>
                <c:pt idx="375">
                  <c:v>38162</c:v>
                </c:pt>
                <c:pt idx="376">
                  <c:v>38163</c:v>
                </c:pt>
                <c:pt idx="377">
                  <c:v>38166</c:v>
                </c:pt>
                <c:pt idx="378">
                  <c:v>38167</c:v>
                </c:pt>
                <c:pt idx="379">
                  <c:v>38168</c:v>
                </c:pt>
                <c:pt idx="380">
                  <c:v>38169</c:v>
                </c:pt>
                <c:pt idx="381">
                  <c:v>38170</c:v>
                </c:pt>
                <c:pt idx="382">
                  <c:v>38173</c:v>
                </c:pt>
                <c:pt idx="383">
                  <c:v>38174</c:v>
                </c:pt>
                <c:pt idx="384">
                  <c:v>38175</c:v>
                </c:pt>
                <c:pt idx="385">
                  <c:v>38176</c:v>
                </c:pt>
                <c:pt idx="386">
                  <c:v>38177</c:v>
                </c:pt>
                <c:pt idx="387">
                  <c:v>38180</c:v>
                </c:pt>
                <c:pt idx="388">
                  <c:v>38181</c:v>
                </c:pt>
                <c:pt idx="389">
                  <c:v>38182</c:v>
                </c:pt>
                <c:pt idx="390">
                  <c:v>38183</c:v>
                </c:pt>
                <c:pt idx="391">
                  <c:v>38184</c:v>
                </c:pt>
                <c:pt idx="392">
                  <c:v>38187</c:v>
                </c:pt>
                <c:pt idx="393">
                  <c:v>38188</c:v>
                </c:pt>
                <c:pt idx="394">
                  <c:v>38189</c:v>
                </c:pt>
                <c:pt idx="395">
                  <c:v>38190</c:v>
                </c:pt>
                <c:pt idx="396">
                  <c:v>38191</c:v>
                </c:pt>
                <c:pt idx="397">
                  <c:v>38194</c:v>
                </c:pt>
                <c:pt idx="398">
                  <c:v>38195</c:v>
                </c:pt>
                <c:pt idx="399">
                  <c:v>38196</c:v>
                </c:pt>
                <c:pt idx="400">
                  <c:v>38197</c:v>
                </c:pt>
                <c:pt idx="401">
                  <c:v>38198</c:v>
                </c:pt>
                <c:pt idx="402">
                  <c:v>38201</c:v>
                </c:pt>
                <c:pt idx="403">
                  <c:v>38202</c:v>
                </c:pt>
                <c:pt idx="404">
                  <c:v>38203</c:v>
                </c:pt>
                <c:pt idx="405">
                  <c:v>38204</c:v>
                </c:pt>
                <c:pt idx="406">
                  <c:v>38205</c:v>
                </c:pt>
                <c:pt idx="407">
                  <c:v>38208</c:v>
                </c:pt>
                <c:pt idx="408">
                  <c:v>38209</c:v>
                </c:pt>
                <c:pt idx="409">
                  <c:v>38210</c:v>
                </c:pt>
                <c:pt idx="410">
                  <c:v>38211</c:v>
                </c:pt>
                <c:pt idx="411">
                  <c:v>38212</c:v>
                </c:pt>
                <c:pt idx="412">
                  <c:v>38215</c:v>
                </c:pt>
                <c:pt idx="413">
                  <c:v>38216</c:v>
                </c:pt>
                <c:pt idx="414">
                  <c:v>38217</c:v>
                </c:pt>
                <c:pt idx="415">
                  <c:v>38218</c:v>
                </c:pt>
                <c:pt idx="416">
                  <c:v>38219</c:v>
                </c:pt>
                <c:pt idx="417">
                  <c:v>38222</c:v>
                </c:pt>
                <c:pt idx="418">
                  <c:v>38223</c:v>
                </c:pt>
                <c:pt idx="419">
                  <c:v>38224</c:v>
                </c:pt>
                <c:pt idx="420">
                  <c:v>38225</c:v>
                </c:pt>
                <c:pt idx="421">
                  <c:v>38226</c:v>
                </c:pt>
                <c:pt idx="422">
                  <c:v>38229</c:v>
                </c:pt>
                <c:pt idx="423">
                  <c:v>38230</c:v>
                </c:pt>
                <c:pt idx="424">
                  <c:v>38231</c:v>
                </c:pt>
                <c:pt idx="425">
                  <c:v>38232</c:v>
                </c:pt>
                <c:pt idx="426">
                  <c:v>38233</c:v>
                </c:pt>
                <c:pt idx="427">
                  <c:v>38236</c:v>
                </c:pt>
                <c:pt idx="428">
                  <c:v>38237</c:v>
                </c:pt>
                <c:pt idx="429">
                  <c:v>38238</c:v>
                </c:pt>
                <c:pt idx="430">
                  <c:v>38239</c:v>
                </c:pt>
                <c:pt idx="431">
                  <c:v>38240</c:v>
                </c:pt>
                <c:pt idx="432">
                  <c:v>38243</c:v>
                </c:pt>
                <c:pt idx="433">
                  <c:v>38244</c:v>
                </c:pt>
                <c:pt idx="434">
                  <c:v>38245</c:v>
                </c:pt>
                <c:pt idx="435">
                  <c:v>38246</c:v>
                </c:pt>
                <c:pt idx="436">
                  <c:v>38247</c:v>
                </c:pt>
                <c:pt idx="437">
                  <c:v>38250</c:v>
                </c:pt>
                <c:pt idx="438">
                  <c:v>38251</c:v>
                </c:pt>
                <c:pt idx="439">
                  <c:v>38252</c:v>
                </c:pt>
                <c:pt idx="440">
                  <c:v>38253</c:v>
                </c:pt>
                <c:pt idx="441">
                  <c:v>38254</c:v>
                </c:pt>
                <c:pt idx="442">
                  <c:v>38257</c:v>
                </c:pt>
                <c:pt idx="443">
                  <c:v>38258</c:v>
                </c:pt>
                <c:pt idx="444">
                  <c:v>38259</c:v>
                </c:pt>
                <c:pt idx="445">
                  <c:v>38260</c:v>
                </c:pt>
                <c:pt idx="446">
                  <c:v>38261</c:v>
                </c:pt>
                <c:pt idx="447">
                  <c:v>38264</c:v>
                </c:pt>
                <c:pt idx="448">
                  <c:v>38265</c:v>
                </c:pt>
                <c:pt idx="449">
                  <c:v>38266</c:v>
                </c:pt>
                <c:pt idx="450">
                  <c:v>38267</c:v>
                </c:pt>
                <c:pt idx="451">
                  <c:v>38268</c:v>
                </c:pt>
                <c:pt idx="452">
                  <c:v>38271</c:v>
                </c:pt>
                <c:pt idx="453">
                  <c:v>38272</c:v>
                </c:pt>
                <c:pt idx="454">
                  <c:v>38273</c:v>
                </c:pt>
                <c:pt idx="455">
                  <c:v>38274</c:v>
                </c:pt>
                <c:pt idx="456">
                  <c:v>38275</c:v>
                </c:pt>
                <c:pt idx="457">
                  <c:v>38278</c:v>
                </c:pt>
                <c:pt idx="458">
                  <c:v>38279</c:v>
                </c:pt>
                <c:pt idx="459">
                  <c:v>38280</c:v>
                </c:pt>
                <c:pt idx="460">
                  <c:v>38281</c:v>
                </c:pt>
                <c:pt idx="461">
                  <c:v>38282</c:v>
                </c:pt>
                <c:pt idx="462">
                  <c:v>38285</c:v>
                </c:pt>
                <c:pt idx="463">
                  <c:v>38286</c:v>
                </c:pt>
                <c:pt idx="464">
                  <c:v>38287</c:v>
                </c:pt>
                <c:pt idx="465">
                  <c:v>38288</c:v>
                </c:pt>
                <c:pt idx="466">
                  <c:v>38289</c:v>
                </c:pt>
                <c:pt idx="467">
                  <c:v>38292</c:v>
                </c:pt>
                <c:pt idx="468">
                  <c:v>38293</c:v>
                </c:pt>
                <c:pt idx="469">
                  <c:v>38294</c:v>
                </c:pt>
                <c:pt idx="470">
                  <c:v>38295</c:v>
                </c:pt>
                <c:pt idx="471">
                  <c:v>38296</c:v>
                </c:pt>
                <c:pt idx="472">
                  <c:v>38299</c:v>
                </c:pt>
                <c:pt idx="473">
                  <c:v>38300</c:v>
                </c:pt>
                <c:pt idx="474">
                  <c:v>38301</c:v>
                </c:pt>
                <c:pt idx="475">
                  <c:v>38302</c:v>
                </c:pt>
                <c:pt idx="476">
                  <c:v>38303</c:v>
                </c:pt>
                <c:pt idx="477">
                  <c:v>38306</c:v>
                </c:pt>
                <c:pt idx="478">
                  <c:v>38307</c:v>
                </c:pt>
                <c:pt idx="479">
                  <c:v>38308</c:v>
                </c:pt>
                <c:pt idx="480">
                  <c:v>38309</c:v>
                </c:pt>
                <c:pt idx="481">
                  <c:v>38310</c:v>
                </c:pt>
                <c:pt idx="482">
                  <c:v>38313</c:v>
                </c:pt>
                <c:pt idx="483">
                  <c:v>38314</c:v>
                </c:pt>
                <c:pt idx="484">
                  <c:v>38315</c:v>
                </c:pt>
                <c:pt idx="485">
                  <c:v>38316</c:v>
                </c:pt>
                <c:pt idx="486">
                  <c:v>38317</c:v>
                </c:pt>
                <c:pt idx="487">
                  <c:v>38320</c:v>
                </c:pt>
                <c:pt idx="488">
                  <c:v>38321</c:v>
                </c:pt>
                <c:pt idx="489">
                  <c:v>38322</c:v>
                </c:pt>
                <c:pt idx="490">
                  <c:v>38323</c:v>
                </c:pt>
                <c:pt idx="491">
                  <c:v>38324</c:v>
                </c:pt>
                <c:pt idx="492">
                  <c:v>38327</c:v>
                </c:pt>
                <c:pt idx="493">
                  <c:v>38328</c:v>
                </c:pt>
                <c:pt idx="494">
                  <c:v>38329</c:v>
                </c:pt>
                <c:pt idx="495">
                  <c:v>38330</c:v>
                </c:pt>
                <c:pt idx="496">
                  <c:v>38331</c:v>
                </c:pt>
                <c:pt idx="497">
                  <c:v>38334</c:v>
                </c:pt>
                <c:pt idx="498">
                  <c:v>38335</c:v>
                </c:pt>
                <c:pt idx="499">
                  <c:v>38336</c:v>
                </c:pt>
                <c:pt idx="500">
                  <c:v>38337</c:v>
                </c:pt>
                <c:pt idx="501">
                  <c:v>38338</c:v>
                </c:pt>
                <c:pt idx="502">
                  <c:v>38341</c:v>
                </c:pt>
                <c:pt idx="503">
                  <c:v>38342</c:v>
                </c:pt>
                <c:pt idx="504">
                  <c:v>38343</c:v>
                </c:pt>
                <c:pt idx="505">
                  <c:v>38344</c:v>
                </c:pt>
                <c:pt idx="506">
                  <c:v>38344</c:v>
                </c:pt>
                <c:pt idx="507">
                  <c:v>38348</c:v>
                </c:pt>
                <c:pt idx="508">
                  <c:v>38349</c:v>
                </c:pt>
                <c:pt idx="509">
                  <c:v>38350</c:v>
                </c:pt>
                <c:pt idx="510">
                  <c:v>38351</c:v>
                </c:pt>
                <c:pt idx="511">
                  <c:v>38352</c:v>
                </c:pt>
                <c:pt idx="512">
                  <c:v>38355</c:v>
                </c:pt>
                <c:pt idx="513">
                  <c:v>38356</c:v>
                </c:pt>
                <c:pt idx="514">
                  <c:v>38357</c:v>
                </c:pt>
                <c:pt idx="515">
                  <c:v>38358</c:v>
                </c:pt>
                <c:pt idx="516">
                  <c:v>38359</c:v>
                </c:pt>
                <c:pt idx="517">
                  <c:v>38362</c:v>
                </c:pt>
                <c:pt idx="518">
                  <c:v>38363</c:v>
                </c:pt>
                <c:pt idx="519">
                  <c:v>38364</c:v>
                </c:pt>
                <c:pt idx="520">
                  <c:v>38365</c:v>
                </c:pt>
                <c:pt idx="521">
                  <c:v>38366</c:v>
                </c:pt>
                <c:pt idx="522">
                  <c:v>38369</c:v>
                </c:pt>
                <c:pt idx="523">
                  <c:v>38370</c:v>
                </c:pt>
                <c:pt idx="524">
                  <c:v>38371</c:v>
                </c:pt>
                <c:pt idx="525">
                  <c:v>38372</c:v>
                </c:pt>
                <c:pt idx="526">
                  <c:v>38373</c:v>
                </c:pt>
                <c:pt idx="527">
                  <c:v>38376</c:v>
                </c:pt>
                <c:pt idx="528">
                  <c:v>38377</c:v>
                </c:pt>
                <c:pt idx="529">
                  <c:v>38378</c:v>
                </c:pt>
                <c:pt idx="530">
                  <c:v>38379</c:v>
                </c:pt>
                <c:pt idx="531">
                  <c:v>38380</c:v>
                </c:pt>
                <c:pt idx="532">
                  <c:v>38383</c:v>
                </c:pt>
                <c:pt idx="533">
                  <c:v>38384</c:v>
                </c:pt>
                <c:pt idx="534">
                  <c:v>38385</c:v>
                </c:pt>
                <c:pt idx="535">
                  <c:v>38386</c:v>
                </c:pt>
                <c:pt idx="536">
                  <c:v>38387</c:v>
                </c:pt>
                <c:pt idx="537">
                  <c:v>38390</c:v>
                </c:pt>
                <c:pt idx="538">
                  <c:v>38391</c:v>
                </c:pt>
                <c:pt idx="539">
                  <c:v>38392</c:v>
                </c:pt>
                <c:pt idx="540">
                  <c:v>38393</c:v>
                </c:pt>
                <c:pt idx="541">
                  <c:v>38394</c:v>
                </c:pt>
                <c:pt idx="542">
                  <c:v>38397</c:v>
                </c:pt>
                <c:pt idx="543">
                  <c:v>38398</c:v>
                </c:pt>
                <c:pt idx="544">
                  <c:v>38399</c:v>
                </c:pt>
                <c:pt idx="545">
                  <c:v>38400</c:v>
                </c:pt>
                <c:pt idx="546">
                  <c:v>38401</c:v>
                </c:pt>
                <c:pt idx="547">
                  <c:v>38404</c:v>
                </c:pt>
                <c:pt idx="548">
                  <c:v>38405</c:v>
                </c:pt>
                <c:pt idx="549">
                  <c:v>38406</c:v>
                </c:pt>
                <c:pt idx="550">
                  <c:v>38407</c:v>
                </c:pt>
                <c:pt idx="551">
                  <c:v>38408</c:v>
                </c:pt>
                <c:pt idx="552">
                  <c:v>38411</c:v>
                </c:pt>
                <c:pt idx="553">
                  <c:v>38412</c:v>
                </c:pt>
                <c:pt idx="554">
                  <c:v>38413</c:v>
                </c:pt>
                <c:pt idx="555">
                  <c:v>38414</c:v>
                </c:pt>
                <c:pt idx="556">
                  <c:v>38415</c:v>
                </c:pt>
                <c:pt idx="557">
                  <c:v>38418</c:v>
                </c:pt>
                <c:pt idx="558">
                  <c:v>38419</c:v>
                </c:pt>
                <c:pt idx="559">
                  <c:v>38420</c:v>
                </c:pt>
                <c:pt idx="560">
                  <c:v>38421</c:v>
                </c:pt>
                <c:pt idx="561">
                  <c:v>38422</c:v>
                </c:pt>
                <c:pt idx="562">
                  <c:v>38425</c:v>
                </c:pt>
                <c:pt idx="563">
                  <c:v>38426</c:v>
                </c:pt>
                <c:pt idx="564">
                  <c:v>38427</c:v>
                </c:pt>
                <c:pt idx="565">
                  <c:v>38428</c:v>
                </c:pt>
                <c:pt idx="566">
                  <c:v>38429</c:v>
                </c:pt>
                <c:pt idx="567">
                  <c:v>38432</c:v>
                </c:pt>
                <c:pt idx="568">
                  <c:v>38433</c:v>
                </c:pt>
                <c:pt idx="569">
                  <c:v>38434</c:v>
                </c:pt>
                <c:pt idx="570">
                  <c:v>38435</c:v>
                </c:pt>
                <c:pt idx="571">
                  <c:v>38440</c:v>
                </c:pt>
                <c:pt idx="572">
                  <c:v>38441</c:v>
                </c:pt>
                <c:pt idx="573">
                  <c:v>38442</c:v>
                </c:pt>
                <c:pt idx="574">
                  <c:v>38443</c:v>
                </c:pt>
                <c:pt idx="575">
                  <c:v>38446</c:v>
                </c:pt>
                <c:pt idx="576">
                  <c:v>38447</c:v>
                </c:pt>
                <c:pt idx="577">
                  <c:v>38448</c:v>
                </c:pt>
                <c:pt idx="578">
                  <c:v>38449</c:v>
                </c:pt>
                <c:pt idx="579">
                  <c:v>38450</c:v>
                </c:pt>
                <c:pt idx="580">
                  <c:v>38453</c:v>
                </c:pt>
                <c:pt idx="581">
                  <c:v>38454</c:v>
                </c:pt>
                <c:pt idx="582">
                  <c:v>38455</c:v>
                </c:pt>
                <c:pt idx="583">
                  <c:v>38456</c:v>
                </c:pt>
                <c:pt idx="584">
                  <c:v>38457</c:v>
                </c:pt>
                <c:pt idx="585">
                  <c:v>38460</c:v>
                </c:pt>
                <c:pt idx="586">
                  <c:v>38461</c:v>
                </c:pt>
                <c:pt idx="587">
                  <c:v>38462</c:v>
                </c:pt>
                <c:pt idx="588">
                  <c:v>38463</c:v>
                </c:pt>
                <c:pt idx="589">
                  <c:v>38464</c:v>
                </c:pt>
                <c:pt idx="590">
                  <c:v>38467</c:v>
                </c:pt>
                <c:pt idx="591">
                  <c:v>38468</c:v>
                </c:pt>
                <c:pt idx="592">
                  <c:v>38469</c:v>
                </c:pt>
                <c:pt idx="593">
                  <c:v>38470</c:v>
                </c:pt>
                <c:pt idx="594">
                  <c:v>38471</c:v>
                </c:pt>
                <c:pt idx="595">
                  <c:v>38474</c:v>
                </c:pt>
                <c:pt idx="596">
                  <c:v>38475</c:v>
                </c:pt>
                <c:pt idx="597">
                  <c:v>38476</c:v>
                </c:pt>
                <c:pt idx="598">
                  <c:v>38477</c:v>
                </c:pt>
                <c:pt idx="599">
                  <c:v>38478</c:v>
                </c:pt>
                <c:pt idx="600">
                  <c:v>38481</c:v>
                </c:pt>
                <c:pt idx="601">
                  <c:v>38482</c:v>
                </c:pt>
                <c:pt idx="602">
                  <c:v>38483</c:v>
                </c:pt>
                <c:pt idx="603">
                  <c:v>38484</c:v>
                </c:pt>
                <c:pt idx="604">
                  <c:v>38485</c:v>
                </c:pt>
                <c:pt idx="605">
                  <c:v>38488</c:v>
                </c:pt>
                <c:pt idx="606">
                  <c:v>38489</c:v>
                </c:pt>
                <c:pt idx="607">
                  <c:v>38490</c:v>
                </c:pt>
                <c:pt idx="608">
                  <c:v>38491</c:v>
                </c:pt>
                <c:pt idx="609">
                  <c:v>38492</c:v>
                </c:pt>
                <c:pt idx="610">
                  <c:v>38495</c:v>
                </c:pt>
                <c:pt idx="611">
                  <c:v>38496</c:v>
                </c:pt>
                <c:pt idx="612">
                  <c:v>38497</c:v>
                </c:pt>
                <c:pt idx="613">
                  <c:v>38498</c:v>
                </c:pt>
                <c:pt idx="614">
                  <c:v>38499</c:v>
                </c:pt>
                <c:pt idx="615">
                  <c:v>38502</c:v>
                </c:pt>
                <c:pt idx="616">
                  <c:v>38503</c:v>
                </c:pt>
                <c:pt idx="617">
                  <c:v>38504</c:v>
                </c:pt>
                <c:pt idx="618">
                  <c:v>38505</c:v>
                </c:pt>
                <c:pt idx="619">
                  <c:v>38506</c:v>
                </c:pt>
                <c:pt idx="620">
                  <c:v>38509</c:v>
                </c:pt>
                <c:pt idx="621">
                  <c:v>38510</c:v>
                </c:pt>
                <c:pt idx="622">
                  <c:v>38511</c:v>
                </c:pt>
                <c:pt idx="623">
                  <c:v>38512</c:v>
                </c:pt>
                <c:pt idx="624">
                  <c:v>38513</c:v>
                </c:pt>
                <c:pt idx="625">
                  <c:v>38516</c:v>
                </c:pt>
                <c:pt idx="626">
                  <c:v>38517</c:v>
                </c:pt>
                <c:pt idx="627">
                  <c:v>38518</c:v>
                </c:pt>
                <c:pt idx="628">
                  <c:v>38519</c:v>
                </c:pt>
                <c:pt idx="629">
                  <c:v>38520</c:v>
                </c:pt>
                <c:pt idx="630">
                  <c:v>38523</c:v>
                </c:pt>
                <c:pt idx="631">
                  <c:v>38524</c:v>
                </c:pt>
                <c:pt idx="632">
                  <c:v>38525</c:v>
                </c:pt>
                <c:pt idx="633">
                  <c:v>38526</c:v>
                </c:pt>
                <c:pt idx="634">
                  <c:v>38527</c:v>
                </c:pt>
                <c:pt idx="635">
                  <c:v>38530</c:v>
                </c:pt>
                <c:pt idx="636">
                  <c:v>38531</c:v>
                </c:pt>
                <c:pt idx="637">
                  <c:v>38532</c:v>
                </c:pt>
                <c:pt idx="638">
                  <c:v>38533</c:v>
                </c:pt>
                <c:pt idx="639">
                  <c:v>38534</c:v>
                </c:pt>
                <c:pt idx="640">
                  <c:v>38537</c:v>
                </c:pt>
                <c:pt idx="641">
                  <c:v>38538</c:v>
                </c:pt>
                <c:pt idx="642">
                  <c:v>38539</c:v>
                </c:pt>
                <c:pt idx="643">
                  <c:v>38540</c:v>
                </c:pt>
                <c:pt idx="644">
                  <c:v>38541</c:v>
                </c:pt>
                <c:pt idx="645">
                  <c:v>38544</c:v>
                </c:pt>
                <c:pt idx="646">
                  <c:v>38545</c:v>
                </c:pt>
                <c:pt idx="647">
                  <c:v>38546</c:v>
                </c:pt>
                <c:pt idx="648">
                  <c:v>38547</c:v>
                </c:pt>
                <c:pt idx="649">
                  <c:v>38548</c:v>
                </c:pt>
                <c:pt idx="650">
                  <c:v>38551</c:v>
                </c:pt>
                <c:pt idx="651">
                  <c:v>38552</c:v>
                </c:pt>
                <c:pt idx="652">
                  <c:v>38553</c:v>
                </c:pt>
                <c:pt idx="653">
                  <c:v>38554</c:v>
                </c:pt>
                <c:pt idx="654">
                  <c:v>38555</c:v>
                </c:pt>
                <c:pt idx="655">
                  <c:v>38558</c:v>
                </c:pt>
                <c:pt idx="656">
                  <c:v>38559</c:v>
                </c:pt>
                <c:pt idx="657">
                  <c:v>38560</c:v>
                </c:pt>
                <c:pt idx="658">
                  <c:v>38561</c:v>
                </c:pt>
                <c:pt idx="659">
                  <c:v>38562</c:v>
                </c:pt>
                <c:pt idx="660">
                  <c:v>38565</c:v>
                </c:pt>
                <c:pt idx="661">
                  <c:v>38566</c:v>
                </c:pt>
                <c:pt idx="662">
                  <c:v>38567</c:v>
                </c:pt>
                <c:pt idx="663">
                  <c:v>38568</c:v>
                </c:pt>
                <c:pt idx="664">
                  <c:v>38569</c:v>
                </c:pt>
                <c:pt idx="665">
                  <c:v>38572</c:v>
                </c:pt>
                <c:pt idx="666">
                  <c:v>38573</c:v>
                </c:pt>
                <c:pt idx="667">
                  <c:v>38574</c:v>
                </c:pt>
                <c:pt idx="668">
                  <c:v>38575</c:v>
                </c:pt>
                <c:pt idx="669">
                  <c:v>38576</c:v>
                </c:pt>
                <c:pt idx="670">
                  <c:v>38579</c:v>
                </c:pt>
                <c:pt idx="671">
                  <c:v>38580</c:v>
                </c:pt>
                <c:pt idx="672">
                  <c:v>38581</c:v>
                </c:pt>
                <c:pt idx="673">
                  <c:v>38582</c:v>
                </c:pt>
                <c:pt idx="674">
                  <c:v>38583</c:v>
                </c:pt>
                <c:pt idx="675">
                  <c:v>38586</c:v>
                </c:pt>
                <c:pt idx="676">
                  <c:v>38587</c:v>
                </c:pt>
                <c:pt idx="677">
                  <c:v>38588</c:v>
                </c:pt>
                <c:pt idx="678">
                  <c:v>38589</c:v>
                </c:pt>
                <c:pt idx="679">
                  <c:v>38590</c:v>
                </c:pt>
                <c:pt idx="680">
                  <c:v>38593</c:v>
                </c:pt>
                <c:pt idx="681">
                  <c:v>38594</c:v>
                </c:pt>
                <c:pt idx="682">
                  <c:v>38595</c:v>
                </c:pt>
                <c:pt idx="683">
                  <c:v>38596</c:v>
                </c:pt>
                <c:pt idx="684">
                  <c:v>38597</c:v>
                </c:pt>
                <c:pt idx="685">
                  <c:v>38600</c:v>
                </c:pt>
                <c:pt idx="686">
                  <c:v>38601</c:v>
                </c:pt>
                <c:pt idx="687">
                  <c:v>38602</c:v>
                </c:pt>
                <c:pt idx="688">
                  <c:v>38603</c:v>
                </c:pt>
                <c:pt idx="689">
                  <c:v>38604</c:v>
                </c:pt>
                <c:pt idx="690">
                  <c:v>38607</c:v>
                </c:pt>
                <c:pt idx="691">
                  <c:v>38608</c:v>
                </c:pt>
                <c:pt idx="692">
                  <c:v>38609</c:v>
                </c:pt>
                <c:pt idx="693">
                  <c:v>38610</c:v>
                </c:pt>
                <c:pt idx="694">
                  <c:v>38611</c:v>
                </c:pt>
                <c:pt idx="695">
                  <c:v>38614</c:v>
                </c:pt>
                <c:pt idx="696">
                  <c:v>38615</c:v>
                </c:pt>
                <c:pt idx="697">
                  <c:v>38616</c:v>
                </c:pt>
                <c:pt idx="698">
                  <c:v>38617</c:v>
                </c:pt>
                <c:pt idx="699">
                  <c:v>38618</c:v>
                </c:pt>
                <c:pt idx="700">
                  <c:v>38621</c:v>
                </c:pt>
                <c:pt idx="701">
                  <c:v>38622</c:v>
                </c:pt>
                <c:pt idx="702">
                  <c:v>38623</c:v>
                </c:pt>
                <c:pt idx="703">
                  <c:v>38624</c:v>
                </c:pt>
                <c:pt idx="704">
                  <c:v>38625</c:v>
                </c:pt>
                <c:pt idx="705">
                  <c:v>38628</c:v>
                </c:pt>
                <c:pt idx="706">
                  <c:v>38629</c:v>
                </c:pt>
                <c:pt idx="707">
                  <c:v>38630</c:v>
                </c:pt>
                <c:pt idx="708">
                  <c:v>38631</c:v>
                </c:pt>
                <c:pt idx="709">
                  <c:v>38632</c:v>
                </c:pt>
                <c:pt idx="710">
                  <c:v>38635</c:v>
                </c:pt>
                <c:pt idx="711">
                  <c:v>38636</c:v>
                </c:pt>
                <c:pt idx="712">
                  <c:v>38637</c:v>
                </c:pt>
                <c:pt idx="713">
                  <c:v>38638</c:v>
                </c:pt>
                <c:pt idx="714">
                  <c:v>38639</c:v>
                </c:pt>
                <c:pt idx="715">
                  <c:v>38642</c:v>
                </c:pt>
                <c:pt idx="716">
                  <c:v>38643</c:v>
                </c:pt>
                <c:pt idx="717">
                  <c:v>38644</c:v>
                </c:pt>
                <c:pt idx="718">
                  <c:v>38645</c:v>
                </c:pt>
                <c:pt idx="719">
                  <c:v>38646</c:v>
                </c:pt>
                <c:pt idx="720">
                  <c:v>38649</c:v>
                </c:pt>
                <c:pt idx="721">
                  <c:v>38650</c:v>
                </c:pt>
                <c:pt idx="722">
                  <c:v>38651</c:v>
                </c:pt>
                <c:pt idx="723">
                  <c:v>38652</c:v>
                </c:pt>
                <c:pt idx="724">
                  <c:v>38653</c:v>
                </c:pt>
                <c:pt idx="725">
                  <c:v>38656</c:v>
                </c:pt>
                <c:pt idx="726">
                  <c:v>38657</c:v>
                </c:pt>
                <c:pt idx="727">
                  <c:v>38658</c:v>
                </c:pt>
                <c:pt idx="728">
                  <c:v>38659</c:v>
                </c:pt>
                <c:pt idx="729">
                  <c:v>38660</c:v>
                </c:pt>
                <c:pt idx="730">
                  <c:v>38663</c:v>
                </c:pt>
                <c:pt idx="731">
                  <c:v>38664</c:v>
                </c:pt>
                <c:pt idx="732">
                  <c:v>38665</c:v>
                </c:pt>
                <c:pt idx="733">
                  <c:v>38666</c:v>
                </c:pt>
                <c:pt idx="734">
                  <c:v>38667</c:v>
                </c:pt>
                <c:pt idx="735">
                  <c:v>38670</c:v>
                </c:pt>
                <c:pt idx="736">
                  <c:v>38671</c:v>
                </c:pt>
                <c:pt idx="737">
                  <c:v>38672</c:v>
                </c:pt>
                <c:pt idx="738">
                  <c:v>38673</c:v>
                </c:pt>
                <c:pt idx="739">
                  <c:v>38674</c:v>
                </c:pt>
                <c:pt idx="740">
                  <c:v>38677</c:v>
                </c:pt>
                <c:pt idx="741">
                  <c:v>38678</c:v>
                </c:pt>
                <c:pt idx="742">
                  <c:v>38679</c:v>
                </c:pt>
                <c:pt idx="743">
                  <c:v>38680</c:v>
                </c:pt>
                <c:pt idx="744">
                  <c:v>38681</c:v>
                </c:pt>
                <c:pt idx="745">
                  <c:v>38684</c:v>
                </c:pt>
                <c:pt idx="746">
                  <c:v>38685</c:v>
                </c:pt>
                <c:pt idx="747">
                  <c:v>38686</c:v>
                </c:pt>
                <c:pt idx="748">
                  <c:v>38687</c:v>
                </c:pt>
                <c:pt idx="749">
                  <c:v>38688</c:v>
                </c:pt>
                <c:pt idx="750">
                  <c:v>38691</c:v>
                </c:pt>
                <c:pt idx="751">
                  <c:v>38692</c:v>
                </c:pt>
                <c:pt idx="752">
                  <c:v>38693</c:v>
                </c:pt>
                <c:pt idx="753">
                  <c:v>38694</c:v>
                </c:pt>
                <c:pt idx="754">
                  <c:v>38695</c:v>
                </c:pt>
                <c:pt idx="755">
                  <c:v>38698</c:v>
                </c:pt>
                <c:pt idx="756">
                  <c:v>38699</c:v>
                </c:pt>
                <c:pt idx="757">
                  <c:v>38700</c:v>
                </c:pt>
                <c:pt idx="758">
                  <c:v>38701</c:v>
                </c:pt>
                <c:pt idx="759">
                  <c:v>38702</c:v>
                </c:pt>
                <c:pt idx="760">
                  <c:v>38705</c:v>
                </c:pt>
                <c:pt idx="761">
                  <c:v>38706</c:v>
                </c:pt>
                <c:pt idx="762">
                  <c:v>38707</c:v>
                </c:pt>
                <c:pt idx="763">
                  <c:v>38708</c:v>
                </c:pt>
                <c:pt idx="764">
                  <c:v>38709</c:v>
                </c:pt>
                <c:pt idx="765">
                  <c:v>38713</c:v>
                </c:pt>
                <c:pt idx="766">
                  <c:v>38714</c:v>
                </c:pt>
                <c:pt idx="767">
                  <c:v>38715</c:v>
                </c:pt>
                <c:pt idx="768">
                  <c:v>38716</c:v>
                </c:pt>
                <c:pt idx="769">
                  <c:v>38719</c:v>
                </c:pt>
                <c:pt idx="770">
                  <c:v>38720</c:v>
                </c:pt>
                <c:pt idx="771">
                  <c:v>38721</c:v>
                </c:pt>
                <c:pt idx="772">
                  <c:v>38722</c:v>
                </c:pt>
                <c:pt idx="773">
                  <c:v>38723</c:v>
                </c:pt>
                <c:pt idx="774">
                  <c:v>38726</c:v>
                </c:pt>
                <c:pt idx="775">
                  <c:v>38727</c:v>
                </c:pt>
                <c:pt idx="776">
                  <c:v>38728</c:v>
                </c:pt>
                <c:pt idx="777">
                  <c:v>38729</c:v>
                </c:pt>
                <c:pt idx="778">
                  <c:v>38730</c:v>
                </c:pt>
                <c:pt idx="779">
                  <c:v>38733</c:v>
                </c:pt>
                <c:pt idx="780">
                  <c:v>38734</c:v>
                </c:pt>
                <c:pt idx="781">
                  <c:v>38735</c:v>
                </c:pt>
                <c:pt idx="782">
                  <c:v>38736</c:v>
                </c:pt>
                <c:pt idx="783">
                  <c:v>38737</c:v>
                </c:pt>
                <c:pt idx="784">
                  <c:v>38740</c:v>
                </c:pt>
                <c:pt idx="785">
                  <c:v>38741</c:v>
                </c:pt>
                <c:pt idx="786">
                  <c:v>38742</c:v>
                </c:pt>
                <c:pt idx="787">
                  <c:v>38743</c:v>
                </c:pt>
                <c:pt idx="788">
                  <c:v>38744</c:v>
                </c:pt>
                <c:pt idx="789">
                  <c:v>38747</c:v>
                </c:pt>
                <c:pt idx="790">
                  <c:v>38748</c:v>
                </c:pt>
                <c:pt idx="791">
                  <c:v>38749</c:v>
                </c:pt>
                <c:pt idx="792">
                  <c:v>38750</c:v>
                </c:pt>
                <c:pt idx="793">
                  <c:v>38751</c:v>
                </c:pt>
                <c:pt idx="794">
                  <c:v>38754</c:v>
                </c:pt>
                <c:pt idx="795">
                  <c:v>38755</c:v>
                </c:pt>
                <c:pt idx="796">
                  <c:v>38756</c:v>
                </c:pt>
                <c:pt idx="797">
                  <c:v>38757</c:v>
                </c:pt>
                <c:pt idx="798">
                  <c:v>38758</c:v>
                </c:pt>
                <c:pt idx="799">
                  <c:v>38761</c:v>
                </c:pt>
                <c:pt idx="800">
                  <c:v>38762</c:v>
                </c:pt>
                <c:pt idx="801">
                  <c:v>38763</c:v>
                </c:pt>
                <c:pt idx="802">
                  <c:v>38764</c:v>
                </c:pt>
                <c:pt idx="803">
                  <c:v>38765</c:v>
                </c:pt>
                <c:pt idx="804">
                  <c:v>38768</c:v>
                </c:pt>
                <c:pt idx="805">
                  <c:v>38769</c:v>
                </c:pt>
                <c:pt idx="806">
                  <c:v>38770</c:v>
                </c:pt>
                <c:pt idx="807">
                  <c:v>38771</c:v>
                </c:pt>
                <c:pt idx="808">
                  <c:v>38772</c:v>
                </c:pt>
                <c:pt idx="809">
                  <c:v>38775</c:v>
                </c:pt>
                <c:pt idx="810">
                  <c:v>38776</c:v>
                </c:pt>
                <c:pt idx="811">
                  <c:v>38777</c:v>
                </c:pt>
                <c:pt idx="812">
                  <c:v>38778</c:v>
                </c:pt>
                <c:pt idx="813">
                  <c:v>38779</c:v>
                </c:pt>
                <c:pt idx="814">
                  <c:v>38782</c:v>
                </c:pt>
                <c:pt idx="815">
                  <c:v>38783</c:v>
                </c:pt>
                <c:pt idx="816">
                  <c:v>38784</c:v>
                </c:pt>
                <c:pt idx="817">
                  <c:v>38785</c:v>
                </c:pt>
                <c:pt idx="818">
                  <c:v>38786</c:v>
                </c:pt>
                <c:pt idx="819">
                  <c:v>38789</c:v>
                </c:pt>
                <c:pt idx="820">
                  <c:v>38790</c:v>
                </c:pt>
                <c:pt idx="821">
                  <c:v>38791</c:v>
                </c:pt>
                <c:pt idx="822">
                  <c:v>38792</c:v>
                </c:pt>
                <c:pt idx="823">
                  <c:v>38793</c:v>
                </c:pt>
                <c:pt idx="824">
                  <c:v>38796</c:v>
                </c:pt>
                <c:pt idx="825">
                  <c:v>38797</c:v>
                </c:pt>
                <c:pt idx="826">
                  <c:v>38798</c:v>
                </c:pt>
                <c:pt idx="827">
                  <c:v>38799</c:v>
                </c:pt>
                <c:pt idx="828">
                  <c:v>38800</c:v>
                </c:pt>
                <c:pt idx="829">
                  <c:v>38803</c:v>
                </c:pt>
                <c:pt idx="830">
                  <c:v>38804</c:v>
                </c:pt>
                <c:pt idx="831">
                  <c:v>38805</c:v>
                </c:pt>
                <c:pt idx="832">
                  <c:v>38806</c:v>
                </c:pt>
                <c:pt idx="833">
                  <c:v>38807</c:v>
                </c:pt>
                <c:pt idx="834">
                  <c:v>38810</c:v>
                </c:pt>
                <c:pt idx="835">
                  <c:v>38811</c:v>
                </c:pt>
                <c:pt idx="836">
                  <c:v>38812</c:v>
                </c:pt>
                <c:pt idx="837">
                  <c:v>38813</c:v>
                </c:pt>
                <c:pt idx="838">
                  <c:v>38814</c:v>
                </c:pt>
                <c:pt idx="839">
                  <c:v>38817</c:v>
                </c:pt>
                <c:pt idx="840">
                  <c:v>38818</c:v>
                </c:pt>
                <c:pt idx="841">
                  <c:v>38819</c:v>
                </c:pt>
                <c:pt idx="842">
                  <c:v>38825</c:v>
                </c:pt>
                <c:pt idx="843">
                  <c:v>38826</c:v>
                </c:pt>
                <c:pt idx="844">
                  <c:v>38827</c:v>
                </c:pt>
                <c:pt idx="845">
                  <c:v>38828</c:v>
                </c:pt>
                <c:pt idx="846">
                  <c:v>38831</c:v>
                </c:pt>
                <c:pt idx="847">
                  <c:v>38832</c:v>
                </c:pt>
                <c:pt idx="848">
                  <c:v>38833</c:v>
                </c:pt>
                <c:pt idx="849">
                  <c:v>38834</c:v>
                </c:pt>
                <c:pt idx="850">
                  <c:v>38835</c:v>
                </c:pt>
                <c:pt idx="851">
                  <c:v>38838</c:v>
                </c:pt>
                <c:pt idx="852">
                  <c:v>38839</c:v>
                </c:pt>
                <c:pt idx="853">
                  <c:v>38840</c:v>
                </c:pt>
                <c:pt idx="854">
                  <c:v>38841</c:v>
                </c:pt>
                <c:pt idx="855">
                  <c:v>38842</c:v>
                </c:pt>
                <c:pt idx="856">
                  <c:v>38845</c:v>
                </c:pt>
                <c:pt idx="857">
                  <c:v>38846</c:v>
                </c:pt>
                <c:pt idx="858">
                  <c:v>38847</c:v>
                </c:pt>
                <c:pt idx="859">
                  <c:v>38848</c:v>
                </c:pt>
                <c:pt idx="860">
                  <c:v>38849</c:v>
                </c:pt>
                <c:pt idx="861">
                  <c:v>38852</c:v>
                </c:pt>
                <c:pt idx="862">
                  <c:v>38853</c:v>
                </c:pt>
                <c:pt idx="863">
                  <c:v>38854</c:v>
                </c:pt>
                <c:pt idx="864">
                  <c:v>38855</c:v>
                </c:pt>
                <c:pt idx="865">
                  <c:v>38856</c:v>
                </c:pt>
                <c:pt idx="866">
                  <c:v>38859</c:v>
                </c:pt>
                <c:pt idx="867">
                  <c:v>38860</c:v>
                </c:pt>
                <c:pt idx="868">
                  <c:v>38861</c:v>
                </c:pt>
                <c:pt idx="869">
                  <c:v>38863</c:v>
                </c:pt>
                <c:pt idx="870">
                  <c:v>38866</c:v>
                </c:pt>
                <c:pt idx="871">
                  <c:v>38867</c:v>
                </c:pt>
                <c:pt idx="872">
                  <c:v>38868</c:v>
                </c:pt>
                <c:pt idx="873">
                  <c:v>38869</c:v>
                </c:pt>
                <c:pt idx="874">
                  <c:v>38870</c:v>
                </c:pt>
                <c:pt idx="875">
                  <c:v>38874</c:v>
                </c:pt>
                <c:pt idx="876">
                  <c:v>38875</c:v>
                </c:pt>
                <c:pt idx="877">
                  <c:v>38876</c:v>
                </c:pt>
                <c:pt idx="878">
                  <c:v>38877</c:v>
                </c:pt>
                <c:pt idx="879">
                  <c:v>38880</c:v>
                </c:pt>
                <c:pt idx="880">
                  <c:v>38881</c:v>
                </c:pt>
                <c:pt idx="881">
                  <c:v>38882</c:v>
                </c:pt>
                <c:pt idx="882">
                  <c:v>38883</c:v>
                </c:pt>
                <c:pt idx="883">
                  <c:v>38884</c:v>
                </c:pt>
                <c:pt idx="884">
                  <c:v>38887</c:v>
                </c:pt>
                <c:pt idx="885">
                  <c:v>38888</c:v>
                </c:pt>
                <c:pt idx="886">
                  <c:v>38889</c:v>
                </c:pt>
                <c:pt idx="887">
                  <c:v>38890</c:v>
                </c:pt>
                <c:pt idx="888">
                  <c:v>38891</c:v>
                </c:pt>
                <c:pt idx="889">
                  <c:v>38894</c:v>
                </c:pt>
                <c:pt idx="890">
                  <c:v>38895</c:v>
                </c:pt>
                <c:pt idx="891">
                  <c:v>38896</c:v>
                </c:pt>
                <c:pt idx="892">
                  <c:v>38897</c:v>
                </c:pt>
                <c:pt idx="893">
                  <c:v>38898</c:v>
                </c:pt>
                <c:pt idx="894">
                  <c:v>38901</c:v>
                </c:pt>
                <c:pt idx="895">
                  <c:v>38902</c:v>
                </c:pt>
                <c:pt idx="896">
                  <c:v>38903</c:v>
                </c:pt>
                <c:pt idx="897">
                  <c:v>38904</c:v>
                </c:pt>
                <c:pt idx="898">
                  <c:v>38905</c:v>
                </c:pt>
                <c:pt idx="899">
                  <c:v>38908</c:v>
                </c:pt>
                <c:pt idx="900">
                  <c:v>38909</c:v>
                </c:pt>
                <c:pt idx="901">
                  <c:v>38910</c:v>
                </c:pt>
                <c:pt idx="902">
                  <c:v>38911</c:v>
                </c:pt>
                <c:pt idx="903">
                  <c:v>38912</c:v>
                </c:pt>
                <c:pt idx="904">
                  <c:v>38915</c:v>
                </c:pt>
                <c:pt idx="905">
                  <c:v>38916</c:v>
                </c:pt>
                <c:pt idx="906">
                  <c:v>38917</c:v>
                </c:pt>
                <c:pt idx="907">
                  <c:v>38918</c:v>
                </c:pt>
                <c:pt idx="908">
                  <c:v>38919</c:v>
                </c:pt>
                <c:pt idx="909">
                  <c:v>38922</c:v>
                </c:pt>
                <c:pt idx="910">
                  <c:v>38923</c:v>
                </c:pt>
                <c:pt idx="911">
                  <c:v>38924</c:v>
                </c:pt>
                <c:pt idx="912">
                  <c:v>38925</c:v>
                </c:pt>
                <c:pt idx="913">
                  <c:v>38926</c:v>
                </c:pt>
                <c:pt idx="914">
                  <c:v>38929</c:v>
                </c:pt>
                <c:pt idx="915">
                  <c:v>38930</c:v>
                </c:pt>
                <c:pt idx="916">
                  <c:v>38931</c:v>
                </c:pt>
                <c:pt idx="917">
                  <c:v>38932</c:v>
                </c:pt>
                <c:pt idx="918">
                  <c:v>38933</c:v>
                </c:pt>
                <c:pt idx="919">
                  <c:v>38936</c:v>
                </c:pt>
                <c:pt idx="920">
                  <c:v>38937</c:v>
                </c:pt>
                <c:pt idx="921">
                  <c:v>38938</c:v>
                </c:pt>
                <c:pt idx="922">
                  <c:v>38939</c:v>
                </c:pt>
                <c:pt idx="923">
                  <c:v>38940</c:v>
                </c:pt>
                <c:pt idx="924">
                  <c:v>38943</c:v>
                </c:pt>
                <c:pt idx="925">
                  <c:v>38944</c:v>
                </c:pt>
                <c:pt idx="926">
                  <c:v>38945</c:v>
                </c:pt>
                <c:pt idx="927">
                  <c:v>38946</c:v>
                </c:pt>
                <c:pt idx="928">
                  <c:v>38947</c:v>
                </c:pt>
                <c:pt idx="929">
                  <c:v>38950</c:v>
                </c:pt>
                <c:pt idx="930">
                  <c:v>38951</c:v>
                </c:pt>
                <c:pt idx="931">
                  <c:v>38952</c:v>
                </c:pt>
                <c:pt idx="932">
                  <c:v>38953</c:v>
                </c:pt>
                <c:pt idx="933">
                  <c:v>38954</c:v>
                </c:pt>
                <c:pt idx="934">
                  <c:v>38957</c:v>
                </c:pt>
                <c:pt idx="935">
                  <c:v>38958</c:v>
                </c:pt>
                <c:pt idx="936">
                  <c:v>38959</c:v>
                </c:pt>
                <c:pt idx="937">
                  <c:v>38960</c:v>
                </c:pt>
                <c:pt idx="938">
                  <c:v>38961</c:v>
                </c:pt>
                <c:pt idx="939">
                  <c:v>38964</c:v>
                </c:pt>
                <c:pt idx="940">
                  <c:v>38965</c:v>
                </c:pt>
                <c:pt idx="941">
                  <c:v>38966</c:v>
                </c:pt>
                <c:pt idx="942">
                  <c:v>38967</c:v>
                </c:pt>
                <c:pt idx="943">
                  <c:v>38968</c:v>
                </c:pt>
                <c:pt idx="944">
                  <c:v>38971</c:v>
                </c:pt>
                <c:pt idx="945">
                  <c:v>38972</c:v>
                </c:pt>
                <c:pt idx="946">
                  <c:v>38973</c:v>
                </c:pt>
                <c:pt idx="947">
                  <c:v>38974</c:v>
                </c:pt>
                <c:pt idx="948">
                  <c:v>38975</c:v>
                </c:pt>
                <c:pt idx="949">
                  <c:v>38978</c:v>
                </c:pt>
                <c:pt idx="950">
                  <c:v>38979</c:v>
                </c:pt>
                <c:pt idx="951">
                  <c:v>38980</c:v>
                </c:pt>
                <c:pt idx="952">
                  <c:v>38981</c:v>
                </c:pt>
                <c:pt idx="953">
                  <c:v>38982</c:v>
                </c:pt>
                <c:pt idx="954">
                  <c:v>38985</c:v>
                </c:pt>
                <c:pt idx="955">
                  <c:v>38986</c:v>
                </c:pt>
                <c:pt idx="956">
                  <c:v>38987</c:v>
                </c:pt>
                <c:pt idx="957">
                  <c:v>38988</c:v>
                </c:pt>
                <c:pt idx="958">
                  <c:v>38989</c:v>
                </c:pt>
                <c:pt idx="959">
                  <c:v>38992</c:v>
                </c:pt>
                <c:pt idx="960">
                  <c:v>38993</c:v>
                </c:pt>
                <c:pt idx="961">
                  <c:v>38994</c:v>
                </c:pt>
                <c:pt idx="962">
                  <c:v>38995</c:v>
                </c:pt>
                <c:pt idx="963">
                  <c:v>38996</c:v>
                </c:pt>
                <c:pt idx="964">
                  <c:v>38999</c:v>
                </c:pt>
                <c:pt idx="965">
                  <c:v>39000</c:v>
                </c:pt>
                <c:pt idx="966">
                  <c:v>39001</c:v>
                </c:pt>
                <c:pt idx="967">
                  <c:v>39002</c:v>
                </c:pt>
                <c:pt idx="968">
                  <c:v>39003</c:v>
                </c:pt>
                <c:pt idx="969">
                  <c:v>39006</c:v>
                </c:pt>
                <c:pt idx="970">
                  <c:v>39007</c:v>
                </c:pt>
                <c:pt idx="971">
                  <c:v>39008</c:v>
                </c:pt>
                <c:pt idx="972">
                  <c:v>39009</c:v>
                </c:pt>
                <c:pt idx="973">
                  <c:v>39010</c:v>
                </c:pt>
                <c:pt idx="974">
                  <c:v>39013</c:v>
                </c:pt>
                <c:pt idx="975">
                  <c:v>39014</c:v>
                </c:pt>
                <c:pt idx="976">
                  <c:v>39015</c:v>
                </c:pt>
                <c:pt idx="977">
                  <c:v>39016</c:v>
                </c:pt>
                <c:pt idx="978">
                  <c:v>39017</c:v>
                </c:pt>
                <c:pt idx="979">
                  <c:v>39020</c:v>
                </c:pt>
                <c:pt idx="980">
                  <c:v>39021</c:v>
                </c:pt>
                <c:pt idx="981">
                  <c:v>39022</c:v>
                </c:pt>
                <c:pt idx="982">
                  <c:v>39023</c:v>
                </c:pt>
                <c:pt idx="983">
                  <c:v>39024</c:v>
                </c:pt>
                <c:pt idx="984">
                  <c:v>39026</c:v>
                </c:pt>
                <c:pt idx="985">
                  <c:v>39027</c:v>
                </c:pt>
                <c:pt idx="986">
                  <c:v>39028</c:v>
                </c:pt>
                <c:pt idx="987">
                  <c:v>39029</c:v>
                </c:pt>
                <c:pt idx="988">
                  <c:v>39030</c:v>
                </c:pt>
                <c:pt idx="989">
                  <c:v>39031</c:v>
                </c:pt>
                <c:pt idx="990">
                  <c:v>39034</c:v>
                </c:pt>
                <c:pt idx="991">
                  <c:v>39035</c:v>
                </c:pt>
                <c:pt idx="992">
                  <c:v>39036</c:v>
                </c:pt>
                <c:pt idx="993">
                  <c:v>39037</c:v>
                </c:pt>
                <c:pt idx="994">
                  <c:v>39038</c:v>
                </c:pt>
                <c:pt idx="995">
                  <c:v>39041</c:v>
                </c:pt>
                <c:pt idx="996">
                  <c:v>39042</c:v>
                </c:pt>
                <c:pt idx="997">
                  <c:v>39043</c:v>
                </c:pt>
                <c:pt idx="998">
                  <c:v>39044</c:v>
                </c:pt>
                <c:pt idx="999">
                  <c:v>39045</c:v>
                </c:pt>
                <c:pt idx="1000">
                  <c:v>39048</c:v>
                </c:pt>
                <c:pt idx="1001">
                  <c:v>39049</c:v>
                </c:pt>
                <c:pt idx="1002">
                  <c:v>39050</c:v>
                </c:pt>
                <c:pt idx="1003">
                  <c:v>39051</c:v>
                </c:pt>
                <c:pt idx="1004">
                  <c:v>39052</c:v>
                </c:pt>
                <c:pt idx="1005">
                  <c:v>39055</c:v>
                </c:pt>
                <c:pt idx="1006">
                  <c:v>39057</c:v>
                </c:pt>
                <c:pt idx="1007">
                  <c:v>39058</c:v>
                </c:pt>
                <c:pt idx="1008">
                  <c:v>39059</c:v>
                </c:pt>
                <c:pt idx="1009">
                  <c:v>39062</c:v>
                </c:pt>
                <c:pt idx="1010">
                  <c:v>39063</c:v>
                </c:pt>
                <c:pt idx="1011">
                  <c:v>39064</c:v>
                </c:pt>
                <c:pt idx="1012">
                  <c:v>39065</c:v>
                </c:pt>
                <c:pt idx="1013">
                  <c:v>39066</c:v>
                </c:pt>
                <c:pt idx="1014">
                  <c:v>39069</c:v>
                </c:pt>
                <c:pt idx="1015">
                  <c:v>39070</c:v>
                </c:pt>
                <c:pt idx="1016">
                  <c:v>39071</c:v>
                </c:pt>
                <c:pt idx="1017">
                  <c:v>39072</c:v>
                </c:pt>
                <c:pt idx="1018">
                  <c:v>39073</c:v>
                </c:pt>
                <c:pt idx="1019">
                  <c:v>39078</c:v>
                </c:pt>
                <c:pt idx="1020">
                  <c:v>39079</c:v>
                </c:pt>
                <c:pt idx="1021">
                  <c:v>39080</c:v>
                </c:pt>
                <c:pt idx="1022">
                  <c:v>39084</c:v>
                </c:pt>
                <c:pt idx="1023">
                  <c:v>39085</c:v>
                </c:pt>
                <c:pt idx="1024">
                  <c:v>39086</c:v>
                </c:pt>
                <c:pt idx="1025">
                  <c:v>39087</c:v>
                </c:pt>
                <c:pt idx="1026">
                  <c:v>39090</c:v>
                </c:pt>
                <c:pt idx="1027">
                  <c:v>39091</c:v>
                </c:pt>
                <c:pt idx="1028">
                  <c:v>39092</c:v>
                </c:pt>
                <c:pt idx="1029">
                  <c:v>39093</c:v>
                </c:pt>
                <c:pt idx="1030">
                  <c:v>39094</c:v>
                </c:pt>
                <c:pt idx="1031">
                  <c:v>39097</c:v>
                </c:pt>
                <c:pt idx="1032">
                  <c:v>39098</c:v>
                </c:pt>
                <c:pt idx="1033">
                  <c:v>39099</c:v>
                </c:pt>
                <c:pt idx="1034">
                  <c:v>39100</c:v>
                </c:pt>
                <c:pt idx="1035">
                  <c:v>39101</c:v>
                </c:pt>
                <c:pt idx="1036">
                  <c:v>39104</c:v>
                </c:pt>
                <c:pt idx="1037">
                  <c:v>39105</c:v>
                </c:pt>
                <c:pt idx="1038">
                  <c:v>39106</c:v>
                </c:pt>
                <c:pt idx="1039">
                  <c:v>39107</c:v>
                </c:pt>
                <c:pt idx="1040">
                  <c:v>39108</c:v>
                </c:pt>
                <c:pt idx="1041">
                  <c:v>39111</c:v>
                </c:pt>
                <c:pt idx="1042">
                  <c:v>39112</c:v>
                </c:pt>
                <c:pt idx="1043">
                  <c:v>39113</c:v>
                </c:pt>
                <c:pt idx="1044">
                  <c:v>39114</c:v>
                </c:pt>
                <c:pt idx="1045">
                  <c:v>39115</c:v>
                </c:pt>
                <c:pt idx="1046">
                  <c:v>39118</c:v>
                </c:pt>
                <c:pt idx="1047">
                  <c:v>39119</c:v>
                </c:pt>
                <c:pt idx="1048">
                  <c:v>39120</c:v>
                </c:pt>
                <c:pt idx="1049">
                  <c:v>39121</c:v>
                </c:pt>
                <c:pt idx="1050">
                  <c:v>39122</c:v>
                </c:pt>
                <c:pt idx="1051">
                  <c:v>39125</c:v>
                </c:pt>
                <c:pt idx="1052">
                  <c:v>39126</c:v>
                </c:pt>
                <c:pt idx="1053">
                  <c:v>39127</c:v>
                </c:pt>
                <c:pt idx="1054">
                  <c:v>39128</c:v>
                </c:pt>
                <c:pt idx="1055">
                  <c:v>39129</c:v>
                </c:pt>
                <c:pt idx="1056">
                  <c:v>39132</c:v>
                </c:pt>
                <c:pt idx="1057">
                  <c:v>39133</c:v>
                </c:pt>
                <c:pt idx="1058">
                  <c:v>39134</c:v>
                </c:pt>
                <c:pt idx="1059">
                  <c:v>39135</c:v>
                </c:pt>
                <c:pt idx="1060">
                  <c:v>39136</c:v>
                </c:pt>
                <c:pt idx="1061">
                  <c:v>39139</c:v>
                </c:pt>
                <c:pt idx="1062">
                  <c:v>39140</c:v>
                </c:pt>
                <c:pt idx="1063">
                  <c:v>39141</c:v>
                </c:pt>
                <c:pt idx="1064">
                  <c:v>39142</c:v>
                </c:pt>
                <c:pt idx="1065">
                  <c:v>39143</c:v>
                </c:pt>
                <c:pt idx="1066">
                  <c:v>39146</c:v>
                </c:pt>
                <c:pt idx="1067">
                  <c:v>39147</c:v>
                </c:pt>
                <c:pt idx="1068">
                  <c:v>39148</c:v>
                </c:pt>
                <c:pt idx="1069">
                  <c:v>39149</c:v>
                </c:pt>
                <c:pt idx="1070">
                  <c:v>39150</c:v>
                </c:pt>
                <c:pt idx="1071">
                  <c:v>39153</c:v>
                </c:pt>
                <c:pt idx="1072">
                  <c:v>39154</c:v>
                </c:pt>
                <c:pt idx="1073">
                  <c:v>39155</c:v>
                </c:pt>
                <c:pt idx="1074">
                  <c:v>39156</c:v>
                </c:pt>
                <c:pt idx="1075">
                  <c:v>39157</c:v>
                </c:pt>
                <c:pt idx="1076">
                  <c:v>39160</c:v>
                </c:pt>
                <c:pt idx="1077">
                  <c:v>39161</c:v>
                </c:pt>
                <c:pt idx="1078">
                  <c:v>39162</c:v>
                </c:pt>
                <c:pt idx="1079">
                  <c:v>39163</c:v>
                </c:pt>
                <c:pt idx="1080">
                  <c:v>39164</c:v>
                </c:pt>
                <c:pt idx="1081">
                  <c:v>39167</c:v>
                </c:pt>
                <c:pt idx="1082">
                  <c:v>39168</c:v>
                </c:pt>
                <c:pt idx="1083">
                  <c:v>39169</c:v>
                </c:pt>
                <c:pt idx="1084">
                  <c:v>39170</c:v>
                </c:pt>
                <c:pt idx="1085">
                  <c:v>39171</c:v>
                </c:pt>
                <c:pt idx="1086">
                  <c:v>39174</c:v>
                </c:pt>
                <c:pt idx="1087">
                  <c:v>39175</c:v>
                </c:pt>
                <c:pt idx="1088">
                  <c:v>39176</c:v>
                </c:pt>
                <c:pt idx="1089">
                  <c:v>39182</c:v>
                </c:pt>
                <c:pt idx="1090">
                  <c:v>39183</c:v>
                </c:pt>
                <c:pt idx="1091">
                  <c:v>39184</c:v>
                </c:pt>
                <c:pt idx="1092">
                  <c:v>39185</c:v>
                </c:pt>
                <c:pt idx="1093">
                  <c:v>39188</c:v>
                </c:pt>
                <c:pt idx="1094">
                  <c:v>39189</c:v>
                </c:pt>
                <c:pt idx="1095">
                  <c:v>39190</c:v>
                </c:pt>
                <c:pt idx="1096">
                  <c:v>39191</c:v>
                </c:pt>
                <c:pt idx="1097">
                  <c:v>39192</c:v>
                </c:pt>
                <c:pt idx="1098">
                  <c:v>39195</c:v>
                </c:pt>
                <c:pt idx="1099">
                  <c:v>39196</c:v>
                </c:pt>
                <c:pt idx="1100">
                  <c:v>39197</c:v>
                </c:pt>
                <c:pt idx="1101">
                  <c:v>39198</c:v>
                </c:pt>
                <c:pt idx="1102">
                  <c:v>39199</c:v>
                </c:pt>
                <c:pt idx="1103">
                  <c:v>39202</c:v>
                </c:pt>
                <c:pt idx="1104">
                  <c:v>39204</c:v>
                </c:pt>
                <c:pt idx="1105">
                  <c:v>39205</c:v>
                </c:pt>
                <c:pt idx="1106">
                  <c:v>39206</c:v>
                </c:pt>
                <c:pt idx="1107">
                  <c:v>39209</c:v>
                </c:pt>
                <c:pt idx="1108">
                  <c:v>39210</c:v>
                </c:pt>
                <c:pt idx="1109">
                  <c:v>39211</c:v>
                </c:pt>
                <c:pt idx="1110">
                  <c:v>39212</c:v>
                </c:pt>
                <c:pt idx="1111">
                  <c:v>39213</c:v>
                </c:pt>
                <c:pt idx="1112">
                  <c:v>39216</c:v>
                </c:pt>
                <c:pt idx="1113">
                  <c:v>39217</c:v>
                </c:pt>
                <c:pt idx="1114">
                  <c:v>39218</c:v>
                </c:pt>
                <c:pt idx="1115">
                  <c:v>39219</c:v>
                </c:pt>
                <c:pt idx="1116">
                  <c:v>39220</c:v>
                </c:pt>
                <c:pt idx="1117">
                  <c:v>39223</c:v>
                </c:pt>
                <c:pt idx="1118">
                  <c:v>39224</c:v>
                </c:pt>
                <c:pt idx="1119">
                  <c:v>39225</c:v>
                </c:pt>
                <c:pt idx="1120">
                  <c:v>39226</c:v>
                </c:pt>
                <c:pt idx="1121">
                  <c:v>39227</c:v>
                </c:pt>
                <c:pt idx="1122">
                  <c:v>39231</c:v>
                </c:pt>
                <c:pt idx="1123">
                  <c:v>39232</c:v>
                </c:pt>
                <c:pt idx="1124">
                  <c:v>39233</c:v>
                </c:pt>
                <c:pt idx="1125">
                  <c:v>39234</c:v>
                </c:pt>
                <c:pt idx="1126">
                  <c:v>39237</c:v>
                </c:pt>
                <c:pt idx="1127">
                  <c:v>39238</c:v>
                </c:pt>
                <c:pt idx="1128">
                  <c:v>39239</c:v>
                </c:pt>
                <c:pt idx="1129">
                  <c:v>39240</c:v>
                </c:pt>
                <c:pt idx="1130">
                  <c:v>39241</c:v>
                </c:pt>
                <c:pt idx="1131">
                  <c:v>39244</c:v>
                </c:pt>
                <c:pt idx="1132">
                  <c:v>39245</c:v>
                </c:pt>
                <c:pt idx="1133">
                  <c:v>39246</c:v>
                </c:pt>
                <c:pt idx="1134">
                  <c:v>39247</c:v>
                </c:pt>
                <c:pt idx="1135">
                  <c:v>39248</c:v>
                </c:pt>
                <c:pt idx="1136">
                  <c:v>39251</c:v>
                </c:pt>
                <c:pt idx="1137">
                  <c:v>39252</c:v>
                </c:pt>
                <c:pt idx="1138">
                  <c:v>39253</c:v>
                </c:pt>
                <c:pt idx="1139">
                  <c:v>39254</c:v>
                </c:pt>
                <c:pt idx="1140">
                  <c:v>39255</c:v>
                </c:pt>
                <c:pt idx="1141">
                  <c:v>39258</c:v>
                </c:pt>
                <c:pt idx="1142">
                  <c:v>39259</c:v>
                </c:pt>
                <c:pt idx="1143">
                  <c:v>39260</c:v>
                </c:pt>
                <c:pt idx="1144">
                  <c:v>39261</c:v>
                </c:pt>
                <c:pt idx="1145">
                  <c:v>39262</c:v>
                </c:pt>
                <c:pt idx="1146">
                  <c:v>39265</c:v>
                </c:pt>
                <c:pt idx="1147">
                  <c:v>39266</c:v>
                </c:pt>
                <c:pt idx="1148">
                  <c:v>39267</c:v>
                </c:pt>
                <c:pt idx="1149">
                  <c:v>39268</c:v>
                </c:pt>
                <c:pt idx="1150">
                  <c:v>39269</c:v>
                </c:pt>
                <c:pt idx="1151">
                  <c:v>39272</c:v>
                </c:pt>
                <c:pt idx="1152">
                  <c:v>39273</c:v>
                </c:pt>
                <c:pt idx="1153">
                  <c:v>39274</c:v>
                </c:pt>
                <c:pt idx="1154">
                  <c:v>39275</c:v>
                </c:pt>
                <c:pt idx="1155">
                  <c:v>39276</c:v>
                </c:pt>
                <c:pt idx="1156">
                  <c:v>39279</c:v>
                </c:pt>
                <c:pt idx="1157">
                  <c:v>39280</c:v>
                </c:pt>
                <c:pt idx="1158">
                  <c:v>39281</c:v>
                </c:pt>
                <c:pt idx="1159">
                  <c:v>39282</c:v>
                </c:pt>
                <c:pt idx="1160">
                  <c:v>39283</c:v>
                </c:pt>
                <c:pt idx="1161">
                  <c:v>39286</c:v>
                </c:pt>
                <c:pt idx="1162">
                  <c:v>39287</c:v>
                </c:pt>
                <c:pt idx="1163">
                  <c:v>39288</c:v>
                </c:pt>
                <c:pt idx="1164">
                  <c:v>39289</c:v>
                </c:pt>
                <c:pt idx="1165">
                  <c:v>39290</c:v>
                </c:pt>
                <c:pt idx="1166">
                  <c:v>39293</c:v>
                </c:pt>
                <c:pt idx="1167">
                  <c:v>39294</c:v>
                </c:pt>
                <c:pt idx="1168">
                  <c:v>39295</c:v>
                </c:pt>
                <c:pt idx="1169">
                  <c:v>39296</c:v>
                </c:pt>
                <c:pt idx="1170">
                  <c:v>39297</c:v>
                </c:pt>
                <c:pt idx="1171">
                  <c:v>39300</c:v>
                </c:pt>
                <c:pt idx="1172">
                  <c:v>39301</c:v>
                </c:pt>
                <c:pt idx="1173">
                  <c:v>39302</c:v>
                </c:pt>
                <c:pt idx="1174">
                  <c:v>39303</c:v>
                </c:pt>
                <c:pt idx="1175">
                  <c:v>39304</c:v>
                </c:pt>
                <c:pt idx="1176">
                  <c:v>39307</c:v>
                </c:pt>
                <c:pt idx="1177">
                  <c:v>39308</c:v>
                </c:pt>
                <c:pt idx="1178">
                  <c:v>39309</c:v>
                </c:pt>
                <c:pt idx="1179">
                  <c:v>39310</c:v>
                </c:pt>
                <c:pt idx="1180">
                  <c:v>39311</c:v>
                </c:pt>
                <c:pt idx="1181">
                  <c:v>39314</c:v>
                </c:pt>
                <c:pt idx="1182">
                  <c:v>39315</c:v>
                </c:pt>
                <c:pt idx="1183">
                  <c:v>39316</c:v>
                </c:pt>
                <c:pt idx="1184">
                  <c:v>39317</c:v>
                </c:pt>
                <c:pt idx="1185">
                  <c:v>39318</c:v>
                </c:pt>
                <c:pt idx="1186">
                  <c:v>39321</c:v>
                </c:pt>
                <c:pt idx="1187">
                  <c:v>39322</c:v>
                </c:pt>
                <c:pt idx="1188">
                  <c:v>39323</c:v>
                </c:pt>
                <c:pt idx="1189">
                  <c:v>39324</c:v>
                </c:pt>
                <c:pt idx="1190">
                  <c:v>39325</c:v>
                </c:pt>
                <c:pt idx="1191">
                  <c:v>39328</c:v>
                </c:pt>
                <c:pt idx="1192">
                  <c:v>39329</c:v>
                </c:pt>
                <c:pt idx="1193">
                  <c:v>39330</c:v>
                </c:pt>
                <c:pt idx="1194">
                  <c:v>39331</c:v>
                </c:pt>
                <c:pt idx="1195">
                  <c:v>39332</c:v>
                </c:pt>
                <c:pt idx="1196">
                  <c:v>39335</c:v>
                </c:pt>
                <c:pt idx="1197">
                  <c:v>39336</c:v>
                </c:pt>
                <c:pt idx="1198">
                  <c:v>39337</c:v>
                </c:pt>
                <c:pt idx="1199">
                  <c:v>39338</c:v>
                </c:pt>
                <c:pt idx="1200">
                  <c:v>39339</c:v>
                </c:pt>
                <c:pt idx="1201">
                  <c:v>39342</c:v>
                </c:pt>
                <c:pt idx="1202">
                  <c:v>39343</c:v>
                </c:pt>
                <c:pt idx="1203">
                  <c:v>39344</c:v>
                </c:pt>
                <c:pt idx="1204">
                  <c:v>39345</c:v>
                </c:pt>
                <c:pt idx="1205">
                  <c:v>39346</c:v>
                </c:pt>
                <c:pt idx="1206">
                  <c:v>39349</c:v>
                </c:pt>
                <c:pt idx="1207">
                  <c:v>39350</c:v>
                </c:pt>
                <c:pt idx="1208">
                  <c:v>39351</c:v>
                </c:pt>
                <c:pt idx="1209">
                  <c:v>39352</c:v>
                </c:pt>
                <c:pt idx="1210">
                  <c:v>39353</c:v>
                </c:pt>
                <c:pt idx="1211">
                  <c:v>39356</c:v>
                </c:pt>
                <c:pt idx="1212">
                  <c:v>39357</c:v>
                </c:pt>
                <c:pt idx="1213">
                  <c:v>39358</c:v>
                </c:pt>
                <c:pt idx="1214">
                  <c:v>39359</c:v>
                </c:pt>
                <c:pt idx="1215">
                  <c:v>39360</c:v>
                </c:pt>
                <c:pt idx="1216">
                  <c:v>39363</c:v>
                </c:pt>
                <c:pt idx="1217">
                  <c:v>39364</c:v>
                </c:pt>
                <c:pt idx="1218">
                  <c:v>39365</c:v>
                </c:pt>
                <c:pt idx="1219">
                  <c:v>39366</c:v>
                </c:pt>
                <c:pt idx="1220">
                  <c:v>39367</c:v>
                </c:pt>
                <c:pt idx="1221">
                  <c:v>39370</c:v>
                </c:pt>
                <c:pt idx="1222">
                  <c:v>39371</c:v>
                </c:pt>
                <c:pt idx="1223">
                  <c:v>39372</c:v>
                </c:pt>
                <c:pt idx="1224">
                  <c:v>39373</c:v>
                </c:pt>
                <c:pt idx="1225">
                  <c:v>39374</c:v>
                </c:pt>
                <c:pt idx="1226">
                  <c:v>39377</c:v>
                </c:pt>
                <c:pt idx="1227">
                  <c:v>39378</c:v>
                </c:pt>
                <c:pt idx="1228">
                  <c:v>39379</c:v>
                </c:pt>
                <c:pt idx="1229">
                  <c:v>39380</c:v>
                </c:pt>
                <c:pt idx="1230">
                  <c:v>39381</c:v>
                </c:pt>
                <c:pt idx="1231">
                  <c:v>39384</c:v>
                </c:pt>
                <c:pt idx="1232">
                  <c:v>39385</c:v>
                </c:pt>
                <c:pt idx="1233">
                  <c:v>39386</c:v>
                </c:pt>
                <c:pt idx="1234">
                  <c:v>39387</c:v>
                </c:pt>
                <c:pt idx="1235">
                  <c:v>39388</c:v>
                </c:pt>
                <c:pt idx="1236">
                  <c:v>39391</c:v>
                </c:pt>
                <c:pt idx="1237">
                  <c:v>39392</c:v>
                </c:pt>
                <c:pt idx="1238">
                  <c:v>39393</c:v>
                </c:pt>
                <c:pt idx="1239">
                  <c:v>39394</c:v>
                </c:pt>
                <c:pt idx="1240">
                  <c:v>39395</c:v>
                </c:pt>
                <c:pt idx="1241">
                  <c:v>39398</c:v>
                </c:pt>
                <c:pt idx="1242">
                  <c:v>39399</c:v>
                </c:pt>
                <c:pt idx="1243">
                  <c:v>39400</c:v>
                </c:pt>
                <c:pt idx="1244">
                  <c:v>39401</c:v>
                </c:pt>
                <c:pt idx="1245">
                  <c:v>39402</c:v>
                </c:pt>
                <c:pt idx="1246">
                  <c:v>39405</c:v>
                </c:pt>
                <c:pt idx="1247">
                  <c:v>39406</c:v>
                </c:pt>
                <c:pt idx="1248">
                  <c:v>39407</c:v>
                </c:pt>
                <c:pt idx="1249">
                  <c:v>39408</c:v>
                </c:pt>
                <c:pt idx="1250">
                  <c:v>39409</c:v>
                </c:pt>
                <c:pt idx="1251">
                  <c:v>39412</c:v>
                </c:pt>
                <c:pt idx="1252">
                  <c:v>39413</c:v>
                </c:pt>
                <c:pt idx="1253">
                  <c:v>39414</c:v>
                </c:pt>
                <c:pt idx="1254">
                  <c:v>39415</c:v>
                </c:pt>
                <c:pt idx="1255">
                  <c:v>39416</c:v>
                </c:pt>
                <c:pt idx="1256">
                  <c:v>39419</c:v>
                </c:pt>
                <c:pt idx="1257">
                  <c:v>39420</c:v>
                </c:pt>
                <c:pt idx="1258">
                  <c:v>39421</c:v>
                </c:pt>
                <c:pt idx="1259">
                  <c:v>39422</c:v>
                </c:pt>
                <c:pt idx="1260">
                  <c:v>39423</c:v>
                </c:pt>
                <c:pt idx="1261">
                  <c:v>39426</c:v>
                </c:pt>
                <c:pt idx="1262">
                  <c:v>39427</c:v>
                </c:pt>
                <c:pt idx="1263">
                  <c:v>39428</c:v>
                </c:pt>
                <c:pt idx="1264">
                  <c:v>39429</c:v>
                </c:pt>
                <c:pt idx="1265">
                  <c:v>39430</c:v>
                </c:pt>
                <c:pt idx="1266">
                  <c:v>39433</c:v>
                </c:pt>
                <c:pt idx="1267">
                  <c:v>39434</c:v>
                </c:pt>
                <c:pt idx="1268">
                  <c:v>39435</c:v>
                </c:pt>
                <c:pt idx="1269">
                  <c:v>39436</c:v>
                </c:pt>
                <c:pt idx="1270">
                  <c:v>39437</c:v>
                </c:pt>
                <c:pt idx="1271">
                  <c:v>39440</c:v>
                </c:pt>
                <c:pt idx="1272">
                  <c:v>39443</c:v>
                </c:pt>
                <c:pt idx="1273">
                  <c:v>39444</c:v>
                </c:pt>
                <c:pt idx="1274">
                  <c:v>39447</c:v>
                </c:pt>
                <c:pt idx="1275">
                  <c:v>39449</c:v>
                </c:pt>
                <c:pt idx="1276">
                  <c:v>39450</c:v>
                </c:pt>
                <c:pt idx="1277">
                  <c:v>39451</c:v>
                </c:pt>
                <c:pt idx="1278">
                  <c:v>39454</c:v>
                </c:pt>
                <c:pt idx="1279">
                  <c:v>39455</c:v>
                </c:pt>
                <c:pt idx="1280">
                  <c:v>39456</c:v>
                </c:pt>
                <c:pt idx="1281">
                  <c:v>39457</c:v>
                </c:pt>
                <c:pt idx="1282">
                  <c:v>39458</c:v>
                </c:pt>
                <c:pt idx="1283">
                  <c:v>39461</c:v>
                </c:pt>
                <c:pt idx="1284">
                  <c:v>39462</c:v>
                </c:pt>
                <c:pt idx="1285">
                  <c:v>39463</c:v>
                </c:pt>
                <c:pt idx="1286">
                  <c:v>39464</c:v>
                </c:pt>
                <c:pt idx="1287">
                  <c:v>39465</c:v>
                </c:pt>
                <c:pt idx="1288">
                  <c:v>39468</c:v>
                </c:pt>
                <c:pt idx="1289">
                  <c:v>39469</c:v>
                </c:pt>
                <c:pt idx="1290">
                  <c:v>39470</c:v>
                </c:pt>
                <c:pt idx="1291">
                  <c:v>39471</c:v>
                </c:pt>
                <c:pt idx="1292">
                  <c:v>39472</c:v>
                </c:pt>
                <c:pt idx="1293">
                  <c:v>39475</c:v>
                </c:pt>
                <c:pt idx="1294">
                  <c:v>39476</c:v>
                </c:pt>
                <c:pt idx="1295">
                  <c:v>39477</c:v>
                </c:pt>
                <c:pt idx="1296">
                  <c:v>39478</c:v>
                </c:pt>
                <c:pt idx="1297">
                  <c:v>39479</c:v>
                </c:pt>
                <c:pt idx="1298">
                  <c:v>39482</c:v>
                </c:pt>
                <c:pt idx="1299">
                  <c:v>39483</c:v>
                </c:pt>
                <c:pt idx="1300">
                  <c:v>39484</c:v>
                </c:pt>
                <c:pt idx="1301">
                  <c:v>39485</c:v>
                </c:pt>
                <c:pt idx="1302">
                  <c:v>39486</c:v>
                </c:pt>
                <c:pt idx="1303">
                  <c:v>39489</c:v>
                </c:pt>
                <c:pt idx="1304">
                  <c:v>39490</c:v>
                </c:pt>
                <c:pt idx="1305">
                  <c:v>39491</c:v>
                </c:pt>
                <c:pt idx="1306">
                  <c:v>39492</c:v>
                </c:pt>
                <c:pt idx="1307">
                  <c:v>39493</c:v>
                </c:pt>
                <c:pt idx="1308">
                  <c:v>39496</c:v>
                </c:pt>
                <c:pt idx="1309">
                  <c:v>39497</c:v>
                </c:pt>
                <c:pt idx="1310">
                  <c:v>39498</c:v>
                </c:pt>
                <c:pt idx="1311">
                  <c:v>39499</c:v>
                </c:pt>
                <c:pt idx="1312">
                  <c:v>39500</c:v>
                </c:pt>
                <c:pt idx="1313">
                  <c:v>39503</c:v>
                </c:pt>
                <c:pt idx="1314">
                  <c:v>39504</c:v>
                </c:pt>
                <c:pt idx="1315">
                  <c:v>39505</c:v>
                </c:pt>
                <c:pt idx="1316">
                  <c:v>39506</c:v>
                </c:pt>
                <c:pt idx="1317">
                  <c:v>39507</c:v>
                </c:pt>
                <c:pt idx="1318">
                  <c:v>39510</c:v>
                </c:pt>
                <c:pt idx="1319">
                  <c:v>39511</c:v>
                </c:pt>
                <c:pt idx="1320">
                  <c:v>39512</c:v>
                </c:pt>
                <c:pt idx="1321">
                  <c:v>39513</c:v>
                </c:pt>
                <c:pt idx="1322">
                  <c:v>39514</c:v>
                </c:pt>
                <c:pt idx="1323">
                  <c:v>39517</c:v>
                </c:pt>
                <c:pt idx="1324">
                  <c:v>39518</c:v>
                </c:pt>
                <c:pt idx="1325">
                  <c:v>39519</c:v>
                </c:pt>
                <c:pt idx="1326">
                  <c:v>39520</c:v>
                </c:pt>
                <c:pt idx="1327">
                  <c:v>39521</c:v>
                </c:pt>
                <c:pt idx="1328">
                  <c:v>39524</c:v>
                </c:pt>
                <c:pt idx="1329">
                  <c:v>39525</c:v>
                </c:pt>
                <c:pt idx="1330">
                  <c:v>39526</c:v>
                </c:pt>
                <c:pt idx="1331">
                  <c:v>39527</c:v>
                </c:pt>
                <c:pt idx="1332">
                  <c:v>39528</c:v>
                </c:pt>
                <c:pt idx="1333">
                  <c:v>39531</c:v>
                </c:pt>
                <c:pt idx="1334">
                  <c:v>39532</c:v>
                </c:pt>
                <c:pt idx="1335">
                  <c:v>39533</c:v>
                </c:pt>
                <c:pt idx="1336">
                  <c:v>39534</c:v>
                </c:pt>
                <c:pt idx="1337">
                  <c:v>39535</c:v>
                </c:pt>
                <c:pt idx="1338">
                  <c:v>39538</c:v>
                </c:pt>
                <c:pt idx="1339">
                  <c:v>39539</c:v>
                </c:pt>
                <c:pt idx="1340">
                  <c:v>39540</c:v>
                </c:pt>
                <c:pt idx="1341">
                  <c:v>39541</c:v>
                </c:pt>
                <c:pt idx="1342">
                  <c:v>39542</c:v>
                </c:pt>
                <c:pt idx="1343">
                  <c:v>39545</c:v>
                </c:pt>
                <c:pt idx="1344">
                  <c:v>39546</c:v>
                </c:pt>
                <c:pt idx="1345">
                  <c:v>39547</c:v>
                </c:pt>
                <c:pt idx="1346">
                  <c:v>39548</c:v>
                </c:pt>
                <c:pt idx="1347">
                  <c:v>39549</c:v>
                </c:pt>
                <c:pt idx="1348">
                  <c:v>39552</c:v>
                </c:pt>
                <c:pt idx="1349">
                  <c:v>39553</c:v>
                </c:pt>
                <c:pt idx="1350">
                  <c:v>39554</c:v>
                </c:pt>
                <c:pt idx="1351">
                  <c:v>39555</c:v>
                </c:pt>
                <c:pt idx="1352">
                  <c:v>39556</c:v>
                </c:pt>
                <c:pt idx="1353">
                  <c:v>39559</c:v>
                </c:pt>
                <c:pt idx="1354">
                  <c:v>39560</c:v>
                </c:pt>
                <c:pt idx="1355">
                  <c:v>39561</c:v>
                </c:pt>
                <c:pt idx="1356">
                  <c:v>39562</c:v>
                </c:pt>
                <c:pt idx="1357">
                  <c:v>39563</c:v>
                </c:pt>
                <c:pt idx="1358">
                  <c:v>39566</c:v>
                </c:pt>
                <c:pt idx="1359">
                  <c:v>39567</c:v>
                </c:pt>
                <c:pt idx="1360">
                  <c:v>39568</c:v>
                </c:pt>
                <c:pt idx="1361">
                  <c:v>39569</c:v>
                </c:pt>
                <c:pt idx="1362">
                  <c:v>39570</c:v>
                </c:pt>
                <c:pt idx="1363">
                  <c:v>39573</c:v>
                </c:pt>
                <c:pt idx="1364">
                  <c:v>39574</c:v>
                </c:pt>
                <c:pt idx="1365">
                  <c:v>39575</c:v>
                </c:pt>
                <c:pt idx="1366">
                  <c:v>39576</c:v>
                </c:pt>
                <c:pt idx="1367">
                  <c:v>39577</c:v>
                </c:pt>
                <c:pt idx="1368">
                  <c:v>39581</c:v>
                </c:pt>
                <c:pt idx="1369">
                  <c:v>39582</c:v>
                </c:pt>
                <c:pt idx="1370">
                  <c:v>39583</c:v>
                </c:pt>
                <c:pt idx="1371">
                  <c:v>39584</c:v>
                </c:pt>
                <c:pt idx="1372">
                  <c:v>39587</c:v>
                </c:pt>
                <c:pt idx="1373">
                  <c:v>39588</c:v>
                </c:pt>
                <c:pt idx="1374">
                  <c:v>39589</c:v>
                </c:pt>
                <c:pt idx="1375">
                  <c:v>39590</c:v>
                </c:pt>
                <c:pt idx="1376">
                  <c:v>39591</c:v>
                </c:pt>
                <c:pt idx="1377">
                  <c:v>39594</c:v>
                </c:pt>
                <c:pt idx="1378">
                  <c:v>39595</c:v>
                </c:pt>
                <c:pt idx="1379">
                  <c:v>39596</c:v>
                </c:pt>
                <c:pt idx="1380">
                  <c:v>39597</c:v>
                </c:pt>
                <c:pt idx="1381">
                  <c:v>39598</c:v>
                </c:pt>
                <c:pt idx="1382">
                  <c:v>39601</c:v>
                </c:pt>
                <c:pt idx="1383">
                  <c:v>39602</c:v>
                </c:pt>
                <c:pt idx="1384">
                  <c:v>39603</c:v>
                </c:pt>
                <c:pt idx="1385">
                  <c:v>39604</c:v>
                </c:pt>
                <c:pt idx="1386">
                  <c:v>39605</c:v>
                </c:pt>
                <c:pt idx="1387">
                  <c:v>39608</c:v>
                </c:pt>
                <c:pt idx="1388">
                  <c:v>39609</c:v>
                </c:pt>
                <c:pt idx="1389">
                  <c:v>39610</c:v>
                </c:pt>
                <c:pt idx="1390">
                  <c:v>39611</c:v>
                </c:pt>
                <c:pt idx="1391">
                  <c:v>39612</c:v>
                </c:pt>
                <c:pt idx="1392">
                  <c:v>39615</c:v>
                </c:pt>
                <c:pt idx="1393">
                  <c:v>39616</c:v>
                </c:pt>
                <c:pt idx="1394">
                  <c:v>39617</c:v>
                </c:pt>
                <c:pt idx="1395">
                  <c:v>39618</c:v>
                </c:pt>
                <c:pt idx="1396">
                  <c:v>39619</c:v>
                </c:pt>
                <c:pt idx="1397">
                  <c:v>39622</c:v>
                </c:pt>
                <c:pt idx="1398">
                  <c:v>39623</c:v>
                </c:pt>
                <c:pt idx="1399">
                  <c:v>39624</c:v>
                </c:pt>
                <c:pt idx="1400">
                  <c:v>39625</c:v>
                </c:pt>
                <c:pt idx="1401">
                  <c:v>39626</c:v>
                </c:pt>
                <c:pt idx="1402">
                  <c:v>39629</c:v>
                </c:pt>
                <c:pt idx="1403">
                  <c:v>39630</c:v>
                </c:pt>
                <c:pt idx="1404">
                  <c:v>39631</c:v>
                </c:pt>
                <c:pt idx="1405">
                  <c:v>39632</c:v>
                </c:pt>
                <c:pt idx="1406">
                  <c:v>39633</c:v>
                </c:pt>
                <c:pt idx="1407">
                  <c:v>39636</c:v>
                </c:pt>
                <c:pt idx="1408">
                  <c:v>39637</c:v>
                </c:pt>
                <c:pt idx="1409">
                  <c:v>39638</c:v>
                </c:pt>
                <c:pt idx="1410">
                  <c:v>39639</c:v>
                </c:pt>
                <c:pt idx="1411">
                  <c:v>39640</c:v>
                </c:pt>
                <c:pt idx="1412">
                  <c:v>39643</c:v>
                </c:pt>
                <c:pt idx="1413">
                  <c:v>39644</c:v>
                </c:pt>
                <c:pt idx="1414">
                  <c:v>39645</c:v>
                </c:pt>
                <c:pt idx="1415">
                  <c:v>39646</c:v>
                </c:pt>
                <c:pt idx="1416">
                  <c:v>39647</c:v>
                </c:pt>
                <c:pt idx="1417">
                  <c:v>39650</c:v>
                </c:pt>
                <c:pt idx="1418">
                  <c:v>39651</c:v>
                </c:pt>
                <c:pt idx="1419">
                  <c:v>39652</c:v>
                </c:pt>
                <c:pt idx="1420">
                  <c:v>39653</c:v>
                </c:pt>
                <c:pt idx="1421">
                  <c:v>39654</c:v>
                </c:pt>
                <c:pt idx="1422">
                  <c:v>39657</c:v>
                </c:pt>
                <c:pt idx="1423">
                  <c:v>39658</c:v>
                </c:pt>
                <c:pt idx="1424">
                  <c:v>39659</c:v>
                </c:pt>
                <c:pt idx="1425">
                  <c:v>39660</c:v>
                </c:pt>
                <c:pt idx="1426">
                  <c:v>39661</c:v>
                </c:pt>
                <c:pt idx="1427">
                  <c:v>39664</c:v>
                </c:pt>
                <c:pt idx="1428">
                  <c:v>39665</c:v>
                </c:pt>
                <c:pt idx="1429">
                  <c:v>39666</c:v>
                </c:pt>
                <c:pt idx="1430">
                  <c:v>39667</c:v>
                </c:pt>
                <c:pt idx="1431">
                  <c:v>39668</c:v>
                </c:pt>
                <c:pt idx="1432">
                  <c:v>39671</c:v>
                </c:pt>
                <c:pt idx="1433">
                  <c:v>39672</c:v>
                </c:pt>
                <c:pt idx="1434">
                  <c:v>39673</c:v>
                </c:pt>
                <c:pt idx="1435">
                  <c:v>39674</c:v>
                </c:pt>
                <c:pt idx="1436">
                  <c:v>39675</c:v>
                </c:pt>
                <c:pt idx="1437">
                  <c:v>39678</c:v>
                </c:pt>
                <c:pt idx="1438">
                  <c:v>39679</c:v>
                </c:pt>
                <c:pt idx="1439">
                  <c:v>39680</c:v>
                </c:pt>
                <c:pt idx="1440">
                  <c:v>39681</c:v>
                </c:pt>
                <c:pt idx="1441">
                  <c:v>39682</c:v>
                </c:pt>
                <c:pt idx="1442">
                  <c:v>39685</c:v>
                </c:pt>
                <c:pt idx="1443">
                  <c:v>39686</c:v>
                </c:pt>
                <c:pt idx="1444">
                  <c:v>39687</c:v>
                </c:pt>
                <c:pt idx="1445">
                  <c:v>39688</c:v>
                </c:pt>
                <c:pt idx="1446">
                  <c:v>39689</c:v>
                </c:pt>
                <c:pt idx="1447">
                  <c:v>39692</c:v>
                </c:pt>
                <c:pt idx="1448">
                  <c:v>39693</c:v>
                </c:pt>
                <c:pt idx="1449">
                  <c:v>39694</c:v>
                </c:pt>
                <c:pt idx="1450">
                  <c:v>39695</c:v>
                </c:pt>
                <c:pt idx="1451">
                  <c:v>39696</c:v>
                </c:pt>
                <c:pt idx="1452">
                  <c:v>39699</c:v>
                </c:pt>
                <c:pt idx="1453">
                  <c:v>39700</c:v>
                </c:pt>
                <c:pt idx="1454">
                  <c:v>39701</c:v>
                </c:pt>
                <c:pt idx="1455">
                  <c:v>39702</c:v>
                </c:pt>
                <c:pt idx="1456">
                  <c:v>39703</c:v>
                </c:pt>
                <c:pt idx="1457">
                  <c:v>39706</c:v>
                </c:pt>
                <c:pt idx="1458">
                  <c:v>39707</c:v>
                </c:pt>
                <c:pt idx="1459">
                  <c:v>39708</c:v>
                </c:pt>
                <c:pt idx="1460">
                  <c:v>39709</c:v>
                </c:pt>
                <c:pt idx="1461">
                  <c:v>39710</c:v>
                </c:pt>
                <c:pt idx="1462">
                  <c:v>39713</c:v>
                </c:pt>
                <c:pt idx="1463">
                  <c:v>39714</c:v>
                </c:pt>
                <c:pt idx="1464">
                  <c:v>39715</c:v>
                </c:pt>
                <c:pt idx="1465">
                  <c:v>39716</c:v>
                </c:pt>
                <c:pt idx="1466">
                  <c:v>39717</c:v>
                </c:pt>
                <c:pt idx="1467">
                  <c:v>39720</c:v>
                </c:pt>
                <c:pt idx="1468">
                  <c:v>39721</c:v>
                </c:pt>
                <c:pt idx="1469">
                  <c:v>39722</c:v>
                </c:pt>
                <c:pt idx="1470">
                  <c:v>39723</c:v>
                </c:pt>
                <c:pt idx="1471">
                  <c:v>39724</c:v>
                </c:pt>
                <c:pt idx="1472">
                  <c:v>39727</c:v>
                </c:pt>
                <c:pt idx="1473">
                  <c:v>39728</c:v>
                </c:pt>
                <c:pt idx="1474">
                  <c:v>39729</c:v>
                </c:pt>
                <c:pt idx="1475">
                  <c:v>39730</c:v>
                </c:pt>
                <c:pt idx="1476">
                  <c:v>39731</c:v>
                </c:pt>
                <c:pt idx="1477">
                  <c:v>39734</c:v>
                </c:pt>
                <c:pt idx="1478">
                  <c:v>39735</c:v>
                </c:pt>
                <c:pt idx="1479">
                  <c:v>39736</c:v>
                </c:pt>
                <c:pt idx="1480">
                  <c:v>39737</c:v>
                </c:pt>
                <c:pt idx="1481">
                  <c:v>39738</c:v>
                </c:pt>
                <c:pt idx="1482">
                  <c:v>39741</c:v>
                </c:pt>
                <c:pt idx="1483">
                  <c:v>39742</c:v>
                </c:pt>
                <c:pt idx="1484">
                  <c:v>39743</c:v>
                </c:pt>
                <c:pt idx="1485">
                  <c:v>39744</c:v>
                </c:pt>
                <c:pt idx="1486">
                  <c:v>39745</c:v>
                </c:pt>
                <c:pt idx="1487">
                  <c:v>39748</c:v>
                </c:pt>
                <c:pt idx="1488">
                  <c:v>39749</c:v>
                </c:pt>
                <c:pt idx="1489">
                  <c:v>39750</c:v>
                </c:pt>
                <c:pt idx="1490">
                  <c:v>39751</c:v>
                </c:pt>
                <c:pt idx="1491">
                  <c:v>39752</c:v>
                </c:pt>
                <c:pt idx="1492">
                  <c:v>39755</c:v>
                </c:pt>
                <c:pt idx="1493">
                  <c:v>39756</c:v>
                </c:pt>
                <c:pt idx="1494">
                  <c:v>39757</c:v>
                </c:pt>
                <c:pt idx="1495">
                  <c:v>39758</c:v>
                </c:pt>
                <c:pt idx="1496">
                  <c:v>39759</c:v>
                </c:pt>
                <c:pt idx="1497">
                  <c:v>39762</c:v>
                </c:pt>
                <c:pt idx="1498">
                  <c:v>39763</c:v>
                </c:pt>
                <c:pt idx="1499">
                  <c:v>39764</c:v>
                </c:pt>
                <c:pt idx="1500">
                  <c:v>39765</c:v>
                </c:pt>
                <c:pt idx="1501">
                  <c:v>39766</c:v>
                </c:pt>
                <c:pt idx="1502">
                  <c:v>39769</c:v>
                </c:pt>
                <c:pt idx="1503">
                  <c:v>39770</c:v>
                </c:pt>
                <c:pt idx="1504">
                  <c:v>39771</c:v>
                </c:pt>
                <c:pt idx="1505">
                  <c:v>39772</c:v>
                </c:pt>
                <c:pt idx="1506">
                  <c:v>39773</c:v>
                </c:pt>
                <c:pt idx="1507">
                  <c:v>39776</c:v>
                </c:pt>
                <c:pt idx="1508">
                  <c:v>39777</c:v>
                </c:pt>
                <c:pt idx="1509">
                  <c:v>39778</c:v>
                </c:pt>
                <c:pt idx="1510">
                  <c:v>39779</c:v>
                </c:pt>
                <c:pt idx="1511">
                  <c:v>39780</c:v>
                </c:pt>
                <c:pt idx="1512">
                  <c:v>39783</c:v>
                </c:pt>
                <c:pt idx="1513">
                  <c:v>39784</c:v>
                </c:pt>
                <c:pt idx="1514">
                  <c:v>39785</c:v>
                </c:pt>
                <c:pt idx="1515">
                  <c:v>39786</c:v>
                </c:pt>
                <c:pt idx="1516">
                  <c:v>39787</c:v>
                </c:pt>
                <c:pt idx="1517">
                  <c:v>39790</c:v>
                </c:pt>
                <c:pt idx="1518">
                  <c:v>39791</c:v>
                </c:pt>
                <c:pt idx="1519">
                  <c:v>39792</c:v>
                </c:pt>
                <c:pt idx="1520">
                  <c:v>39793</c:v>
                </c:pt>
                <c:pt idx="1521">
                  <c:v>39794</c:v>
                </c:pt>
                <c:pt idx="1522">
                  <c:v>39795</c:v>
                </c:pt>
                <c:pt idx="1523">
                  <c:v>39796</c:v>
                </c:pt>
                <c:pt idx="1524">
                  <c:v>39797</c:v>
                </c:pt>
                <c:pt idx="1525">
                  <c:v>39798</c:v>
                </c:pt>
                <c:pt idx="1526">
                  <c:v>39799</c:v>
                </c:pt>
                <c:pt idx="1527">
                  <c:v>39800</c:v>
                </c:pt>
                <c:pt idx="1528">
                  <c:v>39801</c:v>
                </c:pt>
                <c:pt idx="1529">
                  <c:v>39802</c:v>
                </c:pt>
                <c:pt idx="1530">
                  <c:v>39803</c:v>
                </c:pt>
                <c:pt idx="1531">
                  <c:v>39804</c:v>
                </c:pt>
                <c:pt idx="1532">
                  <c:v>39805</c:v>
                </c:pt>
                <c:pt idx="1533">
                  <c:v>39806</c:v>
                </c:pt>
                <c:pt idx="1534">
                  <c:v>39807</c:v>
                </c:pt>
                <c:pt idx="1535">
                  <c:v>39808</c:v>
                </c:pt>
                <c:pt idx="1536">
                  <c:v>39809</c:v>
                </c:pt>
                <c:pt idx="1537">
                  <c:v>39810</c:v>
                </c:pt>
                <c:pt idx="1538">
                  <c:v>39811</c:v>
                </c:pt>
                <c:pt idx="1539">
                  <c:v>39812</c:v>
                </c:pt>
                <c:pt idx="1540">
                  <c:v>39813</c:v>
                </c:pt>
                <c:pt idx="1541">
                  <c:v>39814</c:v>
                </c:pt>
                <c:pt idx="1542">
                  <c:v>39815</c:v>
                </c:pt>
                <c:pt idx="1543">
                  <c:v>39816</c:v>
                </c:pt>
                <c:pt idx="1544">
                  <c:v>39817</c:v>
                </c:pt>
                <c:pt idx="1545">
                  <c:v>39818</c:v>
                </c:pt>
                <c:pt idx="1546">
                  <c:v>39819</c:v>
                </c:pt>
                <c:pt idx="1547">
                  <c:v>39820</c:v>
                </c:pt>
                <c:pt idx="1548">
                  <c:v>39821</c:v>
                </c:pt>
                <c:pt idx="1549">
                  <c:v>39822</c:v>
                </c:pt>
                <c:pt idx="1550" formatCode="dd\.mm\.yyyy">
                  <c:v>39825</c:v>
                </c:pt>
                <c:pt idx="1551" formatCode="dd\.mm\.yyyy">
                  <c:v>39826</c:v>
                </c:pt>
                <c:pt idx="1552" formatCode="dd\.mm\.yyyy">
                  <c:v>39827</c:v>
                </c:pt>
                <c:pt idx="1553" formatCode="dd\.mm\.yyyy">
                  <c:v>39828</c:v>
                </c:pt>
                <c:pt idx="1554" formatCode="dd\.mm\.yyyy">
                  <c:v>39829</c:v>
                </c:pt>
                <c:pt idx="1555" formatCode="dd\.mm\.yyyy">
                  <c:v>39832</c:v>
                </c:pt>
                <c:pt idx="1556" formatCode="dd\.mm\.yyyy">
                  <c:v>39833</c:v>
                </c:pt>
                <c:pt idx="1557" formatCode="dd\.mm\.yyyy">
                  <c:v>39834</c:v>
                </c:pt>
                <c:pt idx="1558" formatCode="dd\.mm\.yyyy">
                  <c:v>39835</c:v>
                </c:pt>
                <c:pt idx="1559" formatCode="dd\.mm\.yyyy">
                  <c:v>39836</c:v>
                </c:pt>
                <c:pt idx="1560" formatCode="dd\.mm\.yyyy">
                  <c:v>39839</c:v>
                </c:pt>
                <c:pt idx="1561" formatCode="dd\.mm\.yyyy">
                  <c:v>39840</c:v>
                </c:pt>
                <c:pt idx="1562" formatCode="dd\.mm\.yyyy">
                  <c:v>39841</c:v>
                </c:pt>
                <c:pt idx="1563" formatCode="dd\.mm\.yyyy">
                  <c:v>39842</c:v>
                </c:pt>
                <c:pt idx="1564" formatCode="dd\.mm\.yyyy">
                  <c:v>39843</c:v>
                </c:pt>
                <c:pt idx="1565" formatCode="dd\.mm\.yyyy">
                  <c:v>39846</c:v>
                </c:pt>
                <c:pt idx="1566" formatCode="dd\.mm\.yyyy">
                  <c:v>39847</c:v>
                </c:pt>
                <c:pt idx="1567" formatCode="dd\.mm\.yyyy">
                  <c:v>39848</c:v>
                </c:pt>
                <c:pt idx="1568">
                  <c:v>39849</c:v>
                </c:pt>
              </c:numCache>
            </c:numRef>
          </c:cat>
          <c:val>
            <c:numRef>
              <c:f>Sheet1!$E$2:$E$1573</c:f>
              <c:numCache>
                <c:formatCode>General</c:formatCode>
                <c:ptCount val="1572"/>
                <c:pt idx="0">
                  <c:v>3.75</c:v>
                </c:pt>
                <c:pt idx="1">
                  <c:v>3.75</c:v>
                </c:pt>
                <c:pt idx="2">
                  <c:v>3.75</c:v>
                </c:pt>
                <c:pt idx="3">
                  <c:v>3.75</c:v>
                </c:pt>
                <c:pt idx="4">
                  <c:v>3.75</c:v>
                </c:pt>
                <c:pt idx="5">
                  <c:v>3.75</c:v>
                </c:pt>
                <c:pt idx="6">
                  <c:v>3.75</c:v>
                </c:pt>
                <c:pt idx="7">
                  <c:v>3.75</c:v>
                </c:pt>
                <c:pt idx="8">
                  <c:v>3.75</c:v>
                </c:pt>
                <c:pt idx="9">
                  <c:v>3.75</c:v>
                </c:pt>
                <c:pt idx="10">
                  <c:v>3.75</c:v>
                </c:pt>
                <c:pt idx="11">
                  <c:v>3.75</c:v>
                </c:pt>
                <c:pt idx="12">
                  <c:v>3.75</c:v>
                </c:pt>
                <c:pt idx="13">
                  <c:v>3.75</c:v>
                </c:pt>
                <c:pt idx="14">
                  <c:v>3.75</c:v>
                </c:pt>
                <c:pt idx="15">
                  <c:v>3.75</c:v>
                </c:pt>
                <c:pt idx="16">
                  <c:v>3.75</c:v>
                </c:pt>
                <c:pt idx="17">
                  <c:v>3.75</c:v>
                </c:pt>
                <c:pt idx="18">
                  <c:v>3.75</c:v>
                </c:pt>
                <c:pt idx="19">
                  <c:v>3.75</c:v>
                </c:pt>
                <c:pt idx="20">
                  <c:v>3.75</c:v>
                </c:pt>
                <c:pt idx="21">
                  <c:v>3.75</c:v>
                </c:pt>
                <c:pt idx="22">
                  <c:v>3.75</c:v>
                </c:pt>
                <c:pt idx="23">
                  <c:v>3.75</c:v>
                </c:pt>
                <c:pt idx="24">
                  <c:v>3.75</c:v>
                </c:pt>
                <c:pt idx="25">
                  <c:v>3.75</c:v>
                </c:pt>
                <c:pt idx="26">
                  <c:v>3.75</c:v>
                </c:pt>
                <c:pt idx="27">
                  <c:v>3.75</c:v>
                </c:pt>
                <c:pt idx="28">
                  <c:v>3.75</c:v>
                </c:pt>
                <c:pt idx="29">
                  <c:v>3.75</c:v>
                </c:pt>
                <c:pt idx="30">
                  <c:v>3.75</c:v>
                </c:pt>
                <c:pt idx="31">
                  <c:v>3.75</c:v>
                </c:pt>
                <c:pt idx="32">
                  <c:v>3.75</c:v>
                </c:pt>
                <c:pt idx="33">
                  <c:v>3.75</c:v>
                </c:pt>
                <c:pt idx="34">
                  <c:v>3.75</c:v>
                </c:pt>
                <c:pt idx="35">
                  <c:v>3.75</c:v>
                </c:pt>
                <c:pt idx="36">
                  <c:v>3.75</c:v>
                </c:pt>
                <c:pt idx="37">
                  <c:v>3.75</c:v>
                </c:pt>
                <c:pt idx="38">
                  <c:v>3.75</c:v>
                </c:pt>
                <c:pt idx="39">
                  <c:v>3.75</c:v>
                </c:pt>
                <c:pt idx="40">
                  <c:v>3.75</c:v>
                </c:pt>
                <c:pt idx="41">
                  <c:v>3.75</c:v>
                </c:pt>
                <c:pt idx="42">
                  <c:v>3.75</c:v>
                </c:pt>
                <c:pt idx="43">
                  <c:v>3.75</c:v>
                </c:pt>
                <c:pt idx="44">
                  <c:v>3.75</c:v>
                </c:pt>
                <c:pt idx="45">
                  <c:v>3.75</c:v>
                </c:pt>
                <c:pt idx="46">
                  <c:v>3.75</c:v>
                </c:pt>
                <c:pt idx="47">
                  <c:v>3.75</c:v>
                </c:pt>
                <c:pt idx="48">
                  <c:v>3.75</c:v>
                </c:pt>
                <c:pt idx="49">
                  <c:v>3.75</c:v>
                </c:pt>
                <c:pt idx="50">
                  <c:v>3.75</c:v>
                </c:pt>
                <c:pt idx="51">
                  <c:v>3.75</c:v>
                </c:pt>
                <c:pt idx="52">
                  <c:v>3.75</c:v>
                </c:pt>
                <c:pt idx="53">
                  <c:v>3.75</c:v>
                </c:pt>
                <c:pt idx="54">
                  <c:v>3.75</c:v>
                </c:pt>
                <c:pt idx="55">
                  <c:v>3.75</c:v>
                </c:pt>
                <c:pt idx="56">
                  <c:v>3.75</c:v>
                </c:pt>
                <c:pt idx="57">
                  <c:v>3.75</c:v>
                </c:pt>
                <c:pt idx="58">
                  <c:v>3.75</c:v>
                </c:pt>
                <c:pt idx="59">
                  <c:v>3.75</c:v>
                </c:pt>
                <c:pt idx="60">
                  <c:v>3.75</c:v>
                </c:pt>
                <c:pt idx="61">
                  <c:v>3.75</c:v>
                </c:pt>
                <c:pt idx="62">
                  <c:v>3.75</c:v>
                </c:pt>
                <c:pt idx="63">
                  <c:v>3.75</c:v>
                </c:pt>
                <c:pt idx="64">
                  <c:v>3.75</c:v>
                </c:pt>
                <c:pt idx="65">
                  <c:v>3.75</c:v>
                </c:pt>
                <c:pt idx="66">
                  <c:v>3.75</c:v>
                </c:pt>
                <c:pt idx="67">
                  <c:v>3.75</c:v>
                </c:pt>
                <c:pt idx="68">
                  <c:v>3.75</c:v>
                </c:pt>
                <c:pt idx="69">
                  <c:v>3.75</c:v>
                </c:pt>
                <c:pt idx="70">
                  <c:v>3.75</c:v>
                </c:pt>
                <c:pt idx="71">
                  <c:v>3.75</c:v>
                </c:pt>
                <c:pt idx="72">
                  <c:v>3.75</c:v>
                </c:pt>
                <c:pt idx="73">
                  <c:v>3.75</c:v>
                </c:pt>
                <c:pt idx="74">
                  <c:v>3.75</c:v>
                </c:pt>
                <c:pt idx="75">
                  <c:v>3.75</c:v>
                </c:pt>
                <c:pt idx="76">
                  <c:v>3.75</c:v>
                </c:pt>
                <c:pt idx="77">
                  <c:v>3.75</c:v>
                </c:pt>
                <c:pt idx="78">
                  <c:v>3.75</c:v>
                </c:pt>
                <c:pt idx="79">
                  <c:v>3.75</c:v>
                </c:pt>
                <c:pt idx="80">
                  <c:v>3.75</c:v>
                </c:pt>
                <c:pt idx="81">
                  <c:v>3.75</c:v>
                </c:pt>
                <c:pt idx="82">
                  <c:v>3.75</c:v>
                </c:pt>
                <c:pt idx="83">
                  <c:v>3.75</c:v>
                </c:pt>
                <c:pt idx="84">
                  <c:v>3.75</c:v>
                </c:pt>
                <c:pt idx="85">
                  <c:v>3.75</c:v>
                </c:pt>
                <c:pt idx="86">
                  <c:v>3.75</c:v>
                </c:pt>
                <c:pt idx="87">
                  <c:v>3.75</c:v>
                </c:pt>
                <c:pt idx="88">
                  <c:v>3.75</c:v>
                </c:pt>
                <c:pt idx="89">
                  <c:v>3.75</c:v>
                </c:pt>
                <c:pt idx="90">
                  <c:v>3.75</c:v>
                </c:pt>
                <c:pt idx="91">
                  <c:v>3.75</c:v>
                </c:pt>
                <c:pt idx="92">
                  <c:v>3.75</c:v>
                </c:pt>
                <c:pt idx="93">
                  <c:v>3.75</c:v>
                </c:pt>
                <c:pt idx="94">
                  <c:v>3.75</c:v>
                </c:pt>
                <c:pt idx="95">
                  <c:v>3.75</c:v>
                </c:pt>
                <c:pt idx="96">
                  <c:v>3.75</c:v>
                </c:pt>
                <c:pt idx="97">
                  <c:v>3.75</c:v>
                </c:pt>
                <c:pt idx="98">
                  <c:v>3.75</c:v>
                </c:pt>
                <c:pt idx="99">
                  <c:v>3.75</c:v>
                </c:pt>
                <c:pt idx="100">
                  <c:v>3.75</c:v>
                </c:pt>
                <c:pt idx="101">
                  <c:v>3.5</c:v>
                </c:pt>
                <c:pt idx="102">
                  <c:v>3.5</c:v>
                </c:pt>
                <c:pt idx="103">
                  <c:v>3.5</c:v>
                </c:pt>
                <c:pt idx="104">
                  <c:v>3.5</c:v>
                </c:pt>
                <c:pt idx="105">
                  <c:v>3.5</c:v>
                </c:pt>
                <c:pt idx="106">
                  <c:v>3.5</c:v>
                </c:pt>
                <c:pt idx="107">
                  <c:v>3.5</c:v>
                </c:pt>
                <c:pt idx="108">
                  <c:v>3.5</c:v>
                </c:pt>
                <c:pt idx="109">
                  <c:v>3.5</c:v>
                </c:pt>
                <c:pt idx="110">
                  <c:v>3.5</c:v>
                </c:pt>
                <c:pt idx="111">
                  <c:v>3.5</c:v>
                </c:pt>
                <c:pt idx="112">
                  <c:v>3.5</c:v>
                </c:pt>
                <c:pt idx="113">
                  <c:v>3.5</c:v>
                </c:pt>
                <c:pt idx="114">
                  <c:v>3.5</c:v>
                </c:pt>
                <c:pt idx="115">
                  <c:v>3.5</c:v>
                </c:pt>
                <c:pt idx="116">
                  <c:v>3.5</c:v>
                </c:pt>
                <c:pt idx="117">
                  <c:v>3.5</c:v>
                </c:pt>
                <c:pt idx="118">
                  <c:v>3.5</c:v>
                </c:pt>
                <c:pt idx="119">
                  <c:v>3.5</c:v>
                </c:pt>
                <c:pt idx="120">
                  <c:v>3.5</c:v>
                </c:pt>
                <c:pt idx="121">
                  <c:v>3.5</c:v>
                </c:pt>
                <c:pt idx="122">
                  <c:v>3.5</c:v>
                </c:pt>
                <c:pt idx="123">
                  <c:v>3.5</c:v>
                </c:pt>
                <c:pt idx="124">
                  <c:v>3.5</c:v>
                </c:pt>
                <c:pt idx="125">
                  <c:v>3.5</c:v>
                </c:pt>
                <c:pt idx="126">
                  <c:v>3.5</c:v>
                </c:pt>
                <c:pt idx="127">
                  <c:v>3.5</c:v>
                </c:pt>
                <c:pt idx="128">
                  <c:v>3.5</c:v>
                </c:pt>
                <c:pt idx="129">
                  <c:v>3.5</c:v>
                </c:pt>
                <c:pt idx="130">
                  <c:v>3.5</c:v>
                </c:pt>
                <c:pt idx="131">
                  <c:v>3.5</c:v>
                </c:pt>
                <c:pt idx="132">
                  <c:v>3.5</c:v>
                </c:pt>
                <c:pt idx="133">
                  <c:v>3.5</c:v>
                </c:pt>
                <c:pt idx="134">
                  <c:v>3.5</c:v>
                </c:pt>
                <c:pt idx="135">
                  <c:v>3.5</c:v>
                </c:pt>
                <c:pt idx="136">
                  <c:v>3.5</c:v>
                </c:pt>
                <c:pt idx="137">
                  <c:v>3.5</c:v>
                </c:pt>
                <c:pt idx="138">
                  <c:v>3.5</c:v>
                </c:pt>
                <c:pt idx="139">
                  <c:v>3.5</c:v>
                </c:pt>
                <c:pt idx="140">
                  <c:v>3.5</c:v>
                </c:pt>
                <c:pt idx="141">
                  <c:v>3.5</c:v>
                </c:pt>
                <c:pt idx="142">
                  <c:v>3.5</c:v>
                </c:pt>
                <c:pt idx="143">
                  <c:v>3.5</c:v>
                </c:pt>
                <c:pt idx="144">
                  <c:v>3.5</c:v>
                </c:pt>
                <c:pt idx="145">
                  <c:v>3.5</c:v>
                </c:pt>
                <c:pt idx="146">
                  <c:v>3.5</c:v>
                </c:pt>
                <c:pt idx="147">
                  <c:v>3.5</c:v>
                </c:pt>
                <c:pt idx="148">
                  <c:v>3.5</c:v>
                </c:pt>
                <c:pt idx="149">
                  <c:v>3.5</c:v>
                </c:pt>
                <c:pt idx="150">
                  <c:v>3.5</c:v>
                </c:pt>
                <c:pt idx="151">
                  <c:v>3.5</c:v>
                </c:pt>
                <c:pt idx="152">
                  <c:v>3.5</c:v>
                </c:pt>
                <c:pt idx="153">
                  <c:v>3.5</c:v>
                </c:pt>
                <c:pt idx="154">
                  <c:v>3.5</c:v>
                </c:pt>
                <c:pt idx="155">
                  <c:v>3.5</c:v>
                </c:pt>
                <c:pt idx="156">
                  <c:v>3.5</c:v>
                </c:pt>
                <c:pt idx="157">
                  <c:v>3.5</c:v>
                </c:pt>
                <c:pt idx="158">
                  <c:v>3.5</c:v>
                </c:pt>
                <c:pt idx="159">
                  <c:v>3.5</c:v>
                </c:pt>
                <c:pt idx="160">
                  <c:v>3.5</c:v>
                </c:pt>
                <c:pt idx="161">
                  <c:v>3.5</c:v>
                </c:pt>
                <c:pt idx="162">
                  <c:v>3.5</c:v>
                </c:pt>
                <c:pt idx="163">
                  <c:v>3.5</c:v>
                </c:pt>
                <c:pt idx="164">
                  <c:v>3.5</c:v>
                </c:pt>
                <c:pt idx="165">
                  <c:v>3.5</c:v>
                </c:pt>
                <c:pt idx="166">
                  <c:v>3.5</c:v>
                </c:pt>
                <c:pt idx="167">
                  <c:v>3.5</c:v>
                </c:pt>
                <c:pt idx="168">
                  <c:v>3.5</c:v>
                </c:pt>
                <c:pt idx="169">
                  <c:v>3.5</c:v>
                </c:pt>
                <c:pt idx="170">
                  <c:v>3.5</c:v>
                </c:pt>
                <c:pt idx="171">
                  <c:v>3.5</c:v>
                </c:pt>
                <c:pt idx="172">
                  <c:v>3.5</c:v>
                </c:pt>
                <c:pt idx="173">
                  <c:v>3.5</c:v>
                </c:pt>
                <c:pt idx="174">
                  <c:v>3.5</c:v>
                </c:pt>
                <c:pt idx="175">
                  <c:v>3.5</c:v>
                </c:pt>
                <c:pt idx="176">
                  <c:v>3.5</c:v>
                </c:pt>
                <c:pt idx="177">
                  <c:v>3.5</c:v>
                </c:pt>
                <c:pt idx="178">
                  <c:v>3.5</c:v>
                </c:pt>
                <c:pt idx="179">
                  <c:v>3.5</c:v>
                </c:pt>
                <c:pt idx="180">
                  <c:v>3.5</c:v>
                </c:pt>
                <c:pt idx="181">
                  <c:v>3.5</c:v>
                </c:pt>
                <c:pt idx="182">
                  <c:v>3.5</c:v>
                </c:pt>
                <c:pt idx="183">
                  <c:v>3.5</c:v>
                </c:pt>
                <c:pt idx="184">
                  <c:v>3.5</c:v>
                </c:pt>
                <c:pt idx="185">
                  <c:v>3.5</c:v>
                </c:pt>
                <c:pt idx="186">
                  <c:v>3.75</c:v>
                </c:pt>
                <c:pt idx="187">
                  <c:v>3.75</c:v>
                </c:pt>
                <c:pt idx="188">
                  <c:v>3.75</c:v>
                </c:pt>
                <c:pt idx="189">
                  <c:v>3.75</c:v>
                </c:pt>
                <c:pt idx="190">
                  <c:v>3.75</c:v>
                </c:pt>
                <c:pt idx="191">
                  <c:v>3.75</c:v>
                </c:pt>
                <c:pt idx="192">
                  <c:v>3.75</c:v>
                </c:pt>
                <c:pt idx="193">
                  <c:v>3.75</c:v>
                </c:pt>
                <c:pt idx="194">
                  <c:v>3.75</c:v>
                </c:pt>
                <c:pt idx="195">
                  <c:v>3.75</c:v>
                </c:pt>
                <c:pt idx="196">
                  <c:v>3.75</c:v>
                </c:pt>
                <c:pt idx="197">
                  <c:v>3.75</c:v>
                </c:pt>
                <c:pt idx="198">
                  <c:v>3.75</c:v>
                </c:pt>
                <c:pt idx="199">
                  <c:v>3.75</c:v>
                </c:pt>
                <c:pt idx="200">
                  <c:v>3.75</c:v>
                </c:pt>
                <c:pt idx="201">
                  <c:v>3.75</c:v>
                </c:pt>
                <c:pt idx="202">
                  <c:v>3.75</c:v>
                </c:pt>
                <c:pt idx="203">
                  <c:v>3.75</c:v>
                </c:pt>
                <c:pt idx="204">
                  <c:v>3.75</c:v>
                </c:pt>
                <c:pt idx="205">
                  <c:v>3.75</c:v>
                </c:pt>
                <c:pt idx="206">
                  <c:v>3.75</c:v>
                </c:pt>
                <c:pt idx="207">
                  <c:v>3.75</c:v>
                </c:pt>
                <c:pt idx="208">
                  <c:v>3.75</c:v>
                </c:pt>
                <c:pt idx="209">
                  <c:v>3.75</c:v>
                </c:pt>
                <c:pt idx="210">
                  <c:v>3.75</c:v>
                </c:pt>
                <c:pt idx="211">
                  <c:v>3.75</c:v>
                </c:pt>
                <c:pt idx="212">
                  <c:v>3.75</c:v>
                </c:pt>
                <c:pt idx="213">
                  <c:v>3.75</c:v>
                </c:pt>
                <c:pt idx="214">
                  <c:v>3.75</c:v>
                </c:pt>
                <c:pt idx="215">
                  <c:v>3.75</c:v>
                </c:pt>
                <c:pt idx="216">
                  <c:v>3.75</c:v>
                </c:pt>
                <c:pt idx="217">
                  <c:v>3.75</c:v>
                </c:pt>
                <c:pt idx="218">
                  <c:v>3.75</c:v>
                </c:pt>
                <c:pt idx="219">
                  <c:v>3.75</c:v>
                </c:pt>
                <c:pt idx="220">
                  <c:v>3.75</c:v>
                </c:pt>
                <c:pt idx="221">
                  <c:v>3.75</c:v>
                </c:pt>
                <c:pt idx="222">
                  <c:v>3.75</c:v>
                </c:pt>
                <c:pt idx="223">
                  <c:v>3.75</c:v>
                </c:pt>
                <c:pt idx="224">
                  <c:v>3.75</c:v>
                </c:pt>
                <c:pt idx="225">
                  <c:v>3.75</c:v>
                </c:pt>
                <c:pt idx="226">
                  <c:v>3.75</c:v>
                </c:pt>
                <c:pt idx="227">
                  <c:v>3.75</c:v>
                </c:pt>
                <c:pt idx="228">
                  <c:v>3.75</c:v>
                </c:pt>
                <c:pt idx="229">
                  <c:v>3.75</c:v>
                </c:pt>
                <c:pt idx="230">
                  <c:v>3.75</c:v>
                </c:pt>
                <c:pt idx="231">
                  <c:v>3.75</c:v>
                </c:pt>
                <c:pt idx="232">
                  <c:v>3.75</c:v>
                </c:pt>
                <c:pt idx="233">
                  <c:v>3.75</c:v>
                </c:pt>
                <c:pt idx="234">
                  <c:v>3.75</c:v>
                </c:pt>
                <c:pt idx="235">
                  <c:v>3.75</c:v>
                </c:pt>
                <c:pt idx="236">
                  <c:v>3.75</c:v>
                </c:pt>
                <c:pt idx="237">
                  <c:v>3.75</c:v>
                </c:pt>
                <c:pt idx="238">
                  <c:v>3.75</c:v>
                </c:pt>
                <c:pt idx="239">
                  <c:v>3.75</c:v>
                </c:pt>
                <c:pt idx="240">
                  <c:v>3.75</c:v>
                </c:pt>
                <c:pt idx="241">
                  <c:v>3.75</c:v>
                </c:pt>
                <c:pt idx="242">
                  <c:v>3.75</c:v>
                </c:pt>
                <c:pt idx="243">
                  <c:v>3.75</c:v>
                </c:pt>
                <c:pt idx="244">
                  <c:v>3.75</c:v>
                </c:pt>
                <c:pt idx="245">
                  <c:v>3.75</c:v>
                </c:pt>
                <c:pt idx="246">
                  <c:v>3.75</c:v>
                </c:pt>
                <c:pt idx="247">
                  <c:v>4</c:v>
                </c:pt>
                <c:pt idx="248">
                  <c:v>4</c:v>
                </c:pt>
                <c:pt idx="249">
                  <c:v>4</c:v>
                </c:pt>
                <c:pt idx="250">
                  <c:v>4</c:v>
                </c:pt>
                <c:pt idx="251">
                  <c:v>4</c:v>
                </c:pt>
                <c:pt idx="252">
                  <c:v>4</c:v>
                </c:pt>
                <c:pt idx="253">
                  <c:v>4</c:v>
                </c:pt>
                <c:pt idx="254">
                  <c:v>4</c:v>
                </c:pt>
                <c:pt idx="255">
                  <c:v>4</c:v>
                </c:pt>
                <c:pt idx="256">
                  <c:v>4</c:v>
                </c:pt>
                <c:pt idx="257">
                  <c:v>4</c:v>
                </c:pt>
                <c:pt idx="258">
                  <c:v>4</c:v>
                </c:pt>
                <c:pt idx="259">
                  <c:v>4</c:v>
                </c:pt>
                <c:pt idx="260">
                  <c:v>4</c:v>
                </c:pt>
                <c:pt idx="261">
                  <c:v>4</c:v>
                </c:pt>
                <c:pt idx="262">
                  <c:v>4</c:v>
                </c:pt>
                <c:pt idx="263">
                  <c:v>4</c:v>
                </c:pt>
                <c:pt idx="264">
                  <c:v>4</c:v>
                </c:pt>
                <c:pt idx="265">
                  <c:v>4</c:v>
                </c:pt>
                <c:pt idx="266">
                  <c:v>4</c:v>
                </c:pt>
                <c:pt idx="267">
                  <c:v>4</c:v>
                </c:pt>
                <c:pt idx="268">
                  <c:v>4</c:v>
                </c:pt>
                <c:pt idx="269">
                  <c:v>4</c:v>
                </c:pt>
                <c:pt idx="270">
                  <c:v>4</c:v>
                </c:pt>
                <c:pt idx="271">
                  <c:v>4</c:v>
                </c:pt>
                <c:pt idx="272">
                  <c:v>4</c:v>
                </c:pt>
                <c:pt idx="273">
                  <c:v>4</c:v>
                </c:pt>
                <c:pt idx="274">
                  <c:v>4</c:v>
                </c:pt>
                <c:pt idx="275">
                  <c:v>4</c:v>
                </c:pt>
                <c:pt idx="276">
                  <c:v>4</c:v>
                </c:pt>
                <c:pt idx="277">
                  <c:v>4</c:v>
                </c:pt>
                <c:pt idx="278">
                  <c:v>4</c:v>
                </c:pt>
                <c:pt idx="279">
                  <c:v>4</c:v>
                </c:pt>
                <c:pt idx="280">
                  <c:v>4</c:v>
                </c:pt>
                <c:pt idx="281">
                  <c:v>4</c:v>
                </c:pt>
                <c:pt idx="282">
                  <c:v>4</c:v>
                </c:pt>
                <c:pt idx="283">
                  <c:v>4</c:v>
                </c:pt>
                <c:pt idx="284">
                  <c:v>4</c:v>
                </c:pt>
                <c:pt idx="285">
                  <c:v>4</c:v>
                </c:pt>
                <c:pt idx="286">
                  <c:v>4</c:v>
                </c:pt>
                <c:pt idx="287">
                  <c:v>4</c:v>
                </c:pt>
                <c:pt idx="288">
                  <c:v>4</c:v>
                </c:pt>
                <c:pt idx="289">
                  <c:v>4</c:v>
                </c:pt>
                <c:pt idx="290">
                  <c:v>4</c:v>
                </c:pt>
                <c:pt idx="291">
                  <c:v>4</c:v>
                </c:pt>
                <c:pt idx="292">
                  <c:v>4</c:v>
                </c:pt>
                <c:pt idx="293">
                  <c:v>4</c:v>
                </c:pt>
                <c:pt idx="294">
                  <c:v>4</c:v>
                </c:pt>
                <c:pt idx="295">
                  <c:v>4</c:v>
                </c:pt>
                <c:pt idx="296">
                  <c:v>4</c:v>
                </c:pt>
                <c:pt idx="297">
                  <c:v>4</c:v>
                </c:pt>
                <c:pt idx="298">
                  <c:v>4</c:v>
                </c:pt>
                <c:pt idx="299">
                  <c:v>4</c:v>
                </c:pt>
                <c:pt idx="300">
                  <c:v>4</c:v>
                </c:pt>
                <c:pt idx="301">
                  <c:v>4</c:v>
                </c:pt>
                <c:pt idx="302">
                  <c:v>4</c:v>
                </c:pt>
                <c:pt idx="303">
                  <c:v>4</c:v>
                </c:pt>
                <c:pt idx="304">
                  <c:v>4</c:v>
                </c:pt>
                <c:pt idx="305">
                  <c:v>4</c:v>
                </c:pt>
                <c:pt idx="306">
                  <c:v>4</c:v>
                </c:pt>
                <c:pt idx="307">
                  <c:v>4</c:v>
                </c:pt>
                <c:pt idx="308">
                  <c:v>4</c:v>
                </c:pt>
                <c:pt idx="309">
                  <c:v>4</c:v>
                </c:pt>
                <c:pt idx="310">
                  <c:v>4</c:v>
                </c:pt>
                <c:pt idx="311">
                  <c:v>4</c:v>
                </c:pt>
                <c:pt idx="312">
                  <c:v>4</c:v>
                </c:pt>
                <c:pt idx="313">
                  <c:v>4.25</c:v>
                </c:pt>
                <c:pt idx="314">
                  <c:v>4.25</c:v>
                </c:pt>
                <c:pt idx="315">
                  <c:v>4.25</c:v>
                </c:pt>
                <c:pt idx="316">
                  <c:v>4.25</c:v>
                </c:pt>
                <c:pt idx="317">
                  <c:v>4.25</c:v>
                </c:pt>
                <c:pt idx="318">
                  <c:v>4.25</c:v>
                </c:pt>
                <c:pt idx="319">
                  <c:v>4.25</c:v>
                </c:pt>
                <c:pt idx="320">
                  <c:v>4.25</c:v>
                </c:pt>
                <c:pt idx="321">
                  <c:v>4.25</c:v>
                </c:pt>
                <c:pt idx="322">
                  <c:v>4.25</c:v>
                </c:pt>
                <c:pt idx="323">
                  <c:v>4.25</c:v>
                </c:pt>
                <c:pt idx="324">
                  <c:v>4.25</c:v>
                </c:pt>
                <c:pt idx="325">
                  <c:v>4.25</c:v>
                </c:pt>
                <c:pt idx="326">
                  <c:v>4.25</c:v>
                </c:pt>
                <c:pt idx="327">
                  <c:v>4.25</c:v>
                </c:pt>
                <c:pt idx="328">
                  <c:v>4.25</c:v>
                </c:pt>
                <c:pt idx="329">
                  <c:v>4.25</c:v>
                </c:pt>
                <c:pt idx="330">
                  <c:v>4.25</c:v>
                </c:pt>
                <c:pt idx="331">
                  <c:v>4.25</c:v>
                </c:pt>
                <c:pt idx="332">
                  <c:v>4.25</c:v>
                </c:pt>
                <c:pt idx="333">
                  <c:v>4.25</c:v>
                </c:pt>
                <c:pt idx="334">
                  <c:v>4.25</c:v>
                </c:pt>
                <c:pt idx="335">
                  <c:v>4.25</c:v>
                </c:pt>
                <c:pt idx="336">
                  <c:v>4.25</c:v>
                </c:pt>
                <c:pt idx="337">
                  <c:v>4.5</c:v>
                </c:pt>
                <c:pt idx="338">
                  <c:v>4.5</c:v>
                </c:pt>
                <c:pt idx="339">
                  <c:v>4.5</c:v>
                </c:pt>
                <c:pt idx="340">
                  <c:v>4.5</c:v>
                </c:pt>
                <c:pt idx="341">
                  <c:v>4.5</c:v>
                </c:pt>
                <c:pt idx="342">
                  <c:v>4.5</c:v>
                </c:pt>
                <c:pt idx="343">
                  <c:v>4.5</c:v>
                </c:pt>
                <c:pt idx="344">
                  <c:v>4.5</c:v>
                </c:pt>
                <c:pt idx="345">
                  <c:v>4.5</c:v>
                </c:pt>
                <c:pt idx="346">
                  <c:v>4.5</c:v>
                </c:pt>
                <c:pt idx="347">
                  <c:v>4.5</c:v>
                </c:pt>
                <c:pt idx="348">
                  <c:v>4.5</c:v>
                </c:pt>
                <c:pt idx="349">
                  <c:v>4.5</c:v>
                </c:pt>
                <c:pt idx="350">
                  <c:v>4.5</c:v>
                </c:pt>
                <c:pt idx="351">
                  <c:v>4.5</c:v>
                </c:pt>
                <c:pt idx="352">
                  <c:v>4.5</c:v>
                </c:pt>
                <c:pt idx="353">
                  <c:v>4.5</c:v>
                </c:pt>
                <c:pt idx="354">
                  <c:v>4.5</c:v>
                </c:pt>
                <c:pt idx="355">
                  <c:v>4.5</c:v>
                </c:pt>
                <c:pt idx="356">
                  <c:v>4.5</c:v>
                </c:pt>
                <c:pt idx="357">
                  <c:v>4.5</c:v>
                </c:pt>
                <c:pt idx="358">
                  <c:v>4.5</c:v>
                </c:pt>
                <c:pt idx="359">
                  <c:v>4.5</c:v>
                </c:pt>
                <c:pt idx="360">
                  <c:v>4.5</c:v>
                </c:pt>
                <c:pt idx="361">
                  <c:v>4.5</c:v>
                </c:pt>
                <c:pt idx="362">
                  <c:v>4.5</c:v>
                </c:pt>
                <c:pt idx="363">
                  <c:v>4.5</c:v>
                </c:pt>
                <c:pt idx="364">
                  <c:v>4.5</c:v>
                </c:pt>
                <c:pt idx="365">
                  <c:v>4.5</c:v>
                </c:pt>
                <c:pt idx="366">
                  <c:v>4.5</c:v>
                </c:pt>
                <c:pt idx="367">
                  <c:v>4.5</c:v>
                </c:pt>
                <c:pt idx="368">
                  <c:v>4.5</c:v>
                </c:pt>
                <c:pt idx="369">
                  <c:v>4.5</c:v>
                </c:pt>
                <c:pt idx="370">
                  <c:v>4.5</c:v>
                </c:pt>
                <c:pt idx="371">
                  <c:v>4.5</c:v>
                </c:pt>
                <c:pt idx="372">
                  <c:v>4.5</c:v>
                </c:pt>
                <c:pt idx="373">
                  <c:v>4.5</c:v>
                </c:pt>
                <c:pt idx="374">
                  <c:v>4.5</c:v>
                </c:pt>
                <c:pt idx="375">
                  <c:v>4.5</c:v>
                </c:pt>
                <c:pt idx="376">
                  <c:v>4.5</c:v>
                </c:pt>
                <c:pt idx="377">
                  <c:v>4.5</c:v>
                </c:pt>
                <c:pt idx="378">
                  <c:v>4.5</c:v>
                </c:pt>
                <c:pt idx="379">
                  <c:v>4.5</c:v>
                </c:pt>
                <c:pt idx="380">
                  <c:v>4.5</c:v>
                </c:pt>
                <c:pt idx="381">
                  <c:v>4.5</c:v>
                </c:pt>
                <c:pt idx="382">
                  <c:v>4.5</c:v>
                </c:pt>
                <c:pt idx="383">
                  <c:v>4.5</c:v>
                </c:pt>
                <c:pt idx="384">
                  <c:v>4.5</c:v>
                </c:pt>
                <c:pt idx="385">
                  <c:v>4.5</c:v>
                </c:pt>
                <c:pt idx="386">
                  <c:v>4.5</c:v>
                </c:pt>
                <c:pt idx="387">
                  <c:v>4.5</c:v>
                </c:pt>
                <c:pt idx="388">
                  <c:v>4.75</c:v>
                </c:pt>
                <c:pt idx="389">
                  <c:v>4.75</c:v>
                </c:pt>
                <c:pt idx="390">
                  <c:v>4.75</c:v>
                </c:pt>
                <c:pt idx="391">
                  <c:v>4.75</c:v>
                </c:pt>
                <c:pt idx="392">
                  <c:v>4.75</c:v>
                </c:pt>
                <c:pt idx="393">
                  <c:v>4.75</c:v>
                </c:pt>
                <c:pt idx="394">
                  <c:v>4.75</c:v>
                </c:pt>
                <c:pt idx="395">
                  <c:v>4.75</c:v>
                </c:pt>
                <c:pt idx="396">
                  <c:v>4.75</c:v>
                </c:pt>
                <c:pt idx="397">
                  <c:v>4.75</c:v>
                </c:pt>
                <c:pt idx="398">
                  <c:v>4.75</c:v>
                </c:pt>
                <c:pt idx="399">
                  <c:v>4.75</c:v>
                </c:pt>
                <c:pt idx="400">
                  <c:v>4.75</c:v>
                </c:pt>
                <c:pt idx="401">
                  <c:v>4.75</c:v>
                </c:pt>
                <c:pt idx="402">
                  <c:v>4.75</c:v>
                </c:pt>
                <c:pt idx="403">
                  <c:v>4.75</c:v>
                </c:pt>
                <c:pt idx="404">
                  <c:v>4.75</c:v>
                </c:pt>
                <c:pt idx="405">
                  <c:v>4.75</c:v>
                </c:pt>
                <c:pt idx="406">
                  <c:v>4.75</c:v>
                </c:pt>
                <c:pt idx="407">
                  <c:v>4.75</c:v>
                </c:pt>
                <c:pt idx="408">
                  <c:v>4.75</c:v>
                </c:pt>
                <c:pt idx="409">
                  <c:v>4.75</c:v>
                </c:pt>
                <c:pt idx="410">
                  <c:v>4.75</c:v>
                </c:pt>
                <c:pt idx="411">
                  <c:v>4.75</c:v>
                </c:pt>
                <c:pt idx="412">
                  <c:v>4.75</c:v>
                </c:pt>
                <c:pt idx="413">
                  <c:v>4.75</c:v>
                </c:pt>
                <c:pt idx="414">
                  <c:v>4.75</c:v>
                </c:pt>
                <c:pt idx="415">
                  <c:v>4.75</c:v>
                </c:pt>
                <c:pt idx="416">
                  <c:v>4.75</c:v>
                </c:pt>
                <c:pt idx="417">
                  <c:v>4.75</c:v>
                </c:pt>
                <c:pt idx="418">
                  <c:v>4.75</c:v>
                </c:pt>
                <c:pt idx="419">
                  <c:v>4.75</c:v>
                </c:pt>
                <c:pt idx="420">
                  <c:v>4.75</c:v>
                </c:pt>
                <c:pt idx="421">
                  <c:v>4.75</c:v>
                </c:pt>
                <c:pt idx="422">
                  <c:v>4.75</c:v>
                </c:pt>
                <c:pt idx="423">
                  <c:v>4.75</c:v>
                </c:pt>
                <c:pt idx="424">
                  <c:v>4.75</c:v>
                </c:pt>
                <c:pt idx="425">
                  <c:v>4.75</c:v>
                </c:pt>
                <c:pt idx="426">
                  <c:v>4.75</c:v>
                </c:pt>
                <c:pt idx="427">
                  <c:v>4.75</c:v>
                </c:pt>
                <c:pt idx="428">
                  <c:v>4.75</c:v>
                </c:pt>
                <c:pt idx="429">
                  <c:v>4.75</c:v>
                </c:pt>
                <c:pt idx="430">
                  <c:v>4.75</c:v>
                </c:pt>
                <c:pt idx="431">
                  <c:v>4.75</c:v>
                </c:pt>
                <c:pt idx="432">
                  <c:v>4.75</c:v>
                </c:pt>
                <c:pt idx="433">
                  <c:v>4.75</c:v>
                </c:pt>
                <c:pt idx="434">
                  <c:v>4.75</c:v>
                </c:pt>
                <c:pt idx="435">
                  <c:v>4.75</c:v>
                </c:pt>
                <c:pt idx="436">
                  <c:v>4.75</c:v>
                </c:pt>
                <c:pt idx="437">
                  <c:v>4.75</c:v>
                </c:pt>
                <c:pt idx="438">
                  <c:v>4.75</c:v>
                </c:pt>
                <c:pt idx="439">
                  <c:v>4.75</c:v>
                </c:pt>
                <c:pt idx="440">
                  <c:v>4.75</c:v>
                </c:pt>
                <c:pt idx="441">
                  <c:v>4.75</c:v>
                </c:pt>
                <c:pt idx="442">
                  <c:v>4.75</c:v>
                </c:pt>
                <c:pt idx="443">
                  <c:v>4.75</c:v>
                </c:pt>
                <c:pt idx="444">
                  <c:v>4.75</c:v>
                </c:pt>
                <c:pt idx="445">
                  <c:v>4.75</c:v>
                </c:pt>
                <c:pt idx="446">
                  <c:v>4.75</c:v>
                </c:pt>
                <c:pt idx="447">
                  <c:v>4.75</c:v>
                </c:pt>
                <c:pt idx="448">
                  <c:v>4.75</c:v>
                </c:pt>
                <c:pt idx="449">
                  <c:v>4.75</c:v>
                </c:pt>
                <c:pt idx="450">
                  <c:v>4.75</c:v>
                </c:pt>
                <c:pt idx="451">
                  <c:v>4.75</c:v>
                </c:pt>
                <c:pt idx="452">
                  <c:v>4.75</c:v>
                </c:pt>
                <c:pt idx="453">
                  <c:v>4.75</c:v>
                </c:pt>
                <c:pt idx="454">
                  <c:v>4.75</c:v>
                </c:pt>
                <c:pt idx="455">
                  <c:v>4.75</c:v>
                </c:pt>
                <c:pt idx="456">
                  <c:v>4.75</c:v>
                </c:pt>
                <c:pt idx="457">
                  <c:v>4.75</c:v>
                </c:pt>
                <c:pt idx="458">
                  <c:v>4.75</c:v>
                </c:pt>
                <c:pt idx="459">
                  <c:v>4.75</c:v>
                </c:pt>
                <c:pt idx="460">
                  <c:v>4.75</c:v>
                </c:pt>
                <c:pt idx="461">
                  <c:v>4.75</c:v>
                </c:pt>
                <c:pt idx="462">
                  <c:v>4.75</c:v>
                </c:pt>
                <c:pt idx="463">
                  <c:v>4.75</c:v>
                </c:pt>
                <c:pt idx="464">
                  <c:v>4.75</c:v>
                </c:pt>
                <c:pt idx="465">
                  <c:v>4.75</c:v>
                </c:pt>
                <c:pt idx="466">
                  <c:v>4.75</c:v>
                </c:pt>
                <c:pt idx="467">
                  <c:v>4.75</c:v>
                </c:pt>
                <c:pt idx="468">
                  <c:v>4.75</c:v>
                </c:pt>
                <c:pt idx="469">
                  <c:v>4.75</c:v>
                </c:pt>
                <c:pt idx="470">
                  <c:v>4.75</c:v>
                </c:pt>
                <c:pt idx="471">
                  <c:v>4.75</c:v>
                </c:pt>
                <c:pt idx="472">
                  <c:v>4.75</c:v>
                </c:pt>
                <c:pt idx="473">
                  <c:v>4.75</c:v>
                </c:pt>
                <c:pt idx="474">
                  <c:v>4.75</c:v>
                </c:pt>
                <c:pt idx="475">
                  <c:v>4.75</c:v>
                </c:pt>
                <c:pt idx="476">
                  <c:v>4.75</c:v>
                </c:pt>
                <c:pt idx="477">
                  <c:v>4.75</c:v>
                </c:pt>
                <c:pt idx="478">
                  <c:v>4.75</c:v>
                </c:pt>
                <c:pt idx="479">
                  <c:v>4.75</c:v>
                </c:pt>
                <c:pt idx="480">
                  <c:v>4.75</c:v>
                </c:pt>
                <c:pt idx="481">
                  <c:v>4.75</c:v>
                </c:pt>
                <c:pt idx="482">
                  <c:v>4.75</c:v>
                </c:pt>
                <c:pt idx="483">
                  <c:v>4.75</c:v>
                </c:pt>
                <c:pt idx="484">
                  <c:v>4.75</c:v>
                </c:pt>
                <c:pt idx="485">
                  <c:v>4.75</c:v>
                </c:pt>
                <c:pt idx="486">
                  <c:v>4.75</c:v>
                </c:pt>
                <c:pt idx="487">
                  <c:v>4.75</c:v>
                </c:pt>
                <c:pt idx="488">
                  <c:v>4.75</c:v>
                </c:pt>
                <c:pt idx="489">
                  <c:v>4.75</c:v>
                </c:pt>
                <c:pt idx="490">
                  <c:v>4.75</c:v>
                </c:pt>
                <c:pt idx="491">
                  <c:v>4.75</c:v>
                </c:pt>
                <c:pt idx="492">
                  <c:v>4.75</c:v>
                </c:pt>
                <c:pt idx="493">
                  <c:v>4.75</c:v>
                </c:pt>
                <c:pt idx="494">
                  <c:v>4.75</c:v>
                </c:pt>
                <c:pt idx="495">
                  <c:v>4.75</c:v>
                </c:pt>
                <c:pt idx="496">
                  <c:v>4.75</c:v>
                </c:pt>
                <c:pt idx="497">
                  <c:v>4.75</c:v>
                </c:pt>
                <c:pt idx="498">
                  <c:v>4.75</c:v>
                </c:pt>
                <c:pt idx="499">
                  <c:v>4.75</c:v>
                </c:pt>
                <c:pt idx="500">
                  <c:v>4.75</c:v>
                </c:pt>
                <c:pt idx="501">
                  <c:v>4.75</c:v>
                </c:pt>
                <c:pt idx="502">
                  <c:v>4.75</c:v>
                </c:pt>
                <c:pt idx="503">
                  <c:v>4.75</c:v>
                </c:pt>
                <c:pt idx="504">
                  <c:v>4.75</c:v>
                </c:pt>
                <c:pt idx="505">
                  <c:v>4.75</c:v>
                </c:pt>
                <c:pt idx="506">
                  <c:v>4.75</c:v>
                </c:pt>
                <c:pt idx="507">
                  <c:v>4.75</c:v>
                </c:pt>
                <c:pt idx="508">
                  <c:v>4.75</c:v>
                </c:pt>
                <c:pt idx="509">
                  <c:v>4.75</c:v>
                </c:pt>
                <c:pt idx="510">
                  <c:v>4.75</c:v>
                </c:pt>
                <c:pt idx="511">
                  <c:v>4.75</c:v>
                </c:pt>
                <c:pt idx="512">
                  <c:v>4.75</c:v>
                </c:pt>
                <c:pt idx="513">
                  <c:v>4.75</c:v>
                </c:pt>
                <c:pt idx="514">
                  <c:v>4.75</c:v>
                </c:pt>
                <c:pt idx="515">
                  <c:v>4.75</c:v>
                </c:pt>
                <c:pt idx="516">
                  <c:v>4.75</c:v>
                </c:pt>
                <c:pt idx="517">
                  <c:v>4.75</c:v>
                </c:pt>
                <c:pt idx="518">
                  <c:v>4.75</c:v>
                </c:pt>
                <c:pt idx="519">
                  <c:v>4.75</c:v>
                </c:pt>
                <c:pt idx="520">
                  <c:v>4.75</c:v>
                </c:pt>
                <c:pt idx="521">
                  <c:v>4.75</c:v>
                </c:pt>
                <c:pt idx="522">
                  <c:v>4.75</c:v>
                </c:pt>
                <c:pt idx="523">
                  <c:v>4.75</c:v>
                </c:pt>
                <c:pt idx="524">
                  <c:v>4.75</c:v>
                </c:pt>
                <c:pt idx="525">
                  <c:v>4.75</c:v>
                </c:pt>
                <c:pt idx="526">
                  <c:v>4.75</c:v>
                </c:pt>
                <c:pt idx="527">
                  <c:v>4.75</c:v>
                </c:pt>
                <c:pt idx="528">
                  <c:v>4.75</c:v>
                </c:pt>
                <c:pt idx="529">
                  <c:v>4.75</c:v>
                </c:pt>
                <c:pt idx="530">
                  <c:v>4.75</c:v>
                </c:pt>
                <c:pt idx="531">
                  <c:v>4.75</c:v>
                </c:pt>
                <c:pt idx="532">
                  <c:v>4.75</c:v>
                </c:pt>
                <c:pt idx="533">
                  <c:v>4.75</c:v>
                </c:pt>
                <c:pt idx="534">
                  <c:v>4.75</c:v>
                </c:pt>
                <c:pt idx="535">
                  <c:v>4.75</c:v>
                </c:pt>
                <c:pt idx="536">
                  <c:v>4.75</c:v>
                </c:pt>
                <c:pt idx="537">
                  <c:v>4.75</c:v>
                </c:pt>
                <c:pt idx="538">
                  <c:v>4.75</c:v>
                </c:pt>
                <c:pt idx="539">
                  <c:v>4.75</c:v>
                </c:pt>
                <c:pt idx="540">
                  <c:v>4.75</c:v>
                </c:pt>
                <c:pt idx="541">
                  <c:v>4.75</c:v>
                </c:pt>
                <c:pt idx="542">
                  <c:v>4.75</c:v>
                </c:pt>
                <c:pt idx="543">
                  <c:v>4.75</c:v>
                </c:pt>
                <c:pt idx="544">
                  <c:v>4.75</c:v>
                </c:pt>
                <c:pt idx="545">
                  <c:v>4.75</c:v>
                </c:pt>
                <c:pt idx="546">
                  <c:v>4.75</c:v>
                </c:pt>
                <c:pt idx="547">
                  <c:v>4.75</c:v>
                </c:pt>
                <c:pt idx="548">
                  <c:v>4.75</c:v>
                </c:pt>
                <c:pt idx="549">
                  <c:v>4.75</c:v>
                </c:pt>
                <c:pt idx="550">
                  <c:v>4.75</c:v>
                </c:pt>
                <c:pt idx="551">
                  <c:v>4.75</c:v>
                </c:pt>
                <c:pt idx="552">
                  <c:v>4.75</c:v>
                </c:pt>
                <c:pt idx="553">
                  <c:v>4.75</c:v>
                </c:pt>
                <c:pt idx="554">
                  <c:v>4.75</c:v>
                </c:pt>
                <c:pt idx="555">
                  <c:v>4.75</c:v>
                </c:pt>
                <c:pt idx="556">
                  <c:v>4.75</c:v>
                </c:pt>
                <c:pt idx="557">
                  <c:v>4.75</c:v>
                </c:pt>
                <c:pt idx="558">
                  <c:v>4.75</c:v>
                </c:pt>
                <c:pt idx="559">
                  <c:v>4.75</c:v>
                </c:pt>
                <c:pt idx="560">
                  <c:v>4.75</c:v>
                </c:pt>
                <c:pt idx="561">
                  <c:v>4.75</c:v>
                </c:pt>
                <c:pt idx="562">
                  <c:v>4.75</c:v>
                </c:pt>
                <c:pt idx="563">
                  <c:v>4.75</c:v>
                </c:pt>
                <c:pt idx="564">
                  <c:v>4.75</c:v>
                </c:pt>
                <c:pt idx="565">
                  <c:v>4.75</c:v>
                </c:pt>
                <c:pt idx="566">
                  <c:v>4.75</c:v>
                </c:pt>
                <c:pt idx="567">
                  <c:v>4.75</c:v>
                </c:pt>
                <c:pt idx="568">
                  <c:v>4.75</c:v>
                </c:pt>
                <c:pt idx="569">
                  <c:v>4.75</c:v>
                </c:pt>
                <c:pt idx="570">
                  <c:v>4.75</c:v>
                </c:pt>
                <c:pt idx="571">
                  <c:v>4.75</c:v>
                </c:pt>
                <c:pt idx="572">
                  <c:v>4.75</c:v>
                </c:pt>
                <c:pt idx="573">
                  <c:v>4.75</c:v>
                </c:pt>
                <c:pt idx="574">
                  <c:v>4.75</c:v>
                </c:pt>
                <c:pt idx="575">
                  <c:v>4.75</c:v>
                </c:pt>
                <c:pt idx="576">
                  <c:v>4.75</c:v>
                </c:pt>
                <c:pt idx="577">
                  <c:v>4.75</c:v>
                </c:pt>
                <c:pt idx="578">
                  <c:v>4.75</c:v>
                </c:pt>
                <c:pt idx="579">
                  <c:v>4.75</c:v>
                </c:pt>
                <c:pt idx="580">
                  <c:v>4.75</c:v>
                </c:pt>
                <c:pt idx="581">
                  <c:v>4.75</c:v>
                </c:pt>
                <c:pt idx="582">
                  <c:v>4.75</c:v>
                </c:pt>
                <c:pt idx="583">
                  <c:v>4.75</c:v>
                </c:pt>
                <c:pt idx="584">
                  <c:v>4.75</c:v>
                </c:pt>
                <c:pt idx="585">
                  <c:v>4.75</c:v>
                </c:pt>
                <c:pt idx="586">
                  <c:v>4.75</c:v>
                </c:pt>
                <c:pt idx="587">
                  <c:v>4.75</c:v>
                </c:pt>
                <c:pt idx="588">
                  <c:v>4.75</c:v>
                </c:pt>
                <c:pt idx="589">
                  <c:v>4.75</c:v>
                </c:pt>
                <c:pt idx="590">
                  <c:v>4.75</c:v>
                </c:pt>
                <c:pt idx="591">
                  <c:v>4.75</c:v>
                </c:pt>
                <c:pt idx="592">
                  <c:v>4.75</c:v>
                </c:pt>
                <c:pt idx="593">
                  <c:v>4.75</c:v>
                </c:pt>
                <c:pt idx="594">
                  <c:v>4.75</c:v>
                </c:pt>
                <c:pt idx="595">
                  <c:v>4.75</c:v>
                </c:pt>
                <c:pt idx="596">
                  <c:v>4.75</c:v>
                </c:pt>
                <c:pt idx="597">
                  <c:v>4.75</c:v>
                </c:pt>
                <c:pt idx="598">
                  <c:v>4.75</c:v>
                </c:pt>
                <c:pt idx="599">
                  <c:v>4.75</c:v>
                </c:pt>
                <c:pt idx="600">
                  <c:v>4.75</c:v>
                </c:pt>
                <c:pt idx="601">
                  <c:v>4.75</c:v>
                </c:pt>
                <c:pt idx="602">
                  <c:v>4.75</c:v>
                </c:pt>
                <c:pt idx="603">
                  <c:v>4.75</c:v>
                </c:pt>
                <c:pt idx="604">
                  <c:v>4.75</c:v>
                </c:pt>
                <c:pt idx="605">
                  <c:v>4.75</c:v>
                </c:pt>
                <c:pt idx="606">
                  <c:v>4.75</c:v>
                </c:pt>
                <c:pt idx="607">
                  <c:v>4.75</c:v>
                </c:pt>
                <c:pt idx="608">
                  <c:v>4.75</c:v>
                </c:pt>
                <c:pt idx="609">
                  <c:v>4.75</c:v>
                </c:pt>
                <c:pt idx="610">
                  <c:v>4.75</c:v>
                </c:pt>
                <c:pt idx="611">
                  <c:v>4.75</c:v>
                </c:pt>
                <c:pt idx="612">
                  <c:v>4.75</c:v>
                </c:pt>
                <c:pt idx="613">
                  <c:v>4.75</c:v>
                </c:pt>
                <c:pt idx="614">
                  <c:v>4.75</c:v>
                </c:pt>
                <c:pt idx="615">
                  <c:v>4.75</c:v>
                </c:pt>
                <c:pt idx="616">
                  <c:v>4.75</c:v>
                </c:pt>
                <c:pt idx="617">
                  <c:v>4.75</c:v>
                </c:pt>
                <c:pt idx="618">
                  <c:v>4.75</c:v>
                </c:pt>
                <c:pt idx="619">
                  <c:v>4.75</c:v>
                </c:pt>
                <c:pt idx="620">
                  <c:v>4.75</c:v>
                </c:pt>
                <c:pt idx="621">
                  <c:v>4.75</c:v>
                </c:pt>
                <c:pt idx="622">
                  <c:v>4.75</c:v>
                </c:pt>
                <c:pt idx="623">
                  <c:v>4.75</c:v>
                </c:pt>
                <c:pt idx="624">
                  <c:v>4.75</c:v>
                </c:pt>
                <c:pt idx="625">
                  <c:v>4.75</c:v>
                </c:pt>
                <c:pt idx="626">
                  <c:v>4.75</c:v>
                </c:pt>
                <c:pt idx="627">
                  <c:v>4.75</c:v>
                </c:pt>
                <c:pt idx="628">
                  <c:v>4.75</c:v>
                </c:pt>
                <c:pt idx="629">
                  <c:v>4.75</c:v>
                </c:pt>
                <c:pt idx="630">
                  <c:v>4.75</c:v>
                </c:pt>
                <c:pt idx="631">
                  <c:v>4.75</c:v>
                </c:pt>
                <c:pt idx="632">
                  <c:v>4.75</c:v>
                </c:pt>
                <c:pt idx="633">
                  <c:v>4.75</c:v>
                </c:pt>
                <c:pt idx="634">
                  <c:v>4.75</c:v>
                </c:pt>
                <c:pt idx="635">
                  <c:v>4.75</c:v>
                </c:pt>
                <c:pt idx="636">
                  <c:v>4.75</c:v>
                </c:pt>
                <c:pt idx="637">
                  <c:v>4.75</c:v>
                </c:pt>
                <c:pt idx="638">
                  <c:v>4.75</c:v>
                </c:pt>
                <c:pt idx="639">
                  <c:v>4.75</c:v>
                </c:pt>
                <c:pt idx="640">
                  <c:v>4.75</c:v>
                </c:pt>
                <c:pt idx="641">
                  <c:v>4.75</c:v>
                </c:pt>
                <c:pt idx="642">
                  <c:v>4.75</c:v>
                </c:pt>
                <c:pt idx="643">
                  <c:v>4.75</c:v>
                </c:pt>
                <c:pt idx="644">
                  <c:v>4.75</c:v>
                </c:pt>
                <c:pt idx="645">
                  <c:v>4.75</c:v>
                </c:pt>
                <c:pt idx="646">
                  <c:v>4.75</c:v>
                </c:pt>
                <c:pt idx="647">
                  <c:v>4.75</c:v>
                </c:pt>
                <c:pt idx="648">
                  <c:v>4.75</c:v>
                </c:pt>
                <c:pt idx="649">
                  <c:v>4.75</c:v>
                </c:pt>
                <c:pt idx="650">
                  <c:v>4.75</c:v>
                </c:pt>
                <c:pt idx="651">
                  <c:v>4.75</c:v>
                </c:pt>
                <c:pt idx="652">
                  <c:v>4.75</c:v>
                </c:pt>
                <c:pt idx="653">
                  <c:v>4.75</c:v>
                </c:pt>
                <c:pt idx="654">
                  <c:v>4.75</c:v>
                </c:pt>
                <c:pt idx="655">
                  <c:v>4.75</c:v>
                </c:pt>
                <c:pt idx="656">
                  <c:v>4.75</c:v>
                </c:pt>
                <c:pt idx="657">
                  <c:v>4.75</c:v>
                </c:pt>
                <c:pt idx="658">
                  <c:v>4.75</c:v>
                </c:pt>
                <c:pt idx="659">
                  <c:v>4.75</c:v>
                </c:pt>
                <c:pt idx="660">
                  <c:v>4.75</c:v>
                </c:pt>
                <c:pt idx="661">
                  <c:v>4.75</c:v>
                </c:pt>
                <c:pt idx="662">
                  <c:v>4.75</c:v>
                </c:pt>
                <c:pt idx="663">
                  <c:v>4.75</c:v>
                </c:pt>
                <c:pt idx="664">
                  <c:v>4.5</c:v>
                </c:pt>
                <c:pt idx="665">
                  <c:v>4.5</c:v>
                </c:pt>
                <c:pt idx="666">
                  <c:v>4.5</c:v>
                </c:pt>
                <c:pt idx="667">
                  <c:v>4.5</c:v>
                </c:pt>
                <c:pt idx="668">
                  <c:v>4.5</c:v>
                </c:pt>
                <c:pt idx="669">
                  <c:v>4.5</c:v>
                </c:pt>
                <c:pt idx="670">
                  <c:v>4.5</c:v>
                </c:pt>
                <c:pt idx="671">
                  <c:v>4.5</c:v>
                </c:pt>
                <c:pt idx="672">
                  <c:v>4.5</c:v>
                </c:pt>
                <c:pt idx="673">
                  <c:v>4.5</c:v>
                </c:pt>
                <c:pt idx="674">
                  <c:v>4.5</c:v>
                </c:pt>
                <c:pt idx="675">
                  <c:v>4.5</c:v>
                </c:pt>
                <c:pt idx="676">
                  <c:v>4.5</c:v>
                </c:pt>
                <c:pt idx="677">
                  <c:v>4.5</c:v>
                </c:pt>
                <c:pt idx="678">
                  <c:v>4.5</c:v>
                </c:pt>
                <c:pt idx="679">
                  <c:v>4.5</c:v>
                </c:pt>
                <c:pt idx="680">
                  <c:v>4.5</c:v>
                </c:pt>
                <c:pt idx="681">
                  <c:v>4.5</c:v>
                </c:pt>
                <c:pt idx="682">
                  <c:v>4.5</c:v>
                </c:pt>
                <c:pt idx="683">
                  <c:v>4.5</c:v>
                </c:pt>
                <c:pt idx="684">
                  <c:v>4.5</c:v>
                </c:pt>
                <c:pt idx="685">
                  <c:v>4.5</c:v>
                </c:pt>
                <c:pt idx="686">
                  <c:v>4.5</c:v>
                </c:pt>
                <c:pt idx="687">
                  <c:v>4.5</c:v>
                </c:pt>
                <c:pt idx="688">
                  <c:v>4.5</c:v>
                </c:pt>
                <c:pt idx="689">
                  <c:v>4.5</c:v>
                </c:pt>
                <c:pt idx="690">
                  <c:v>4.5</c:v>
                </c:pt>
                <c:pt idx="691">
                  <c:v>4.5</c:v>
                </c:pt>
                <c:pt idx="692">
                  <c:v>4.5</c:v>
                </c:pt>
                <c:pt idx="693">
                  <c:v>4.5</c:v>
                </c:pt>
                <c:pt idx="694">
                  <c:v>4.5</c:v>
                </c:pt>
                <c:pt idx="695">
                  <c:v>4.5</c:v>
                </c:pt>
                <c:pt idx="696">
                  <c:v>4.5</c:v>
                </c:pt>
                <c:pt idx="697">
                  <c:v>4.5</c:v>
                </c:pt>
                <c:pt idx="698">
                  <c:v>4.5</c:v>
                </c:pt>
                <c:pt idx="699">
                  <c:v>4.5</c:v>
                </c:pt>
                <c:pt idx="700">
                  <c:v>4.5</c:v>
                </c:pt>
                <c:pt idx="701">
                  <c:v>4.5</c:v>
                </c:pt>
                <c:pt idx="702">
                  <c:v>4.5</c:v>
                </c:pt>
                <c:pt idx="703">
                  <c:v>4.5</c:v>
                </c:pt>
                <c:pt idx="704">
                  <c:v>4.5</c:v>
                </c:pt>
                <c:pt idx="705">
                  <c:v>4.5</c:v>
                </c:pt>
                <c:pt idx="706">
                  <c:v>4.5</c:v>
                </c:pt>
                <c:pt idx="707">
                  <c:v>4.5</c:v>
                </c:pt>
                <c:pt idx="708">
                  <c:v>4.5</c:v>
                </c:pt>
                <c:pt idx="709">
                  <c:v>4.5</c:v>
                </c:pt>
                <c:pt idx="710">
                  <c:v>4.5</c:v>
                </c:pt>
                <c:pt idx="711">
                  <c:v>4.5</c:v>
                </c:pt>
                <c:pt idx="712">
                  <c:v>4.5</c:v>
                </c:pt>
                <c:pt idx="713">
                  <c:v>4.5</c:v>
                </c:pt>
                <c:pt idx="714">
                  <c:v>4.5</c:v>
                </c:pt>
                <c:pt idx="715">
                  <c:v>4.5</c:v>
                </c:pt>
                <c:pt idx="716">
                  <c:v>4.5</c:v>
                </c:pt>
                <c:pt idx="717">
                  <c:v>4.5</c:v>
                </c:pt>
                <c:pt idx="718">
                  <c:v>4.5</c:v>
                </c:pt>
                <c:pt idx="719">
                  <c:v>4.5</c:v>
                </c:pt>
                <c:pt idx="720">
                  <c:v>4.5</c:v>
                </c:pt>
                <c:pt idx="721">
                  <c:v>4.5</c:v>
                </c:pt>
                <c:pt idx="722">
                  <c:v>4.5</c:v>
                </c:pt>
                <c:pt idx="723">
                  <c:v>4.5</c:v>
                </c:pt>
                <c:pt idx="724">
                  <c:v>4.5</c:v>
                </c:pt>
                <c:pt idx="725">
                  <c:v>4.5</c:v>
                </c:pt>
                <c:pt idx="726">
                  <c:v>4.5</c:v>
                </c:pt>
                <c:pt idx="727">
                  <c:v>4.5</c:v>
                </c:pt>
                <c:pt idx="728">
                  <c:v>4.5</c:v>
                </c:pt>
                <c:pt idx="729">
                  <c:v>4.5</c:v>
                </c:pt>
                <c:pt idx="730">
                  <c:v>4.5</c:v>
                </c:pt>
                <c:pt idx="731">
                  <c:v>4.5</c:v>
                </c:pt>
                <c:pt idx="732">
                  <c:v>4.5</c:v>
                </c:pt>
                <c:pt idx="733">
                  <c:v>4.5</c:v>
                </c:pt>
                <c:pt idx="734">
                  <c:v>4.5</c:v>
                </c:pt>
                <c:pt idx="735">
                  <c:v>4.5</c:v>
                </c:pt>
                <c:pt idx="736">
                  <c:v>4.5</c:v>
                </c:pt>
                <c:pt idx="737">
                  <c:v>4.5</c:v>
                </c:pt>
                <c:pt idx="738">
                  <c:v>4.5</c:v>
                </c:pt>
                <c:pt idx="739">
                  <c:v>4.5</c:v>
                </c:pt>
                <c:pt idx="740">
                  <c:v>4.5</c:v>
                </c:pt>
                <c:pt idx="741">
                  <c:v>4.5</c:v>
                </c:pt>
                <c:pt idx="742">
                  <c:v>4.5</c:v>
                </c:pt>
                <c:pt idx="743">
                  <c:v>4.5</c:v>
                </c:pt>
                <c:pt idx="744">
                  <c:v>4.5</c:v>
                </c:pt>
                <c:pt idx="745">
                  <c:v>4.5</c:v>
                </c:pt>
                <c:pt idx="746">
                  <c:v>4.5</c:v>
                </c:pt>
                <c:pt idx="747">
                  <c:v>4.5</c:v>
                </c:pt>
                <c:pt idx="748">
                  <c:v>4.5</c:v>
                </c:pt>
                <c:pt idx="749">
                  <c:v>4.5</c:v>
                </c:pt>
                <c:pt idx="750">
                  <c:v>4.5</c:v>
                </c:pt>
                <c:pt idx="751">
                  <c:v>4.5</c:v>
                </c:pt>
                <c:pt idx="752">
                  <c:v>4.5</c:v>
                </c:pt>
                <c:pt idx="753">
                  <c:v>4.5</c:v>
                </c:pt>
                <c:pt idx="754">
                  <c:v>4.5</c:v>
                </c:pt>
                <c:pt idx="755">
                  <c:v>4.5</c:v>
                </c:pt>
                <c:pt idx="756">
                  <c:v>4.5</c:v>
                </c:pt>
                <c:pt idx="757">
                  <c:v>4.5</c:v>
                </c:pt>
                <c:pt idx="758">
                  <c:v>4.5</c:v>
                </c:pt>
                <c:pt idx="759">
                  <c:v>4.5</c:v>
                </c:pt>
                <c:pt idx="760">
                  <c:v>4.5</c:v>
                </c:pt>
                <c:pt idx="761">
                  <c:v>4.5</c:v>
                </c:pt>
                <c:pt idx="762">
                  <c:v>4.5</c:v>
                </c:pt>
                <c:pt idx="763">
                  <c:v>4.5</c:v>
                </c:pt>
                <c:pt idx="764">
                  <c:v>4.5</c:v>
                </c:pt>
                <c:pt idx="765">
                  <c:v>4.5</c:v>
                </c:pt>
                <c:pt idx="766">
                  <c:v>4.5</c:v>
                </c:pt>
                <c:pt idx="767">
                  <c:v>4.5</c:v>
                </c:pt>
                <c:pt idx="768">
                  <c:v>4.5</c:v>
                </c:pt>
                <c:pt idx="769">
                  <c:v>4.5</c:v>
                </c:pt>
                <c:pt idx="770">
                  <c:v>4.5</c:v>
                </c:pt>
                <c:pt idx="771">
                  <c:v>4.5</c:v>
                </c:pt>
                <c:pt idx="772">
                  <c:v>4.5</c:v>
                </c:pt>
                <c:pt idx="773">
                  <c:v>4.5</c:v>
                </c:pt>
                <c:pt idx="774">
                  <c:v>4.5</c:v>
                </c:pt>
                <c:pt idx="775">
                  <c:v>4.5</c:v>
                </c:pt>
                <c:pt idx="776">
                  <c:v>4.5</c:v>
                </c:pt>
                <c:pt idx="777">
                  <c:v>4.5</c:v>
                </c:pt>
                <c:pt idx="778">
                  <c:v>4.5</c:v>
                </c:pt>
                <c:pt idx="779">
                  <c:v>4.5</c:v>
                </c:pt>
                <c:pt idx="780">
                  <c:v>4.5</c:v>
                </c:pt>
                <c:pt idx="781">
                  <c:v>4.5</c:v>
                </c:pt>
                <c:pt idx="782">
                  <c:v>4.5</c:v>
                </c:pt>
                <c:pt idx="783">
                  <c:v>4.5</c:v>
                </c:pt>
                <c:pt idx="784">
                  <c:v>4.5</c:v>
                </c:pt>
                <c:pt idx="785">
                  <c:v>4.5</c:v>
                </c:pt>
                <c:pt idx="786">
                  <c:v>4.5</c:v>
                </c:pt>
                <c:pt idx="787">
                  <c:v>4.5</c:v>
                </c:pt>
                <c:pt idx="788">
                  <c:v>4.5</c:v>
                </c:pt>
                <c:pt idx="789">
                  <c:v>4.5</c:v>
                </c:pt>
                <c:pt idx="790">
                  <c:v>4.5</c:v>
                </c:pt>
                <c:pt idx="791">
                  <c:v>4.5</c:v>
                </c:pt>
                <c:pt idx="792">
                  <c:v>4.5</c:v>
                </c:pt>
                <c:pt idx="793">
                  <c:v>4.5</c:v>
                </c:pt>
                <c:pt idx="794">
                  <c:v>4.5</c:v>
                </c:pt>
                <c:pt idx="795">
                  <c:v>4.5</c:v>
                </c:pt>
                <c:pt idx="796">
                  <c:v>4.5</c:v>
                </c:pt>
                <c:pt idx="797">
                  <c:v>4.5</c:v>
                </c:pt>
                <c:pt idx="798">
                  <c:v>4.5</c:v>
                </c:pt>
                <c:pt idx="799">
                  <c:v>4.5</c:v>
                </c:pt>
                <c:pt idx="800">
                  <c:v>4.5</c:v>
                </c:pt>
                <c:pt idx="801">
                  <c:v>4.5</c:v>
                </c:pt>
                <c:pt idx="802">
                  <c:v>4.5</c:v>
                </c:pt>
                <c:pt idx="803">
                  <c:v>4.5</c:v>
                </c:pt>
                <c:pt idx="804">
                  <c:v>4.5</c:v>
                </c:pt>
                <c:pt idx="805">
                  <c:v>4.5</c:v>
                </c:pt>
                <c:pt idx="806">
                  <c:v>4.5</c:v>
                </c:pt>
                <c:pt idx="807">
                  <c:v>4.5</c:v>
                </c:pt>
                <c:pt idx="808">
                  <c:v>4.5</c:v>
                </c:pt>
                <c:pt idx="809">
                  <c:v>4.5</c:v>
                </c:pt>
                <c:pt idx="810">
                  <c:v>4.5</c:v>
                </c:pt>
                <c:pt idx="811">
                  <c:v>4.5</c:v>
                </c:pt>
                <c:pt idx="812">
                  <c:v>4.5</c:v>
                </c:pt>
                <c:pt idx="813">
                  <c:v>4.5</c:v>
                </c:pt>
                <c:pt idx="814">
                  <c:v>4.5</c:v>
                </c:pt>
                <c:pt idx="815">
                  <c:v>4.5</c:v>
                </c:pt>
                <c:pt idx="816">
                  <c:v>4.5</c:v>
                </c:pt>
                <c:pt idx="817">
                  <c:v>4.5</c:v>
                </c:pt>
                <c:pt idx="818">
                  <c:v>4.5</c:v>
                </c:pt>
                <c:pt idx="819">
                  <c:v>4.5</c:v>
                </c:pt>
                <c:pt idx="820">
                  <c:v>4.5</c:v>
                </c:pt>
                <c:pt idx="821">
                  <c:v>4.5</c:v>
                </c:pt>
                <c:pt idx="822">
                  <c:v>4.5</c:v>
                </c:pt>
                <c:pt idx="823">
                  <c:v>4.5</c:v>
                </c:pt>
                <c:pt idx="824">
                  <c:v>4.5</c:v>
                </c:pt>
                <c:pt idx="825">
                  <c:v>4.5</c:v>
                </c:pt>
                <c:pt idx="826">
                  <c:v>4.5</c:v>
                </c:pt>
                <c:pt idx="827">
                  <c:v>4.5</c:v>
                </c:pt>
                <c:pt idx="828">
                  <c:v>4.5</c:v>
                </c:pt>
                <c:pt idx="829">
                  <c:v>4.5</c:v>
                </c:pt>
                <c:pt idx="830">
                  <c:v>4.5</c:v>
                </c:pt>
                <c:pt idx="831">
                  <c:v>4.5</c:v>
                </c:pt>
                <c:pt idx="832">
                  <c:v>4.5</c:v>
                </c:pt>
                <c:pt idx="833">
                  <c:v>4.5</c:v>
                </c:pt>
                <c:pt idx="834">
                  <c:v>4.5</c:v>
                </c:pt>
                <c:pt idx="835">
                  <c:v>4.5</c:v>
                </c:pt>
                <c:pt idx="836">
                  <c:v>4.5</c:v>
                </c:pt>
                <c:pt idx="837">
                  <c:v>4.5</c:v>
                </c:pt>
                <c:pt idx="838">
                  <c:v>4.5</c:v>
                </c:pt>
                <c:pt idx="839">
                  <c:v>4.5</c:v>
                </c:pt>
                <c:pt idx="840">
                  <c:v>4.5</c:v>
                </c:pt>
                <c:pt idx="841">
                  <c:v>4.5</c:v>
                </c:pt>
                <c:pt idx="842">
                  <c:v>4.5</c:v>
                </c:pt>
                <c:pt idx="843">
                  <c:v>4.5</c:v>
                </c:pt>
                <c:pt idx="844">
                  <c:v>4.5</c:v>
                </c:pt>
                <c:pt idx="845">
                  <c:v>4.5</c:v>
                </c:pt>
                <c:pt idx="846">
                  <c:v>4.5</c:v>
                </c:pt>
                <c:pt idx="847">
                  <c:v>4.5</c:v>
                </c:pt>
                <c:pt idx="848">
                  <c:v>4.5</c:v>
                </c:pt>
                <c:pt idx="849">
                  <c:v>4.5</c:v>
                </c:pt>
                <c:pt idx="850">
                  <c:v>4.5</c:v>
                </c:pt>
                <c:pt idx="851">
                  <c:v>4.5</c:v>
                </c:pt>
                <c:pt idx="852">
                  <c:v>4.5</c:v>
                </c:pt>
                <c:pt idx="853">
                  <c:v>4.5</c:v>
                </c:pt>
                <c:pt idx="854">
                  <c:v>4.5</c:v>
                </c:pt>
                <c:pt idx="855">
                  <c:v>4.5</c:v>
                </c:pt>
                <c:pt idx="856">
                  <c:v>4.5</c:v>
                </c:pt>
                <c:pt idx="857">
                  <c:v>4.5</c:v>
                </c:pt>
                <c:pt idx="858">
                  <c:v>4.5</c:v>
                </c:pt>
                <c:pt idx="859">
                  <c:v>4.5</c:v>
                </c:pt>
                <c:pt idx="860">
                  <c:v>4.5</c:v>
                </c:pt>
                <c:pt idx="861">
                  <c:v>4.5</c:v>
                </c:pt>
                <c:pt idx="862">
                  <c:v>4.5</c:v>
                </c:pt>
                <c:pt idx="863">
                  <c:v>4.5</c:v>
                </c:pt>
                <c:pt idx="864">
                  <c:v>4.5</c:v>
                </c:pt>
                <c:pt idx="865">
                  <c:v>4.5</c:v>
                </c:pt>
                <c:pt idx="866">
                  <c:v>4.5</c:v>
                </c:pt>
                <c:pt idx="867">
                  <c:v>4.5</c:v>
                </c:pt>
                <c:pt idx="868">
                  <c:v>4.5</c:v>
                </c:pt>
                <c:pt idx="869">
                  <c:v>4.5</c:v>
                </c:pt>
                <c:pt idx="870">
                  <c:v>4.5</c:v>
                </c:pt>
                <c:pt idx="871">
                  <c:v>4.5</c:v>
                </c:pt>
                <c:pt idx="872">
                  <c:v>4.5</c:v>
                </c:pt>
                <c:pt idx="873">
                  <c:v>4.5</c:v>
                </c:pt>
                <c:pt idx="874">
                  <c:v>4.5</c:v>
                </c:pt>
                <c:pt idx="875">
                  <c:v>4.5</c:v>
                </c:pt>
                <c:pt idx="876">
                  <c:v>4.5</c:v>
                </c:pt>
                <c:pt idx="877">
                  <c:v>4.5</c:v>
                </c:pt>
                <c:pt idx="878">
                  <c:v>4.5</c:v>
                </c:pt>
                <c:pt idx="879">
                  <c:v>4.5</c:v>
                </c:pt>
                <c:pt idx="880">
                  <c:v>4.5</c:v>
                </c:pt>
                <c:pt idx="881">
                  <c:v>4.5</c:v>
                </c:pt>
                <c:pt idx="882">
                  <c:v>4.5</c:v>
                </c:pt>
                <c:pt idx="883">
                  <c:v>4.5</c:v>
                </c:pt>
                <c:pt idx="884">
                  <c:v>4.5</c:v>
                </c:pt>
                <c:pt idx="885">
                  <c:v>4.5</c:v>
                </c:pt>
                <c:pt idx="886">
                  <c:v>4.5</c:v>
                </c:pt>
                <c:pt idx="887">
                  <c:v>4.5</c:v>
                </c:pt>
                <c:pt idx="888">
                  <c:v>4.5</c:v>
                </c:pt>
                <c:pt idx="889">
                  <c:v>4.5</c:v>
                </c:pt>
                <c:pt idx="890">
                  <c:v>4.5</c:v>
                </c:pt>
                <c:pt idx="891">
                  <c:v>4.5</c:v>
                </c:pt>
                <c:pt idx="892">
                  <c:v>4.5</c:v>
                </c:pt>
                <c:pt idx="893">
                  <c:v>4.5</c:v>
                </c:pt>
                <c:pt idx="894">
                  <c:v>4.5</c:v>
                </c:pt>
                <c:pt idx="895">
                  <c:v>4.5</c:v>
                </c:pt>
                <c:pt idx="896">
                  <c:v>4.5</c:v>
                </c:pt>
                <c:pt idx="897">
                  <c:v>4.5</c:v>
                </c:pt>
                <c:pt idx="898">
                  <c:v>4.5</c:v>
                </c:pt>
                <c:pt idx="899">
                  <c:v>4.5</c:v>
                </c:pt>
                <c:pt idx="900">
                  <c:v>4.5</c:v>
                </c:pt>
                <c:pt idx="901">
                  <c:v>4.5</c:v>
                </c:pt>
                <c:pt idx="902">
                  <c:v>4.5</c:v>
                </c:pt>
                <c:pt idx="903">
                  <c:v>4.5</c:v>
                </c:pt>
                <c:pt idx="904">
                  <c:v>4.5</c:v>
                </c:pt>
                <c:pt idx="905">
                  <c:v>4.5</c:v>
                </c:pt>
                <c:pt idx="906">
                  <c:v>4.5</c:v>
                </c:pt>
                <c:pt idx="907">
                  <c:v>4.5</c:v>
                </c:pt>
                <c:pt idx="908">
                  <c:v>4.5</c:v>
                </c:pt>
                <c:pt idx="909">
                  <c:v>4.5</c:v>
                </c:pt>
                <c:pt idx="910">
                  <c:v>4.5</c:v>
                </c:pt>
                <c:pt idx="911">
                  <c:v>4.5</c:v>
                </c:pt>
                <c:pt idx="912">
                  <c:v>4.5</c:v>
                </c:pt>
                <c:pt idx="913">
                  <c:v>4.5</c:v>
                </c:pt>
                <c:pt idx="914">
                  <c:v>4.5</c:v>
                </c:pt>
                <c:pt idx="915">
                  <c:v>4.5</c:v>
                </c:pt>
                <c:pt idx="916">
                  <c:v>4.5</c:v>
                </c:pt>
                <c:pt idx="917">
                  <c:v>4.75</c:v>
                </c:pt>
                <c:pt idx="918">
                  <c:v>4.75</c:v>
                </c:pt>
                <c:pt idx="919">
                  <c:v>4.75</c:v>
                </c:pt>
                <c:pt idx="920">
                  <c:v>4.75</c:v>
                </c:pt>
                <c:pt idx="921">
                  <c:v>4.75</c:v>
                </c:pt>
                <c:pt idx="922">
                  <c:v>4.75</c:v>
                </c:pt>
                <c:pt idx="923">
                  <c:v>4.75</c:v>
                </c:pt>
                <c:pt idx="924">
                  <c:v>4.75</c:v>
                </c:pt>
                <c:pt idx="925">
                  <c:v>4.75</c:v>
                </c:pt>
                <c:pt idx="926">
                  <c:v>4.75</c:v>
                </c:pt>
                <c:pt idx="927">
                  <c:v>4.75</c:v>
                </c:pt>
                <c:pt idx="928">
                  <c:v>4.75</c:v>
                </c:pt>
                <c:pt idx="929">
                  <c:v>4.75</c:v>
                </c:pt>
                <c:pt idx="930">
                  <c:v>4.75</c:v>
                </c:pt>
                <c:pt idx="931">
                  <c:v>4.75</c:v>
                </c:pt>
                <c:pt idx="932">
                  <c:v>4.75</c:v>
                </c:pt>
                <c:pt idx="933">
                  <c:v>4.75</c:v>
                </c:pt>
                <c:pt idx="934">
                  <c:v>4.75</c:v>
                </c:pt>
                <c:pt idx="935">
                  <c:v>4.75</c:v>
                </c:pt>
                <c:pt idx="936">
                  <c:v>4.75</c:v>
                </c:pt>
                <c:pt idx="937">
                  <c:v>4.75</c:v>
                </c:pt>
                <c:pt idx="938">
                  <c:v>4.75</c:v>
                </c:pt>
                <c:pt idx="939">
                  <c:v>4.75</c:v>
                </c:pt>
                <c:pt idx="940">
                  <c:v>4.75</c:v>
                </c:pt>
                <c:pt idx="941">
                  <c:v>4.75</c:v>
                </c:pt>
                <c:pt idx="942">
                  <c:v>4.75</c:v>
                </c:pt>
                <c:pt idx="943">
                  <c:v>4.75</c:v>
                </c:pt>
                <c:pt idx="944">
                  <c:v>4.75</c:v>
                </c:pt>
                <c:pt idx="945">
                  <c:v>4.75</c:v>
                </c:pt>
                <c:pt idx="946">
                  <c:v>4.75</c:v>
                </c:pt>
                <c:pt idx="947">
                  <c:v>4.75</c:v>
                </c:pt>
                <c:pt idx="948">
                  <c:v>4.75</c:v>
                </c:pt>
                <c:pt idx="949">
                  <c:v>4.75</c:v>
                </c:pt>
                <c:pt idx="950">
                  <c:v>4.75</c:v>
                </c:pt>
                <c:pt idx="951">
                  <c:v>4.75</c:v>
                </c:pt>
                <c:pt idx="952">
                  <c:v>4.75</c:v>
                </c:pt>
                <c:pt idx="953">
                  <c:v>4.75</c:v>
                </c:pt>
                <c:pt idx="954">
                  <c:v>4.75</c:v>
                </c:pt>
                <c:pt idx="955">
                  <c:v>4.75</c:v>
                </c:pt>
                <c:pt idx="956">
                  <c:v>4.75</c:v>
                </c:pt>
                <c:pt idx="957">
                  <c:v>4.75</c:v>
                </c:pt>
                <c:pt idx="958">
                  <c:v>4.75</c:v>
                </c:pt>
                <c:pt idx="959">
                  <c:v>4.75</c:v>
                </c:pt>
                <c:pt idx="960">
                  <c:v>4.75</c:v>
                </c:pt>
                <c:pt idx="961">
                  <c:v>4.75</c:v>
                </c:pt>
                <c:pt idx="962">
                  <c:v>4.75</c:v>
                </c:pt>
                <c:pt idx="963">
                  <c:v>4.75</c:v>
                </c:pt>
                <c:pt idx="964">
                  <c:v>4.75</c:v>
                </c:pt>
                <c:pt idx="965">
                  <c:v>4.75</c:v>
                </c:pt>
                <c:pt idx="966">
                  <c:v>4.75</c:v>
                </c:pt>
                <c:pt idx="967">
                  <c:v>4.75</c:v>
                </c:pt>
                <c:pt idx="968">
                  <c:v>4.75</c:v>
                </c:pt>
                <c:pt idx="969">
                  <c:v>4.75</c:v>
                </c:pt>
                <c:pt idx="970">
                  <c:v>4.75</c:v>
                </c:pt>
                <c:pt idx="971">
                  <c:v>4.75</c:v>
                </c:pt>
                <c:pt idx="972">
                  <c:v>4.75</c:v>
                </c:pt>
                <c:pt idx="973">
                  <c:v>4.75</c:v>
                </c:pt>
                <c:pt idx="974">
                  <c:v>4.75</c:v>
                </c:pt>
                <c:pt idx="975">
                  <c:v>4.75</c:v>
                </c:pt>
                <c:pt idx="976">
                  <c:v>4.75</c:v>
                </c:pt>
                <c:pt idx="977">
                  <c:v>4.75</c:v>
                </c:pt>
                <c:pt idx="978">
                  <c:v>4.75</c:v>
                </c:pt>
                <c:pt idx="979">
                  <c:v>4.75</c:v>
                </c:pt>
                <c:pt idx="980">
                  <c:v>4.75</c:v>
                </c:pt>
                <c:pt idx="981">
                  <c:v>4.75</c:v>
                </c:pt>
                <c:pt idx="982">
                  <c:v>4.75</c:v>
                </c:pt>
                <c:pt idx="983">
                  <c:v>4.75</c:v>
                </c:pt>
                <c:pt idx="984">
                  <c:v>5</c:v>
                </c:pt>
                <c:pt idx="985">
                  <c:v>4.75</c:v>
                </c:pt>
                <c:pt idx="986">
                  <c:v>4.75</c:v>
                </c:pt>
                <c:pt idx="987">
                  <c:v>4.75</c:v>
                </c:pt>
                <c:pt idx="988">
                  <c:v>4.75</c:v>
                </c:pt>
                <c:pt idx="989">
                  <c:v>5</c:v>
                </c:pt>
                <c:pt idx="990">
                  <c:v>5</c:v>
                </c:pt>
                <c:pt idx="991">
                  <c:v>5</c:v>
                </c:pt>
                <c:pt idx="992">
                  <c:v>5</c:v>
                </c:pt>
                <c:pt idx="993">
                  <c:v>5</c:v>
                </c:pt>
                <c:pt idx="994">
                  <c:v>5</c:v>
                </c:pt>
                <c:pt idx="995">
                  <c:v>5</c:v>
                </c:pt>
                <c:pt idx="996">
                  <c:v>5</c:v>
                </c:pt>
                <c:pt idx="997">
                  <c:v>5</c:v>
                </c:pt>
                <c:pt idx="998">
                  <c:v>5</c:v>
                </c:pt>
                <c:pt idx="999">
                  <c:v>5</c:v>
                </c:pt>
                <c:pt idx="1000">
                  <c:v>5</c:v>
                </c:pt>
                <c:pt idx="1001">
                  <c:v>5</c:v>
                </c:pt>
                <c:pt idx="1002">
                  <c:v>5</c:v>
                </c:pt>
                <c:pt idx="1003">
                  <c:v>5</c:v>
                </c:pt>
                <c:pt idx="1004">
                  <c:v>5</c:v>
                </c:pt>
                <c:pt idx="1005">
                  <c:v>5</c:v>
                </c:pt>
                <c:pt idx="1006">
                  <c:v>5</c:v>
                </c:pt>
                <c:pt idx="1007">
                  <c:v>5</c:v>
                </c:pt>
                <c:pt idx="1008">
                  <c:v>5</c:v>
                </c:pt>
                <c:pt idx="1009">
                  <c:v>5</c:v>
                </c:pt>
                <c:pt idx="1010">
                  <c:v>5</c:v>
                </c:pt>
                <c:pt idx="1011">
                  <c:v>5</c:v>
                </c:pt>
                <c:pt idx="1012">
                  <c:v>5</c:v>
                </c:pt>
                <c:pt idx="1013">
                  <c:v>5</c:v>
                </c:pt>
                <c:pt idx="1014">
                  <c:v>5</c:v>
                </c:pt>
                <c:pt idx="1015">
                  <c:v>5</c:v>
                </c:pt>
                <c:pt idx="1016">
                  <c:v>5</c:v>
                </c:pt>
                <c:pt idx="1017">
                  <c:v>5</c:v>
                </c:pt>
                <c:pt idx="1018">
                  <c:v>5</c:v>
                </c:pt>
                <c:pt idx="1019">
                  <c:v>5</c:v>
                </c:pt>
                <c:pt idx="1020">
                  <c:v>5</c:v>
                </c:pt>
                <c:pt idx="1021">
                  <c:v>5</c:v>
                </c:pt>
                <c:pt idx="1022">
                  <c:v>5</c:v>
                </c:pt>
                <c:pt idx="1023">
                  <c:v>5</c:v>
                </c:pt>
                <c:pt idx="1024">
                  <c:v>5</c:v>
                </c:pt>
                <c:pt idx="1025">
                  <c:v>5</c:v>
                </c:pt>
                <c:pt idx="1026">
                  <c:v>5</c:v>
                </c:pt>
                <c:pt idx="1027">
                  <c:v>5</c:v>
                </c:pt>
                <c:pt idx="1028">
                  <c:v>5</c:v>
                </c:pt>
                <c:pt idx="1029">
                  <c:v>5.25</c:v>
                </c:pt>
                <c:pt idx="1030">
                  <c:v>5.25</c:v>
                </c:pt>
                <c:pt idx="1031">
                  <c:v>5.25</c:v>
                </c:pt>
                <c:pt idx="1032">
                  <c:v>5.25</c:v>
                </c:pt>
                <c:pt idx="1033">
                  <c:v>5.25</c:v>
                </c:pt>
                <c:pt idx="1034">
                  <c:v>5.25</c:v>
                </c:pt>
                <c:pt idx="1035">
                  <c:v>5.25</c:v>
                </c:pt>
                <c:pt idx="1036">
                  <c:v>5.25</c:v>
                </c:pt>
                <c:pt idx="1037">
                  <c:v>5.25</c:v>
                </c:pt>
                <c:pt idx="1038">
                  <c:v>5.25</c:v>
                </c:pt>
                <c:pt idx="1039">
                  <c:v>5.25</c:v>
                </c:pt>
                <c:pt idx="1040">
                  <c:v>5.25</c:v>
                </c:pt>
                <c:pt idx="1041">
                  <c:v>5.25</c:v>
                </c:pt>
                <c:pt idx="1042">
                  <c:v>5.25</c:v>
                </c:pt>
                <c:pt idx="1043">
                  <c:v>5.25</c:v>
                </c:pt>
                <c:pt idx="1044">
                  <c:v>5.25</c:v>
                </c:pt>
                <c:pt idx="1045">
                  <c:v>5.25</c:v>
                </c:pt>
                <c:pt idx="1046">
                  <c:v>5.25</c:v>
                </c:pt>
                <c:pt idx="1047">
                  <c:v>5.25</c:v>
                </c:pt>
                <c:pt idx="1048">
                  <c:v>5.25</c:v>
                </c:pt>
                <c:pt idx="1049">
                  <c:v>5.25</c:v>
                </c:pt>
                <c:pt idx="1050">
                  <c:v>5.25</c:v>
                </c:pt>
                <c:pt idx="1051">
                  <c:v>5.25</c:v>
                </c:pt>
                <c:pt idx="1052">
                  <c:v>5.25</c:v>
                </c:pt>
                <c:pt idx="1053">
                  <c:v>5.25</c:v>
                </c:pt>
                <c:pt idx="1054">
                  <c:v>5.25</c:v>
                </c:pt>
                <c:pt idx="1055">
                  <c:v>5.25</c:v>
                </c:pt>
                <c:pt idx="1056">
                  <c:v>5.25</c:v>
                </c:pt>
                <c:pt idx="1057">
                  <c:v>5.25</c:v>
                </c:pt>
                <c:pt idx="1058">
                  <c:v>5.25</c:v>
                </c:pt>
                <c:pt idx="1059">
                  <c:v>5.25</c:v>
                </c:pt>
                <c:pt idx="1060">
                  <c:v>5.25</c:v>
                </c:pt>
                <c:pt idx="1061">
                  <c:v>5.25</c:v>
                </c:pt>
                <c:pt idx="1062">
                  <c:v>5.25</c:v>
                </c:pt>
                <c:pt idx="1063">
                  <c:v>5.25</c:v>
                </c:pt>
                <c:pt idx="1064">
                  <c:v>5.25</c:v>
                </c:pt>
                <c:pt idx="1065">
                  <c:v>5.25</c:v>
                </c:pt>
                <c:pt idx="1066">
                  <c:v>5.25</c:v>
                </c:pt>
                <c:pt idx="1067">
                  <c:v>5.25</c:v>
                </c:pt>
                <c:pt idx="1068">
                  <c:v>5.25</c:v>
                </c:pt>
                <c:pt idx="1069">
                  <c:v>5.25</c:v>
                </c:pt>
                <c:pt idx="1070">
                  <c:v>5.25</c:v>
                </c:pt>
                <c:pt idx="1071">
                  <c:v>5.25</c:v>
                </c:pt>
                <c:pt idx="1072">
                  <c:v>5.25</c:v>
                </c:pt>
                <c:pt idx="1073">
                  <c:v>5.25</c:v>
                </c:pt>
                <c:pt idx="1074">
                  <c:v>5.25</c:v>
                </c:pt>
                <c:pt idx="1075">
                  <c:v>5.25</c:v>
                </c:pt>
                <c:pt idx="1076">
                  <c:v>5.25</c:v>
                </c:pt>
                <c:pt idx="1077">
                  <c:v>5.25</c:v>
                </c:pt>
                <c:pt idx="1078">
                  <c:v>5.25</c:v>
                </c:pt>
                <c:pt idx="1079">
                  <c:v>5.25</c:v>
                </c:pt>
                <c:pt idx="1080">
                  <c:v>5.25</c:v>
                </c:pt>
                <c:pt idx="1081">
                  <c:v>5.25</c:v>
                </c:pt>
                <c:pt idx="1082">
                  <c:v>5.25</c:v>
                </c:pt>
                <c:pt idx="1083">
                  <c:v>5.25</c:v>
                </c:pt>
                <c:pt idx="1084">
                  <c:v>5.25</c:v>
                </c:pt>
                <c:pt idx="1085">
                  <c:v>5.25</c:v>
                </c:pt>
                <c:pt idx="1086">
                  <c:v>5.25</c:v>
                </c:pt>
                <c:pt idx="1087">
                  <c:v>5.25</c:v>
                </c:pt>
                <c:pt idx="1088">
                  <c:v>5.25</c:v>
                </c:pt>
                <c:pt idx="1089">
                  <c:v>5.25</c:v>
                </c:pt>
                <c:pt idx="1090">
                  <c:v>5.25</c:v>
                </c:pt>
                <c:pt idx="1091">
                  <c:v>5.25</c:v>
                </c:pt>
                <c:pt idx="1092">
                  <c:v>5.25</c:v>
                </c:pt>
                <c:pt idx="1093">
                  <c:v>5.25</c:v>
                </c:pt>
                <c:pt idx="1094">
                  <c:v>5.25</c:v>
                </c:pt>
                <c:pt idx="1095">
                  <c:v>5.25</c:v>
                </c:pt>
                <c:pt idx="1096">
                  <c:v>5.25</c:v>
                </c:pt>
                <c:pt idx="1097">
                  <c:v>5.25</c:v>
                </c:pt>
                <c:pt idx="1098">
                  <c:v>5.25</c:v>
                </c:pt>
                <c:pt idx="1099">
                  <c:v>5.25</c:v>
                </c:pt>
                <c:pt idx="1100">
                  <c:v>5.25</c:v>
                </c:pt>
                <c:pt idx="1101">
                  <c:v>5.25</c:v>
                </c:pt>
                <c:pt idx="1102">
                  <c:v>5.25</c:v>
                </c:pt>
                <c:pt idx="1103">
                  <c:v>5.25</c:v>
                </c:pt>
                <c:pt idx="1104">
                  <c:v>5.25</c:v>
                </c:pt>
                <c:pt idx="1105">
                  <c:v>5.25</c:v>
                </c:pt>
                <c:pt idx="1106">
                  <c:v>5.25</c:v>
                </c:pt>
                <c:pt idx="1107">
                  <c:v>5.25</c:v>
                </c:pt>
                <c:pt idx="1108">
                  <c:v>5.25</c:v>
                </c:pt>
                <c:pt idx="1109">
                  <c:v>5.25</c:v>
                </c:pt>
                <c:pt idx="1110">
                  <c:v>5.5</c:v>
                </c:pt>
                <c:pt idx="1111">
                  <c:v>5.5</c:v>
                </c:pt>
                <c:pt idx="1112">
                  <c:v>5.5</c:v>
                </c:pt>
                <c:pt idx="1113">
                  <c:v>5.5</c:v>
                </c:pt>
                <c:pt idx="1114">
                  <c:v>5.5</c:v>
                </c:pt>
                <c:pt idx="1115">
                  <c:v>5.5</c:v>
                </c:pt>
                <c:pt idx="1116">
                  <c:v>5.5</c:v>
                </c:pt>
                <c:pt idx="1117">
                  <c:v>5.5</c:v>
                </c:pt>
                <c:pt idx="1118">
                  <c:v>5.5</c:v>
                </c:pt>
                <c:pt idx="1119">
                  <c:v>5.5</c:v>
                </c:pt>
                <c:pt idx="1120">
                  <c:v>5.5</c:v>
                </c:pt>
                <c:pt idx="1121">
                  <c:v>5.5</c:v>
                </c:pt>
                <c:pt idx="1122">
                  <c:v>5.5</c:v>
                </c:pt>
                <c:pt idx="1123">
                  <c:v>5.5</c:v>
                </c:pt>
                <c:pt idx="1124">
                  <c:v>5.5</c:v>
                </c:pt>
                <c:pt idx="1125">
                  <c:v>5.5</c:v>
                </c:pt>
                <c:pt idx="1126">
                  <c:v>5.5</c:v>
                </c:pt>
                <c:pt idx="1127">
                  <c:v>5.5</c:v>
                </c:pt>
                <c:pt idx="1128">
                  <c:v>5.5</c:v>
                </c:pt>
                <c:pt idx="1129">
                  <c:v>5.5</c:v>
                </c:pt>
                <c:pt idx="1130">
                  <c:v>5.5</c:v>
                </c:pt>
                <c:pt idx="1131">
                  <c:v>5.5</c:v>
                </c:pt>
                <c:pt idx="1132">
                  <c:v>5.5</c:v>
                </c:pt>
                <c:pt idx="1133">
                  <c:v>5.5</c:v>
                </c:pt>
                <c:pt idx="1134">
                  <c:v>5.5</c:v>
                </c:pt>
                <c:pt idx="1135">
                  <c:v>5.5</c:v>
                </c:pt>
                <c:pt idx="1136">
                  <c:v>5.5</c:v>
                </c:pt>
                <c:pt idx="1137">
                  <c:v>5.5</c:v>
                </c:pt>
                <c:pt idx="1138">
                  <c:v>5.5</c:v>
                </c:pt>
                <c:pt idx="1139">
                  <c:v>5.5</c:v>
                </c:pt>
                <c:pt idx="1140">
                  <c:v>5.5</c:v>
                </c:pt>
                <c:pt idx="1141">
                  <c:v>5.5</c:v>
                </c:pt>
                <c:pt idx="1142">
                  <c:v>5.5</c:v>
                </c:pt>
                <c:pt idx="1143">
                  <c:v>5.5</c:v>
                </c:pt>
                <c:pt idx="1144">
                  <c:v>5.5</c:v>
                </c:pt>
                <c:pt idx="1145">
                  <c:v>5.5</c:v>
                </c:pt>
                <c:pt idx="1146">
                  <c:v>5.5</c:v>
                </c:pt>
                <c:pt idx="1147">
                  <c:v>5.5</c:v>
                </c:pt>
                <c:pt idx="1148">
                  <c:v>5.5</c:v>
                </c:pt>
                <c:pt idx="1149">
                  <c:v>5.75</c:v>
                </c:pt>
                <c:pt idx="1150">
                  <c:v>5.75</c:v>
                </c:pt>
                <c:pt idx="1151">
                  <c:v>5.75</c:v>
                </c:pt>
                <c:pt idx="1152">
                  <c:v>5.75</c:v>
                </c:pt>
                <c:pt idx="1153">
                  <c:v>5.75</c:v>
                </c:pt>
                <c:pt idx="1154">
                  <c:v>5.75</c:v>
                </c:pt>
                <c:pt idx="1155">
                  <c:v>5.75</c:v>
                </c:pt>
                <c:pt idx="1156">
                  <c:v>5.75</c:v>
                </c:pt>
                <c:pt idx="1157">
                  <c:v>5.75</c:v>
                </c:pt>
                <c:pt idx="1158">
                  <c:v>5.75</c:v>
                </c:pt>
                <c:pt idx="1159">
                  <c:v>5.75</c:v>
                </c:pt>
                <c:pt idx="1160">
                  <c:v>5.75</c:v>
                </c:pt>
                <c:pt idx="1161">
                  <c:v>5.75</c:v>
                </c:pt>
                <c:pt idx="1162">
                  <c:v>5.75</c:v>
                </c:pt>
                <c:pt idx="1163">
                  <c:v>5.75</c:v>
                </c:pt>
                <c:pt idx="1164">
                  <c:v>5.75</c:v>
                </c:pt>
                <c:pt idx="1165">
                  <c:v>5.75</c:v>
                </c:pt>
                <c:pt idx="1166">
                  <c:v>5.75</c:v>
                </c:pt>
                <c:pt idx="1167">
                  <c:v>5.75</c:v>
                </c:pt>
                <c:pt idx="1168">
                  <c:v>5.75</c:v>
                </c:pt>
                <c:pt idx="1169">
                  <c:v>5.75</c:v>
                </c:pt>
                <c:pt idx="1170">
                  <c:v>5.75</c:v>
                </c:pt>
                <c:pt idx="1171">
                  <c:v>5.75</c:v>
                </c:pt>
                <c:pt idx="1172">
                  <c:v>5.75</c:v>
                </c:pt>
                <c:pt idx="1173">
                  <c:v>5.75</c:v>
                </c:pt>
                <c:pt idx="1174">
                  <c:v>5.75</c:v>
                </c:pt>
                <c:pt idx="1175">
                  <c:v>5.75</c:v>
                </c:pt>
                <c:pt idx="1176">
                  <c:v>5.75</c:v>
                </c:pt>
                <c:pt idx="1177">
                  <c:v>5.75</c:v>
                </c:pt>
                <c:pt idx="1178">
                  <c:v>5.75</c:v>
                </c:pt>
                <c:pt idx="1179">
                  <c:v>5.75</c:v>
                </c:pt>
                <c:pt idx="1180">
                  <c:v>5.75</c:v>
                </c:pt>
                <c:pt idx="1181">
                  <c:v>5.75</c:v>
                </c:pt>
                <c:pt idx="1182">
                  <c:v>5.75</c:v>
                </c:pt>
                <c:pt idx="1183">
                  <c:v>5.75</c:v>
                </c:pt>
                <c:pt idx="1184">
                  <c:v>5.75</c:v>
                </c:pt>
                <c:pt idx="1185">
                  <c:v>5.75</c:v>
                </c:pt>
                <c:pt idx="1186">
                  <c:v>5.75</c:v>
                </c:pt>
                <c:pt idx="1187">
                  <c:v>5.75</c:v>
                </c:pt>
                <c:pt idx="1188">
                  <c:v>5.75</c:v>
                </c:pt>
                <c:pt idx="1189">
                  <c:v>5.75</c:v>
                </c:pt>
                <c:pt idx="1190">
                  <c:v>5.75</c:v>
                </c:pt>
                <c:pt idx="1191">
                  <c:v>5.75</c:v>
                </c:pt>
                <c:pt idx="1192">
                  <c:v>5.75</c:v>
                </c:pt>
                <c:pt idx="1193">
                  <c:v>5.75</c:v>
                </c:pt>
                <c:pt idx="1194">
                  <c:v>5.75</c:v>
                </c:pt>
                <c:pt idx="1195">
                  <c:v>5.75</c:v>
                </c:pt>
                <c:pt idx="1196">
                  <c:v>5.75</c:v>
                </c:pt>
                <c:pt idx="1197">
                  <c:v>5.75</c:v>
                </c:pt>
                <c:pt idx="1198">
                  <c:v>5.75</c:v>
                </c:pt>
                <c:pt idx="1199">
                  <c:v>5.75</c:v>
                </c:pt>
                <c:pt idx="1200">
                  <c:v>5.75</c:v>
                </c:pt>
                <c:pt idx="1201">
                  <c:v>5.75</c:v>
                </c:pt>
                <c:pt idx="1202">
                  <c:v>5.75</c:v>
                </c:pt>
                <c:pt idx="1203">
                  <c:v>5.75</c:v>
                </c:pt>
                <c:pt idx="1204">
                  <c:v>5.75</c:v>
                </c:pt>
                <c:pt idx="1205">
                  <c:v>5.75</c:v>
                </c:pt>
                <c:pt idx="1206">
                  <c:v>5.75</c:v>
                </c:pt>
                <c:pt idx="1207">
                  <c:v>5.75</c:v>
                </c:pt>
                <c:pt idx="1208">
                  <c:v>5.75</c:v>
                </c:pt>
                <c:pt idx="1209">
                  <c:v>5.75</c:v>
                </c:pt>
                <c:pt idx="1210">
                  <c:v>5.75</c:v>
                </c:pt>
                <c:pt idx="1211">
                  <c:v>5.75</c:v>
                </c:pt>
                <c:pt idx="1212">
                  <c:v>5.75</c:v>
                </c:pt>
                <c:pt idx="1213">
                  <c:v>5.75</c:v>
                </c:pt>
                <c:pt idx="1214">
                  <c:v>5.75</c:v>
                </c:pt>
                <c:pt idx="1215">
                  <c:v>5.75</c:v>
                </c:pt>
                <c:pt idx="1216">
                  <c:v>5.75</c:v>
                </c:pt>
                <c:pt idx="1217">
                  <c:v>5.75</c:v>
                </c:pt>
                <c:pt idx="1218">
                  <c:v>5.75</c:v>
                </c:pt>
                <c:pt idx="1219">
                  <c:v>5.75</c:v>
                </c:pt>
                <c:pt idx="1220">
                  <c:v>5.75</c:v>
                </c:pt>
                <c:pt idx="1221">
                  <c:v>5.75</c:v>
                </c:pt>
                <c:pt idx="1222">
                  <c:v>5.75</c:v>
                </c:pt>
                <c:pt idx="1223">
                  <c:v>5.75</c:v>
                </c:pt>
                <c:pt idx="1224">
                  <c:v>5.75</c:v>
                </c:pt>
                <c:pt idx="1225">
                  <c:v>5.75</c:v>
                </c:pt>
                <c:pt idx="1226">
                  <c:v>5.75</c:v>
                </c:pt>
                <c:pt idx="1227">
                  <c:v>5.75</c:v>
                </c:pt>
                <c:pt idx="1228">
                  <c:v>5.75</c:v>
                </c:pt>
                <c:pt idx="1229">
                  <c:v>5.75</c:v>
                </c:pt>
                <c:pt idx="1230">
                  <c:v>5.75</c:v>
                </c:pt>
                <c:pt idx="1231">
                  <c:v>5.75</c:v>
                </c:pt>
                <c:pt idx="1232">
                  <c:v>5.75</c:v>
                </c:pt>
                <c:pt idx="1233">
                  <c:v>5.75</c:v>
                </c:pt>
                <c:pt idx="1234">
                  <c:v>5.75</c:v>
                </c:pt>
                <c:pt idx="1235">
                  <c:v>5.75</c:v>
                </c:pt>
                <c:pt idx="1236">
                  <c:v>5.75</c:v>
                </c:pt>
                <c:pt idx="1237">
                  <c:v>5.75</c:v>
                </c:pt>
                <c:pt idx="1238">
                  <c:v>5.75</c:v>
                </c:pt>
                <c:pt idx="1239">
                  <c:v>5.75</c:v>
                </c:pt>
                <c:pt idx="1240">
                  <c:v>5.75</c:v>
                </c:pt>
                <c:pt idx="1241">
                  <c:v>5.75</c:v>
                </c:pt>
                <c:pt idx="1242">
                  <c:v>5.75</c:v>
                </c:pt>
                <c:pt idx="1243">
                  <c:v>5.75</c:v>
                </c:pt>
                <c:pt idx="1244">
                  <c:v>5.75</c:v>
                </c:pt>
                <c:pt idx="1245">
                  <c:v>5.75</c:v>
                </c:pt>
                <c:pt idx="1246">
                  <c:v>5.75</c:v>
                </c:pt>
                <c:pt idx="1247">
                  <c:v>5.75</c:v>
                </c:pt>
                <c:pt idx="1248">
                  <c:v>5.75</c:v>
                </c:pt>
                <c:pt idx="1249">
                  <c:v>5.75</c:v>
                </c:pt>
                <c:pt idx="1250">
                  <c:v>5.75</c:v>
                </c:pt>
                <c:pt idx="1251">
                  <c:v>5.75</c:v>
                </c:pt>
                <c:pt idx="1252">
                  <c:v>5.75</c:v>
                </c:pt>
                <c:pt idx="1253">
                  <c:v>5.75</c:v>
                </c:pt>
                <c:pt idx="1254">
                  <c:v>5.75</c:v>
                </c:pt>
                <c:pt idx="1255">
                  <c:v>5.75</c:v>
                </c:pt>
                <c:pt idx="1256">
                  <c:v>5.75</c:v>
                </c:pt>
                <c:pt idx="1257">
                  <c:v>5.75</c:v>
                </c:pt>
                <c:pt idx="1258">
                  <c:v>5.75</c:v>
                </c:pt>
                <c:pt idx="1259">
                  <c:v>5.5</c:v>
                </c:pt>
                <c:pt idx="1260">
                  <c:v>5.5</c:v>
                </c:pt>
                <c:pt idx="1261">
                  <c:v>5.5</c:v>
                </c:pt>
                <c:pt idx="1262">
                  <c:v>5.5</c:v>
                </c:pt>
                <c:pt idx="1263">
                  <c:v>5.5</c:v>
                </c:pt>
                <c:pt idx="1264">
                  <c:v>5.5</c:v>
                </c:pt>
                <c:pt idx="1265">
                  <c:v>5.5</c:v>
                </c:pt>
                <c:pt idx="1266">
                  <c:v>5.5</c:v>
                </c:pt>
                <c:pt idx="1267">
                  <c:v>5.5</c:v>
                </c:pt>
                <c:pt idx="1268">
                  <c:v>5.5</c:v>
                </c:pt>
                <c:pt idx="1269">
                  <c:v>5.5</c:v>
                </c:pt>
                <c:pt idx="1270">
                  <c:v>5.5</c:v>
                </c:pt>
                <c:pt idx="1271">
                  <c:v>5.5</c:v>
                </c:pt>
                <c:pt idx="1272">
                  <c:v>5.5</c:v>
                </c:pt>
                <c:pt idx="1273">
                  <c:v>5.5</c:v>
                </c:pt>
                <c:pt idx="1274">
                  <c:v>5.5</c:v>
                </c:pt>
                <c:pt idx="1275">
                  <c:v>5.5</c:v>
                </c:pt>
                <c:pt idx="1276">
                  <c:v>5.5</c:v>
                </c:pt>
                <c:pt idx="1277">
                  <c:v>5.5</c:v>
                </c:pt>
                <c:pt idx="1278">
                  <c:v>5.5</c:v>
                </c:pt>
                <c:pt idx="1279">
                  <c:v>5.5</c:v>
                </c:pt>
                <c:pt idx="1280">
                  <c:v>5.5</c:v>
                </c:pt>
                <c:pt idx="1281">
                  <c:v>5.5</c:v>
                </c:pt>
                <c:pt idx="1282">
                  <c:v>5.5</c:v>
                </c:pt>
                <c:pt idx="1283">
                  <c:v>5.5</c:v>
                </c:pt>
                <c:pt idx="1284">
                  <c:v>5.5</c:v>
                </c:pt>
                <c:pt idx="1285">
                  <c:v>5.5</c:v>
                </c:pt>
                <c:pt idx="1286">
                  <c:v>5.5</c:v>
                </c:pt>
                <c:pt idx="1287">
                  <c:v>5.5</c:v>
                </c:pt>
                <c:pt idx="1288">
                  <c:v>5.5</c:v>
                </c:pt>
                <c:pt idx="1289">
                  <c:v>5.5</c:v>
                </c:pt>
                <c:pt idx="1290">
                  <c:v>5.5</c:v>
                </c:pt>
                <c:pt idx="1291">
                  <c:v>5.5</c:v>
                </c:pt>
                <c:pt idx="1292">
                  <c:v>5.5</c:v>
                </c:pt>
                <c:pt idx="1293">
                  <c:v>5.5</c:v>
                </c:pt>
                <c:pt idx="1294">
                  <c:v>5.5</c:v>
                </c:pt>
                <c:pt idx="1295">
                  <c:v>5.5</c:v>
                </c:pt>
                <c:pt idx="1296">
                  <c:v>5.5</c:v>
                </c:pt>
                <c:pt idx="1297">
                  <c:v>5.5</c:v>
                </c:pt>
                <c:pt idx="1298">
                  <c:v>5.5</c:v>
                </c:pt>
                <c:pt idx="1299">
                  <c:v>5.5</c:v>
                </c:pt>
                <c:pt idx="1300">
                  <c:v>5.5</c:v>
                </c:pt>
                <c:pt idx="1301">
                  <c:v>5.25</c:v>
                </c:pt>
                <c:pt idx="1302">
                  <c:v>5.25</c:v>
                </c:pt>
                <c:pt idx="1303">
                  <c:v>5.25</c:v>
                </c:pt>
                <c:pt idx="1304">
                  <c:v>5.25</c:v>
                </c:pt>
                <c:pt idx="1305">
                  <c:v>5.25</c:v>
                </c:pt>
                <c:pt idx="1306">
                  <c:v>5.25</c:v>
                </c:pt>
                <c:pt idx="1307">
                  <c:v>5.25</c:v>
                </c:pt>
                <c:pt idx="1308">
                  <c:v>5.25</c:v>
                </c:pt>
                <c:pt idx="1309">
                  <c:v>5.25</c:v>
                </c:pt>
                <c:pt idx="1310">
                  <c:v>5.25</c:v>
                </c:pt>
                <c:pt idx="1311">
                  <c:v>5.25</c:v>
                </c:pt>
                <c:pt idx="1312">
                  <c:v>5.25</c:v>
                </c:pt>
                <c:pt idx="1313">
                  <c:v>5.25</c:v>
                </c:pt>
                <c:pt idx="1314">
                  <c:v>5.25</c:v>
                </c:pt>
                <c:pt idx="1315">
                  <c:v>5.25</c:v>
                </c:pt>
                <c:pt idx="1316">
                  <c:v>5.25</c:v>
                </c:pt>
                <c:pt idx="1317">
                  <c:v>5.25</c:v>
                </c:pt>
                <c:pt idx="1318">
                  <c:v>5.25</c:v>
                </c:pt>
                <c:pt idx="1319">
                  <c:v>5.25</c:v>
                </c:pt>
                <c:pt idx="1320">
                  <c:v>5.25</c:v>
                </c:pt>
                <c:pt idx="1321">
                  <c:v>5.25</c:v>
                </c:pt>
                <c:pt idx="1322">
                  <c:v>5.25</c:v>
                </c:pt>
                <c:pt idx="1323">
                  <c:v>5.25</c:v>
                </c:pt>
                <c:pt idx="1324">
                  <c:v>5.25</c:v>
                </c:pt>
                <c:pt idx="1325">
                  <c:v>5.25</c:v>
                </c:pt>
                <c:pt idx="1326">
                  <c:v>5.25</c:v>
                </c:pt>
                <c:pt idx="1327">
                  <c:v>5.25</c:v>
                </c:pt>
                <c:pt idx="1328">
                  <c:v>5.25</c:v>
                </c:pt>
                <c:pt idx="1329">
                  <c:v>5.25</c:v>
                </c:pt>
                <c:pt idx="1330">
                  <c:v>5.25</c:v>
                </c:pt>
                <c:pt idx="1331">
                  <c:v>5.25</c:v>
                </c:pt>
                <c:pt idx="1332">
                  <c:v>5.25</c:v>
                </c:pt>
                <c:pt idx="1333">
                  <c:v>5.25</c:v>
                </c:pt>
                <c:pt idx="1334">
                  <c:v>5.25</c:v>
                </c:pt>
                <c:pt idx="1335">
                  <c:v>5.25</c:v>
                </c:pt>
                <c:pt idx="1336">
                  <c:v>5.25</c:v>
                </c:pt>
                <c:pt idx="1337">
                  <c:v>5.25</c:v>
                </c:pt>
                <c:pt idx="1338">
                  <c:v>5.25</c:v>
                </c:pt>
                <c:pt idx="1339">
                  <c:v>5.25</c:v>
                </c:pt>
                <c:pt idx="1340">
                  <c:v>5.25</c:v>
                </c:pt>
                <c:pt idx="1341">
                  <c:v>5.25</c:v>
                </c:pt>
                <c:pt idx="1342">
                  <c:v>5.25</c:v>
                </c:pt>
                <c:pt idx="1343">
                  <c:v>5.25</c:v>
                </c:pt>
                <c:pt idx="1344">
                  <c:v>5.25</c:v>
                </c:pt>
                <c:pt idx="1345">
                  <c:v>5</c:v>
                </c:pt>
                <c:pt idx="1346">
                  <c:v>5</c:v>
                </c:pt>
                <c:pt idx="1347">
                  <c:v>5</c:v>
                </c:pt>
                <c:pt idx="1348">
                  <c:v>5</c:v>
                </c:pt>
                <c:pt idx="1349">
                  <c:v>5</c:v>
                </c:pt>
                <c:pt idx="1350">
                  <c:v>5</c:v>
                </c:pt>
                <c:pt idx="1351">
                  <c:v>5</c:v>
                </c:pt>
                <c:pt idx="1352">
                  <c:v>5</c:v>
                </c:pt>
                <c:pt idx="1353">
                  <c:v>5</c:v>
                </c:pt>
                <c:pt idx="1354">
                  <c:v>5</c:v>
                </c:pt>
                <c:pt idx="1355">
                  <c:v>5</c:v>
                </c:pt>
                <c:pt idx="1356">
                  <c:v>5</c:v>
                </c:pt>
                <c:pt idx="1357">
                  <c:v>5</c:v>
                </c:pt>
                <c:pt idx="1358">
                  <c:v>5</c:v>
                </c:pt>
                <c:pt idx="1359">
                  <c:v>5</c:v>
                </c:pt>
                <c:pt idx="1360">
                  <c:v>5</c:v>
                </c:pt>
                <c:pt idx="1361">
                  <c:v>5</c:v>
                </c:pt>
                <c:pt idx="1362">
                  <c:v>5</c:v>
                </c:pt>
                <c:pt idx="1363">
                  <c:v>5</c:v>
                </c:pt>
                <c:pt idx="1364">
                  <c:v>5</c:v>
                </c:pt>
                <c:pt idx="1365">
                  <c:v>5</c:v>
                </c:pt>
                <c:pt idx="1366">
                  <c:v>5</c:v>
                </c:pt>
                <c:pt idx="1367">
                  <c:v>5</c:v>
                </c:pt>
                <c:pt idx="1368">
                  <c:v>5</c:v>
                </c:pt>
                <c:pt idx="1369">
                  <c:v>5</c:v>
                </c:pt>
                <c:pt idx="1370">
                  <c:v>5</c:v>
                </c:pt>
                <c:pt idx="1371">
                  <c:v>5</c:v>
                </c:pt>
                <c:pt idx="1372">
                  <c:v>5</c:v>
                </c:pt>
                <c:pt idx="1373">
                  <c:v>5</c:v>
                </c:pt>
                <c:pt idx="1374">
                  <c:v>5</c:v>
                </c:pt>
                <c:pt idx="1375">
                  <c:v>5</c:v>
                </c:pt>
                <c:pt idx="1376">
                  <c:v>5</c:v>
                </c:pt>
                <c:pt idx="1377">
                  <c:v>5</c:v>
                </c:pt>
                <c:pt idx="1378">
                  <c:v>5</c:v>
                </c:pt>
                <c:pt idx="1379">
                  <c:v>5</c:v>
                </c:pt>
                <c:pt idx="1380">
                  <c:v>5</c:v>
                </c:pt>
                <c:pt idx="1381">
                  <c:v>5</c:v>
                </c:pt>
                <c:pt idx="1382">
                  <c:v>5</c:v>
                </c:pt>
                <c:pt idx="1383">
                  <c:v>5</c:v>
                </c:pt>
                <c:pt idx="1384">
                  <c:v>5</c:v>
                </c:pt>
                <c:pt idx="1385">
                  <c:v>5</c:v>
                </c:pt>
                <c:pt idx="1386">
                  <c:v>5</c:v>
                </c:pt>
                <c:pt idx="1387">
                  <c:v>5</c:v>
                </c:pt>
                <c:pt idx="1388">
                  <c:v>5</c:v>
                </c:pt>
                <c:pt idx="1389">
                  <c:v>5</c:v>
                </c:pt>
                <c:pt idx="1390">
                  <c:v>5</c:v>
                </c:pt>
                <c:pt idx="1391">
                  <c:v>5</c:v>
                </c:pt>
                <c:pt idx="1392">
                  <c:v>5</c:v>
                </c:pt>
                <c:pt idx="1393">
                  <c:v>5</c:v>
                </c:pt>
                <c:pt idx="1394">
                  <c:v>5</c:v>
                </c:pt>
                <c:pt idx="1395">
                  <c:v>5</c:v>
                </c:pt>
                <c:pt idx="1396">
                  <c:v>5</c:v>
                </c:pt>
                <c:pt idx="1397">
                  <c:v>5</c:v>
                </c:pt>
                <c:pt idx="1398">
                  <c:v>5</c:v>
                </c:pt>
                <c:pt idx="1399">
                  <c:v>5</c:v>
                </c:pt>
                <c:pt idx="1400">
                  <c:v>5</c:v>
                </c:pt>
                <c:pt idx="1401">
                  <c:v>5</c:v>
                </c:pt>
                <c:pt idx="1402">
                  <c:v>5</c:v>
                </c:pt>
                <c:pt idx="1403">
                  <c:v>5</c:v>
                </c:pt>
                <c:pt idx="1404">
                  <c:v>5</c:v>
                </c:pt>
                <c:pt idx="1405">
                  <c:v>5</c:v>
                </c:pt>
                <c:pt idx="1406">
                  <c:v>5</c:v>
                </c:pt>
                <c:pt idx="1407">
                  <c:v>5</c:v>
                </c:pt>
                <c:pt idx="1408">
                  <c:v>5</c:v>
                </c:pt>
                <c:pt idx="1409">
                  <c:v>5</c:v>
                </c:pt>
                <c:pt idx="1410">
                  <c:v>5</c:v>
                </c:pt>
                <c:pt idx="1411">
                  <c:v>5</c:v>
                </c:pt>
                <c:pt idx="1412">
                  <c:v>5</c:v>
                </c:pt>
                <c:pt idx="1413">
                  <c:v>5</c:v>
                </c:pt>
                <c:pt idx="1414">
                  <c:v>5</c:v>
                </c:pt>
                <c:pt idx="1415">
                  <c:v>5</c:v>
                </c:pt>
                <c:pt idx="1416">
                  <c:v>5</c:v>
                </c:pt>
                <c:pt idx="1417">
                  <c:v>5</c:v>
                </c:pt>
                <c:pt idx="1418">
                  <c:v>5</c:v>
                </c:pt>
                <c:pt idx="1419">
                  <c:v>5</c:v>
                </c:pt>
                <c:pt idx="1420">
                  <c:v>5</c:v>
                </c:pt>
                <c:pt idx="1421">
                  <c:v>5</c:v>
                </c:pt>
                <c:pt idx="1422">
                  <c:v>5</c:v>
                </c:pt>
                <c:pt idx="1423">
                  <c:v>5</c:v>
                </c:pt>
                <c:pt idx="1424">
                  <c:v>5</c:v>
                </c:pt>
                <c:pt idx="1425">
                  <c:v>5</c:v>
                </c:pt>
                <c:pt idx="1426">
                  <c:v>5</c:v>
                </c:pt>
                <c:pt idx="1427">
                  <c:v>5</c:v>
                </c:pt>
                <c:pt idx="1428">
                  <c:v>5</c:v>
                </c:pt>
                <c:pt idx="1429">
                  <c:v>5</c:v>
                </c:pt>
                <c:pt idx="1430">
                  <c:v>5</c:v>
                </c:pt>
                <c:pt idx="1431">
                  <c:v>5</c:v>
                </c:pt>
                <c:pt idx="1432">
                  <c:v>5</c:v>
                </c:pt>
                <c:pt idx="1433">
                  <c:v>5</c:v>
                </c:pt>
                <c:pt idx="1434">
                  <c:v>5</c:v>
                </c:pt>
                <c:pt idx="1435">
                  <c:v>5</c:v>
                </c:pt>
                <c:pt idx="1436">
                  <c:v>5</c:v>
                </c:pt>
                <c:pt idx="1437">
                  <c:v>5</c:v>
                </c:pt>
                <c:pt idx="1438">
                  <c:v>5</c:v>
                </c:pt>
                <c:pt idx="1439">
                  <c:v>5</c:v>
                </c:pt>
                <c:pt idx="1440">
                  <c:v>5</c:v>
                </c:pt>
                <c:pt idx="1441">
                  <c:v>5</c:v>
                </c:pt>
                <c:pt idx="1442">
                  <c:v>5</c:v>
                </c:pt>
                <c:pt idx="1443">
                  <c:v>5</c:v>
                </c:pt>
                <c:pt idx="1444">
                  <c:v>5</c:v>
                </c:pt>
                <c:pt idx="1445">
                  <c:v>5</c:v>
                </c:pt>
                <c:pt idx="1446">
                  <c:v>5</c:v>
                </c:pt>
                <c:pt idx="1447">
                  <c:v>5</c:v>
                </c:pt>
                <c:pt idx="1448">
                  <c:v>5</c:v>
                </c:pt>
                <c:pt idx="1449">
                  <c:v>5</c:v>
                </c:pt>
                <c:pt idx="1450">
                  <c:v>5</c:v>
                </c:pt>
                <c:pt idx="1451">
                  <c:v>5</c:v>
                </c:pt>
                <c:pt idx="1452">
                  <c:v>5</c:v>
                </c:pt>
                <c:pt idx="1453">
                  <c:v>5</c:v>
                </c:pt>
                <c:pt idx="1454">
                  <c:v>5</c:v>
                </c:pt>
                <c:pt idx="1455">
                  <c:v>5</c:v>
                </c:pt>
                <c:pt idx="1456">
                  <c:v>5</c:v>
                </c:pt>
                <c:pt idx="1457">
                  <c:v>5</c:v>
                </c:pt>
                <c:pt idx="1458">
                  <c:v>5</c:v>
                </c:pt>
                <c:pt idx="1459">
                  <c:v>5</c:v>
                </c:pt>
                <c:pt idx="1460">
                  <c:v>5</c:v>
                </c:pt>
                <c:pt idx="1461">
                  <c:v>5</c:v>
                </c:pt>
                <c:pt idx="1462">
                  <c:v>5</c:v>
                </c:pt>
                <c:pt idx="1463">
                  <c:v>5</c:v>
                </c:pt>
                <c:pt idx="1464">
                  <c:v>5</c:v>
                </c:pt>
                <c:pt idx="1465">
                  <c:v>5</c:v>
                </c:pt>
                <c:pt idx="1466">
                  <c:v>5</c:v>
                </c:pt>
                <c:pt idx="1467">
                  <c:v>5</c:v>
                </c:pt>
                <c:pt idx="1468">
                  <c:v>5</c:v>
                </c:pt>
                <c:pt idx="1469">
                  <c:v>5</c:v>
                </c:pt>
                <c:pt idx="1470">
                  <c:v>5</c:v>
                </c:pt>
                <c:pt idx="1471">
                  <c:v>5</c:v>
                </c:pt>
                <c:pt idx="1472">
                  <c:v>5</c:v>
                </c:pt>
                <c:pt idx="1473">
                  <c:v>5</c:v>
                </c:pt>
                <c:pt idx="1474">
                  <c:v>4.5</c:v>
                </c:pt>
                <c:pt idx="1475">
                  <c:v>4.5</c:v>
                </c:pt>
                <c:pt idx="1476">
                  <c:v>4.5</c:v>
                </c:pt>
                <c:pt idx="1477">
                  <c:v>4.5</c:v>
                </c:pt>
                <c:pt idx="1478">
                  <c:v>4.5</c:v>
                </c:pt>
                <c:pt idx="1479">
                  <c:v>4.5</c:v>
                </c:pt>
                <c:pt idx="1480">
                  <c:v>4.5</c:v>
                </c:pt>
                <c:pt idx="1481">
                  <c:v>4.5</c:v>
                </c:pt>
                <c:pt idx="1482">
                  <c:v>4.5</c:v>
                </c:pt>
                <c:pt idx="1483">
                  <c:v>4.5</c:v>
                </c:pt>
                <c:pt idx="1484">
                  <c:v>4.5</c:v>
                </c:pt>
                <c:pt idx="1485">
                  <c:v>4.5</c:v>
                </c:pt>
                <c:pt idx="1486">
                  <c:v>4.5</c:v>
                </c:pt>
                <c:pt idx="1487">
                  <c:v>4.5</c:v>
                </c:pt>
                <c:pt idx="1488">
                  <c:v>4.5</c:v>
                </c:pt>
                <c:pt idx="1489">
                  <c:v>4.5</c:v>
                </c:pt>
                <c:pt idx="1490">
                  <c:v>4.5</c:v>
                </c:pt>
                <c:pt idx="1491">
                  <c:v>4.5</c:v>
                </c:pt>
                <c:pt idx="1492">
                  <c:v>4.5</c:v>
                </c:pt>
                <c:pt idx="1493">
                  <c:v>4.5</c:v>
                </c:pt>
                <c:pt idx="1494">
                  <c:v>4.5</c:v>
                </c:pt>
                <c:pt idx="1495">
                  <c:v>3</c:v>
                </c:pt>
                <c:pt idx="1496">
                  <c:v>3</c:v>
                </c:pt>
                <c:pt idx="1497">
                  <c:v>3</c:v>
                </c:pt>
                <c:pt idx="1498">
                  <c:v>3</c:v>
                </c:pt>
                <c:pt idx="1499">
                  <c:v>3</c:v>
                </c:pt>
                <c:pt idx="1500">
                  <c:v>3</c:v>
                </c:pt>
                <c:pt idx="1501">
                  <c:v>3</c:v>
                </c:pt>
                <c:pt idx="1502">
                  <c:v>3</c:v>
                </c:pt>
                <c:pt idx="1503">
                  <c:v>3</c:v>
                </c:pt>
                <c:pt idx="1504">
                  <c:v>3</c:v>
                </c:pt>
                <c:pt idx="1505">
                  <c:v>3</c:v>
                </c:pt>
                <c:pt idx="1506">
                  <c:v>3</c:v>
                </c:pt>
                <c:pt idx="1507">
                  <c:v>3</c:v>
                </c:pt>
                <c:pt idx="1508">
                  <c:v>3</c:v>
                </c:pt>
                <c:pt idx="1509">
                  <c:v>3</c:v>
                </c:pt>
                <c:pt idx="1510">
                  <c:v>3</c:v>
                </c:pt>
                <c:pt idx="1511">
                  <c:v>3</c:v>
                </c:pt>
                <c:pt idx="1512">
                  <c:v>3</c:v>
                </c:pt>
                <c:pt idx="1513">
                  <c:v>3</c:v>
                </c:pt>
                <c:pt idx="1514">
                  <c:v>3</c:v>
                </c:pt>
                <c:pt idx="1515">
                  <c:v>2</c:v>
                </c:pt>
                <c:pt idx="1516">
                  <c:v>2</c:v>
                </c:pt>
                <c:pt idx="1517">
                  <c:v>2</c:v>
                </c:pt>
                <c:pt idx="1518">
                  <c:v>2</c:v>
                </c:pt>
                <c:pt idx="1519">
                  <c:v>2</c:v>
                </c:pt>
                <c:pt idx="1520">
                  <c:v>2</c:v>
                </c:pt>
                <c:pt idx="1521">
                  <c:v>2</c:v>
                </c:pt>
                <c:pt idx="1522">
                  <c:v>2</c:v>
                </c:pt>
                <c:pt idx="1523">
                  <c:v>2</c:v>
                </c:pt>
                <c:pt idx="1524">
                  <c:v>2</c:v>
                </c:pt>
                <c:pt idx="1525">
                  <c:v>2</c:v>
                </c:pt>
                <c:pt idx="1526">
                  <c:v>2</c:v>
                </c:pt>
                <c:pt idx="1527">
                  <c:v>2</c:v>
                </c:pt>
                <c:pt idx="1528">
                  <c:v>2</c:v>
                </c:pt>
                <c:pt idx="1529">
                  <c:v>2</c:v>
                </c:pt>
                <c:pt idx="1530">
                  <c:v>2</c:v>
                </c:pt>
                <c:pt idx="1531">
                  <c:v>2</c:v>
                </c:pt>
                <c:pt idx="1532">
                  <c:v>2</c:v>
                </c:pt>
                <c:pt idx="1533">
                  <c:v>2</c:v>
                </c:pt>
                <c:pt idx="1534">
                  <c:v>2</c:v>
                </c:pt>
                <c:pt idx="1535">
                  <c:v>2</c:v>
                </c:pt>
                <c:pt idx="1536">
                  <c:v>2</c:v>
                </c:pt>
                <c:pt idx="1537">
                  <c:v>2</c:v>
                </c:pt>
                <c:pt idx="1538">
                  <c:v>2</c:v>
                </c:pt>
                <c:pt idx="1539">
                  <c:v>2</c:v>
                </c:pt>
                <c:pt idx="1540">
                  <c:v>2</c:v>
                </c:pt>
                <c:pt idx="1541">
                  <c:v>2</c:v>
                </c:pt>
                <c:pt idx="1542">
                  <c:v>2</c:v>
                </c:pt>
                <c:pt idx="1543">
                  <c:v>2</c:v>
                </c:pt>
                <c:pt idx="1544">
                  <c:v>2</c:v>
                </c:pt>
                <c:pt idx="1545">
                  <c:v>2</c:v>
                </c:pt>
                <c:pt idx="1546">
                  <c:v>2</c:v>
                </c:pt>
                <c:pt idx="1547">
                  <c:v>2</c:v>
                </c:pt>
                <c:pt idx="1548">
                  <c:v>1.5</c:v>
                </c:pt>
                <c:pt idx="1549">
                  <c:v>1.5</c:v>
                </c:pt>
                <c:pt idx="1550">
                  <c:v>1.5</c:v>
                </c:pt>
                <c:pt idx="1551">
                  <c:v>1.5</c:v>
                </c:pt>
                <c:pt idx="1552">
                  <c:v>1.5</c:v>
                </c:pt>
                <c:pt idx="1553">
                  <c:v>1.5</c:v>
                </c:pt>
                <c:pt idx="1554">
                  <c:v>1.5</c:v>
                </c:pt>
                <c:pt idx="1555">
                  <c:v>1.5</c:v>
                </c:pt>
                <c:pt idx="1556">
                  <c:v>1.5</c:v>
                </c:pt>
                <c:pt idx="1557">
                  <c:v>1.5</c:v>
                </c:pt>
                <c:pt idx="1558">
                  <c:v>1.5</c:v>
                </c:pt>
                <c:pt idx="1559">
                  <c:v>1.5</c:v>
                </c:pt>
                <c:pt idx="1560">
                  <c:v>1.5</c:v>
                </c:pt>
                <c:pt idx="1561">
                  <c:v>1.5</c:v>
                </c:pt>
                <c:pt idx="1562">
                  <c:v>1.5</c:v>
                </c:pt>
                <c:pt idx="1563">
                  <c:v>1.5</c:v>
                </c:pt>
                <c:pt idx="1564">
                  <c:v>1.5</c:v>
                </c:pt>
                <c:pt idx="1565">
                  <c:v>1.5</c:v>
                </c:pt>
                <c:pt idx="1566">
                  <c:v>1.5</c:v>
                </c:pt>
                <c:pt idx="1567">
                  <c:v>1.5</c:v>
                </c:pt>
                <c:pt idx="1568">
                  <c:v>1</c:v>
                </c:pt>
                <c:pt idx="1569">
                  <c:v>1</c:v>
                </c:pt>
                <c:pt idx="1570">
                  <c:v>1</c:v>
                </c:pt>
                <c:pt idx="1571">
                  <c:v>1</c:v>
                </c:pt>
              </c:numCache>
            </c:numRef>
          </c:val>
        </c:ser>
        <c:marker val="1"/>
        <c:axId val="100997376"/>
        <c:axId val="100999168"/>
      </c:lineChart>
      <c:lineChart>
        <c:grouping val="standard"/>
        <c:ser>
          <c:idx val="5"/>
          <c:order val="3"/>
          <c:tx>
            <c:strRef>
              <c:f>Sheet1!$G$1</c:f>
              <c:strCache>
                <c:ptCount val="1"/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Sheet1!$A$2:$A$1551</c:f>
              <c:numCache>
                <c:formatCode>dd/mm/yyyy</c:formatCode>
                <c:ptCount val="1550"/>
                <c:pt idx="0">
                  <c:v>37624</c:v>
                </c:pt>
                <c:pt idx="1">
                  <c:v>37627</c:v>
                </c:pt>
                <c:pt idx="2">
                  <c:v>37628</c:v>
                </c:pt>
                <c:pt idx="3">
                  <c:v>37629</c:v>
                </c:pt>
                <c:pt idx="4">
                  <c:v>37630</c:v>
                </c:pt>
                <c:pt idx="5">
                  <c:v>37631</c:v>
                </c:pt>
                <c:pt idx="6">
                  <c:v>37634</c:v>
                </c:pt>
                <c:pt idx="7">
                  <c:v>37635</c:v>
                </c:pt>
                <c:pt idx="8">
                  <c:v>37636</c:v>
                </c:pt>
                <c:pt idx="9">
                  <c:v>37637</c:v>
                </c:pt>
                <c:pt idx="10">
                  <c:v>37638</c:v>
                </c:pt>
                <c:pt idx="11">
                  <c:v>37641</c:v>
                </c:pt>
                <c:pt idx="12">
                  <c:v>37642</c:v>
                </c:pt>
                <c:pt idx="13">
                  <c:v>37643</c:v>
                </c:pt>
                <c:pt idx="14">
                  <c:v>37644</c:v>
                </c:pt>
                <c:pt idx="15">
                  <c:v>37645</c:v>
                </c:pt>
                <c:pt idx="16">
                  <c:v>37648</c:v>
                </c:pt>
                <c:pt idx="17">
                  <c:v>37649</c:v>
                </c:pt>
                <c:pt idx="18">
                  <c:v>37650</c:v>
                </c:pt>
                <c:pt idx="19">
                  <c:v>37651</c:v>
                </c:pt>
                <c:pt idx="20">
                  <c:v>37652</c:v>
                </c:pt>
                <c:pt idx="21">
                  <c:v>37655</c:v>
                </c:pt>
                <c:pt idx="22">
                  <c:v>37656</c:v>
                </c:pt>
                <c:pt idx="23">
                  <c:v>37657</c:v>
                </c:pt>
                <c:pt idx="24">
                  <c:v>37658</c:v>
                </c:pt>
                <c:pt idx="25">
                  <c:v>37659</c:v>
                </c:pt>
                <c:pt idx="26">
                  <c:v>37662</c:v>
                </c:pt>
                <c:pt idx="27">
                  <c:v>37663</c:v>
                </c:pt>
                <c:pt idx="28">
                  <c:v>37664</c:v>
                </c:pt>
                <c:pt idx="29">
                  <c:v>37665</c:v>
                </c:pt>
                <c:pt idx="30">
                  <c:v>37666</c:v>
                </c:pt>
                <c:pt idx="31">
                  <c:v>37669</c:v>
                </c:pt>
                <c:pt idx="32">
                  <c:v>37676</c:v>
                </c:pt>
                <c:pt idx="33">
                  <c:v>37677</c:v>
                </c:pt>
                <c:pt idx="34">
                  <c:v>37678</c:v>
                </c:pt>
                <c:pt idx="35">
                  <c:v>37679</c:v>
                </c:pt>
                <c:pt idx="36">
                  <c:v>37680</c:v>
                </c:pt>
                <c:pt idx="37">
                  <c:v>37683</c:v>
                </c:pt>
                <c:pt idx="38">
                  <c:v>37684</c:v>
                </c:pt>
                <c:pt idx="39">
                  <c:v>37685</c:v>
                </c:pt>
                <c:pt idx="40">
                  <c:v>37686</c:v>
                </c:pt>
                <c:pt idx="41">
                  <c:v>37687</c:v>
                </c:pt>
                <c:pt idx="42">
                  <c:v>37690</c:v>
                </c:pt>
                <c:pt idx="43">
                  <c:v>37691</c:v>
                </c:pt>
                <c:pt idx="44">
                  <c:v>37692</c:v>
                </c:pt>
                <c:pt idx="45">
                  <c:v>37693</c:v>
                </c:pt>
                <c:pt idx="46">
                  <c:v>37694</c:v>
                </c:pt>
                <c:pt idx="47">
                  <c:v>37697</c:v>
                </c:pt>
                <c:pt idx="48">
                  <c:v>37698</c:v>
                </c:pt>
                <c:pt idx="49">
                  <c:v>37699</c:v>
                </c:pt>
                <c:pt idx="50">
                  <c:v>37700</c:v>
                </c:pt>
                <c:pt idx="51">
                  <c:v>37701</c:v>
                </c:pt>
                <c:pt idx="52">
                  <c:v>37704</c:v>
                </c:pt>
                <c:pt idx="53">
                  <c:v>37705</c:v>
                </c:pt>
                <c:pt idx="54">
                  <c:v>37706</c:v>
                </c:pt>
                <c:pt idx="55">
                  <c:v>37707</c:v>
                </c:pt>
                <c:pt idx="56">
                  <c:v>37708</c:v>
                </c:pt>
                <c:pt idx="57">
                  <c:v>37711</c:v>
                </c:pt>
                <c:pt idx="58">
                  <c:v>37712</c:v>
                </c:pt>
                <c:pt idx="59">
                  <c:v>37713</c:v>
                </c:pt>
                <c:pt idx="60">
                  <c:v>37714</c:v>
                </c:pt>
                <c:pt idx="61">
                  <c:v>37715</c:v>
                </c:pt>
                <c:pt idx="62">
                  <c:v>37718</c:v>
                </c:pt>
                <c:pt idx="63">
                  <c:v>37719</c:v>
                </c:pt>
                <c:pt idx="64">
                  <c:v>37720</c:v>
                </c:pt>
                <c:pt idx="65">
                  <c:v>37721</c:v>
                </c:pt>
                <c:pt idx="66">
                  <c:v>37722</c:v>
                </c:pt>
                <c:pt idx="67">
                  <c:v>37725</c:v>
                </c:pt>
                <c:pt idx="68">
                  <c:v>37726</c:v>
                </c:pt>
                <c:pt idx="69">
                  <c:v>37727</c:v>
                </c:pt>
                <c:pt idx="70">
                  <c:v>37728</c:v>
                </c:pt>
                <c:pt idx="71">
                  <c:v>37729</c:v>
                </c:pt>
                <c:pt idx="72">
                  <c:v>37732</c:v>
                </c:pt>
                <c:pt idx="73">
                  <c:v>37733</c:v>
                </c:pt>
                <c:pt idx="74">
                  <c:v>37734</c:v>
                </c:pt>
                <c:pt idx="75">
                  <c:v>37735</c:v>
                </c:pt>
                <c:pt idx="76">
                  <c:v>37736</c:v>
                </c:pt>
                <c:pt idx="77">
                  <c:v>37739</c:v>
                </c:pt>
                <c:pt idx="78">
                  <c:v>37740</c:v>
                </c:pt>
                <c:pt idx="79">
                  <c:v>37741</c:v>
                </c:pt>
                <c:pt idx="80">
                  <c:v>37742</c:v>
                </c:pt>
                <c:pt idx="81">
                  <c:v>37743</c:v>
                </c:pt>
                <c:pt idx="82">
                  <c:v>37746</c:v>
                </c:pt>
                <c:pt idx="83">
                  <c:v>37747</c:v>
                </c:pt>
                <c:pt idx="84">
                  <c:v>37748</c:v>
                </c:pt>
                <c:pt idx="85">
                  <c:v>37749</c:v>
                </c:pt>
                <c:pt idx="86">
                  <c:v>37750</c:v>
                </c:pt>
                <c:pt idx="87">
                  <c:v>37753</c:v>
                </c:pt>
                <c:pt idx="88">
                  <c:v>37754</c:v>
                </c:pt>
                <c:pt idx="89">
                  <c:v>37755</c:v>
                </c:pt>
                <c:pt idx="90">
                  <c:v>37756</c:v>
                </c:pt>
                <c:pt idx="91">
                  <c:v>37757</c:v>
                </c:pt>
                <c:pt idx="92">
                  <c:v>37760</c:v>
                </c:pt>
                <c:pt idx="93">
                  <c:v>37761</c:v>
                </c:pt>
                <c:pt idx="94">
                  <c:v>37762</c:v>
                </c:pt>
                <c:pt idx="95">
                  <c:v>37763</c:v>
                </c:pt>
                <c:pt idx="96">
                  <c:v>37764</c:v>
                </c:pt>
                <c:pt idx="97">
                  <c:v>37767</c:v>
                </c:pt>
                <c:pt idx="98">
                  <c:v>37768</c:v>
                </c:pt>
                <c:pt idx="99">
                  <c:v>37769</c:v>
                </c:pt>
                <c:pt idx="100">
                  <c:v>37770</c:v>
                </c:pt>
                <c:pt idx="101">
                  <c:v>37771</c:v>
                </c:pt>
                <c:pt idx="102">
                  <c:v>37774</c:v>
                </c:pt>
                <c:pt idx="103">
                  <c:v>37775</c:v>
                </c:pt>
                <c:pt idx="104">
                  <c:v>37776</c:v>
                </c:pt>
                <c:pt idx="105">
                  <c:v>37777</c:v>
                </c:pt>
                <c:pt idx="106">
                  <c:v>37778</c:v>
                </c:pt>
                <c:pt idx="107">
                  <c:v>37781</c:v>
                </c:pt>
                <c:pt idx="108">
                  <c:v>37782</c:v>
                </c:pt>
                <c:pt idx="109">
                  <c:v>37783</c:v>
                </c:pt>
                <c:pt idx="110">
                  <c:v>37784</c:v>
                </c:pt>
                <c:pt idx="111">
                  <c:v>37785</c:v>
                </c:pt>
                <c:pt idx="112">
                  <c:v>37788</c:v>
                </c:pt>
                <c:pt idx="113">
                  <c:v>37789</c:v>
                </c:pt>
                <c:pt idx="114">
                  <c:v>37790</c:v>
                </c:pt>
                <c:pt idx="115">
                  <c:v>37791</c:v>
                </c:pt>
                <c:pt idx="116">
                  <c:v>37792</c:v>
                </c:pt>
                <c:pt idx="117">
                  <c:v>37795</c:v>
                </c:pt>
                <c:pt idx="118">
                  <c:v>37796</c:v>
                </c:pt>
                <c:pt idx="119">
                  <c:v>37797</c:v>
                </c:pt>
                <c:pt idx="120">
                  <c:v>37798</c:v>
                </c:pt>
                <c:pt idx="121">
                  <c:v>37799</c:v>
                </c:pt>
                <c:pt idx="122">
                  <c:v>37802</c:v>
                </c:pt>
                <c:pt idx="123">
                  <c:v>37803</c:v>
                </c:pt>
                <c:pt idx="124">
                  <c:v>37804</c:v>
                </c:pt>
                <c:pt idx="125">
                  <c:v>37805</c:v>
                </c:pt>
                <c:pt idx="126">
                  <c:v>37806</c:v>
                </c:pt>
                <c:pt idx="127">
                  <c:v>37809</c:v>
                </c:pt>
                <c:pt idx="128">
                  <c:v>37810</c:v>
                </c:pt>
                <c:pt idx="129">
                  <c:v>37811</c:v>
                </c:pt>
                <c:pt idx="130">
                  <c:v>37812</c:v>
                </c:pt>
                <c:pt idx="131">
                  <c:v>37813</c:v>
                </c:pt>
                <c:pt idx="132">
                  <c:v>37816</c:v>
                </c:pt>
                <c:pt idx="133">
                  <c:v>37817</c:v>
                </c:pt>
                <c:pt idx="134">
                  <c:v>37818</c:v>
                </c:pt>
                <c:pt idx="135">
                  <c:v>37819</c:v>
                </c:pt>
                <c:pt idx="136">
                  <c:v>37820</c:v>
                </c:pt>
                <c:pt idx="137">
                  <c:v>37823</c:v>
                </c:pt>
                <c:pt idx="138">
                  <c:v>37824</c:v>
                </c:pt>
                <c:pt idx="139">
                  <c:v>37825</c:v>
                </c:pt>
                <c:pt idx="140">
                  <c:v>37826</c:v>
                </c:pt>
                <c:pt idx="141">
                  <c:v>37827</c:v>
                </c:pt>
                <c:pt idx="142">
                  <c:v>37830</c:v>
                </c:pt>
                <c:pt idx="143">
                  <c:v>37831</c:v>
                </c:pt>
                <c:pt idx="144">
                  <c:v>37832</c:v>
                </c:pt>
                <c:pt idx="145">
                  <c:v>37833</c:v>
                </c:pt>
                <c:pt idx="146">
                  <c:v>37834</c:v>
                </c:pt>
                <c:pt idx="147">
                  <c:v>37837</c:v>
                </c:pt>
                <c:pt idx="148">
                  <c:v>37838</c:v>
                </c:pt>
                <c:pt idx="149">
                  <c:v>37839</c:v>
                </c:pt>
                <c:pt idx="150">
                  <c:v>37840</c:v>
                </c:pt>
                <c:pt idx="151">
                  <c:v>37841</c:v>
                </c:pt>
                <c:pt idx="152">
                  <c:v>37844</c:v>
                </c:pt>
                <c:pt idx="153">
                  <c:v>37845</c:v>
                </c:pt>
                <c:pt idx="154">
                  <c:v>37846</c:v>
                </c:pt>
                <c:pt idx="155">
                  <c:v>37847</c:v>
                </c:pt>
                <c:pt idx="156">
                  <c:v>37848</c:v>
                </c:pt>
                <c:pt idx="157">
                  <c:v>37851</c:v>
                </c:pt>
                <c:pt idx="158">
                  <c:v>37852</c:v>
                </c:pt>
                <c:pt idx="159">
                  <c:v>37853</c:v>
                </c:pt>
                <c:pt idx="160">
                  <c:v>37854</c:v>
                </c:pt>
                <c:pt idx="161">
                  <c:v>37855</c:v>
                </c:pt>
                <c:pt idx="162">
                  <c:v>37858</c:v>
                </c:pt>
                <c:pt idx="163">
                  <c:v>37859</c:v>
                </c:pt>
                <c:pt idx="164">
                  <c:v>37860</c:v>
                </c:pt>
                <c:pt idx="165">
                  <c:v>37861</c:v>
                </c:pt>
                <c:pt idx="166">
                  <c:v>37862</c:v>
                </c:pt>
                <c:pt idx="167">
                  <c:v>37865</c:v>
                </c:pt>
                <c:pt idx="168">
                  <c:v>37866</c:v>
                </c:pt>
                <c:pt idx="169">
                  <c:v>37867</c:v>
                </c:pt>
                <c:pt idx="170">
                  <c:v>37868</c:v>
                </c:pt>
                <c:pt idx="171">
                  <c:v>37869</c:v>
                </c:pt>
                <c:pt idx="172">
                  <c:v>37872</c:v>
                </c:pt>
                <c:pt idx="173">
                  <c:v>37873</c:v>
                </c:pt>
                <c:pt idx="174">
                  <c:v>37874</c:v>
                </c:pt>
                <c:pt idx="175">
                  <c:v>37875</c:v>
                </c:pt>
                <c:pt idx="176">
                  <c:v>37876</c:v>
                </c:pt>
                <c:pt idx="177">
                  <c:v>37879</c:v>
                </c:pt>
                <c:pt idx="178">
                  <c:v>37880</c:v>
                </c:pt>
                <c:pt idx="179">
                  <c:v>37881</c:v>
                </c:pt>
                <c:pt idx="180">
                  <c:v>37882</c:v>
                </c:pt>
                <c:pt idx="181">
                  <c:v>37883</c:v>
                </c:pt>
                <c:pt idx="182">
                  <c:v>37886</c:v>
                </c:pt>
                <c:pt idx="183">
                  <c:v>37887</c:v>
                </c:pt>
                <c:pt idx="184">
                  <c:v>37888</c:v>
                </c:pt>
                <c:pt idx="185">
                  <c:v>37889</c:v>
                </c:pt>
                <c:pt idx="186">
                  <c:v>37890</c:v>
                </c:pt>
                <c:pt idx="187">
                  <c:v>37893</c:v>
                </c:pt>
                <c:pt idx="188">
                  <c:v>37894</c:v>
                </c:pt>
                <c:pt idx="189">
                  <c:v>37895</c:v>
                </c:pt>
                <c:pt idx="190">
                  <c:v>37896</c:v>
                </c:pt>
                <c:pt idx="191">
                  <c:v>37897</c:v>
                </c:pt>
                <c:pt idx="192">
                  <c:v>37900</c:v>
                </c:pt>
                <c:pt idx="193">
                  <c:v>37901</c:v>
                </c:pt>
                <c:pt idx="194">
                  <c:v>37902</c:v>
                </c:pt>
                <c:pt idx="195">
                  <c:v>37903</c:v>
                </c:pt>
                <c:pt idx="196">
                  <c:v>37904</c:v>
                </c:pt>
                <c:pt idx="197">
                  <c:v>37907</c:v>
                </c:pt>
                <c:pt idx="198">
                  <c:v>37908</c:v>
                </c:pt>
                <c:pt idx="199">
                  <c:v>37909</c:v>
                </c:pt>
                <c:pt idx="200">
                  <c:v>37910</c:v>
                </c:pt>
                <c:pt idx="201">
                  <c:v>37911</c:v>
                </c:pt>
                <c:pt idx="202">
                  <c:v>37914</c:v>
                </c:pt>
                <c:pt idx="203">
                  <c:v>37915</c:v>
                </c:pt>
                <c:pt idx="204">
                  <c:v>37916</c:v>
                </c:pt>
                <c:pt idx="205">
                  <c:v>37917</c:v>
                </c:pt>
                <c:pt idx="206">
                  <c:v>37918</c:v>
                </c:pt>
                <c:pt idx="207">
                  <c:v>37921</c:v>
                </c:pt>
                <c:pt idx="208">
                  <c:v>37922</c:v>
                </c:pt>
                <c:pt idx="209">
                  <c:v>37923</c:v>
                </c:pt>
                <c:pt idx="210">
                  <c:v>37924</c:v>
                </c:pt>
                <c:pt idx="211">
                  <c:v>37925</c:v>
                </c:pt>
                <c:pt idx="212">
                  <c:v>37928</c:v>
                </c:pt>
                <c:pt idx="213">
                  <c:v>37929</c:v>
                </c:pt>
                <c:pt idx="214">
                  <c:v>37930</c:v>
                </c:pt>
                <c:pt idx="215">
                  <c:v>37931</c:v>
                </c:pt>
                <c:pt idx="216">
                  <c:v>37932</c:v>
                </c:pt>
                <c:pt idx="217">
                  <c:v>37935</c:v>
                </c:pt>
                <c:pt idx="218">
                  <c:v>37936</c:v>
                </c:pt>
                <c:pt idx="219">
                  <c:v>37937</c:v>
                </c:pt>
                <c:pt idx="220">
                  <c:v>37938</c:v>
                </c:pt>
                <c:pt idx="221">
                  <c:v>37939</c:v>
                </c:pt>
                <c:pt idx="222">
                  <c:v>37942</c:v>
                </c:pt>
                <c:pt idx="223">
                  <c:v>37943</c:v>
                </c:pt>
                <c:pt idx="224">
                  <c:v>37944</c:v>
                </c:pt>
                <c:pt idx="225">
                  <c:v>37945</c:v>
                </c:pt>
                <c:pt idx="226">
                  <c:v>37946</c:v>
                </c:pt>
                <c:pt idx="227">
                  <c:v>37949</c:v>
                </c:pt>
                <c:pt idx="228">
                  <c:v>37950</c:v>
                </c:pt>
                <c:pt idx="229">
                  <c:v>37951</c:v>
                </c:pt>
                <c:pt idx="230">
                  <c:v>37952</c:v>
                </c:pt>
                <c:pt idx="231">
                  <c:v>37953</c:v>
                </c:pt>
                <c:pt idx="232">
                  <c:v>37956</c:v>
                </c:pt>
                <c:pt idx="233">
                  <c:v>37957</c:v>
                </c:pt>
                <c:pt idx="234">
                  <c:v>37958</c:v>
                </c:pt>
                <c:pt idx="235">
                  <c:v>37959</c:v>
                </c:pt>
                <c:pt idx="236">
                  <c:v>37960</c:v>
                </c:pt>
                <c:pt idx="237">
                  <c:v>37963</c:v>
                </c:pt>
                <c:pt idx="238">
                  <c:v>37964</c:v>
                </c:pt>
                <c:pt idx="239">
                  <c:v>37965</c:v>
                </c:pt>
                <c:pt idx="240">
                  <c:v>37966</c:v>
                </c:pt>
                <c:pt idx="241">
                  <c:v>37967</c:v>
                </c:pt>
                <c:pt idx="242">
                  <c:v>37970</c:v>
                </c:pt>
                <c:pt idx="243">
                  <c:v>37971</c:v>
                </c:pt>
                <c:pt idx="244">
                  <c:v>37972</c:v>
                </c:pt>
                <c:pt idx="245">
                  <c:v>37973</c:v>
                </c:pt>
                <c:pt idx="246">
                  <c:v>37974</c:v>
                </c:pt>
                <c:pt idx="247">
                  <c:v>37977</c:v>
                </c:pt>
                <c:pt idx="248">
                  <c:v>37978</c:v>
                </c:pt>
                <c:pt idx="249">
                  <c:v>37979</c:v>
                </c:pt>
                <c:pt idx="250">
                  <c:v>37984</c:v>
                </c:pt>
                <c:pt idx="251">
                  <c:v>37985</c:v>
                </c:pt>
                <c:pt idx="252">
                  <c:v>37986</c:v>
                </c:pt>
                <c:pt idx="253">
                  <c:v>37988</c:v>
                </c:pt>
                <c:pt idx="254">
                  <c:v>37991</c:v>
                </c:pt>
                <c:pt idx="255">
                  <c:v>37992</c:v>
                </c:pt>
                <c:pt idx="256">
                  <c:v>37993</c:v>
                </c:pt>
                <c:pt idx="257">
                  <c:v>37994</c:v>
                </c:pt>
                <c:pt idx="258">
                  <c:v>37995</c:v>
                </c:pt>
                <c:pt idx="259">
                  <c:v>37998</c:v>
                </c:pt>
                <c:pt idx="260">
                  <c:v>37999</c:v>
                </c:pt>
                <c:pt idx="261">
                  <c:v>38000</c:v>
                </c:pt>
                <c:pt idx="262">
                  <c:v>38001</c:v>
                </c:pt>
                <c:pt idx="263">
                  <c:v>38002</c:v>
                </c:pt>
                <c:pt idx="264">
                  <c:v>38005</c:v>
                </c:pt>
                <c:pt idx="265">
                  <c:v>38006</c:v>
                </c:pt>
                <c:pt idx="266">
                  <c:v>38007</c:v>
                </c:pt>
                <c:pt idx="267">
                  <c:v>38008</c:v>
                </c:pt>
                <c:pt idx="268">
                  <c:v>38009</c:v>
                </c:pt>
                <c:pt idx="269">
                  <c:v>38012</c:v>
                </c:pt>
                <c:pt idx="270">
                  <c:v>38013</c:v>
                </c:pt>
                <c:pt idx="271">
                  <c:v>38014</c:v>
                </c:pt>
                <c:pt idx="272">
                  <c:v>38015</c:v>
                </c:pt>
                <c:pt idx="273">
                  <c:v>38016</c:v>
                </c:pt>
                <c:pt idx="274">
                  <c:v>38019</c:v>
                </c:pt>
                <c:pt idx="275">
                  <c:v>38020</c:v>
                </c:pt>
                <c:pt idx="276">
                  <c:v>38021</c:v>
                </c:pt>
                <c:pt idx="277">
                  <c:v>38022</c:v>
                </c:pt>
                <c:pt idx="278">
                  <c:v>38023</c:v>
                </c:pt>
                <c:pt idx="279">
                  <c:v>38026</c:v>
                </c:pt>
                <c:pt idx="280">
                  <c:v>38027</c:v>
                </c:pt>
                <c:pt idx="281">
                  <c:v>38028</c:v>
                </c:pt>
                <c:pt idx="282">
                  <c:v>38029</c:v>
                </c:pt>
                <c:pt idx="283">
                  <c:v>38030</c:v>
                </c:pt>
                <c:pt idx="284">
                  <c:v>38033</c:v>
                </c:pt>
                <c:pt idx="285">
                  <c:v>38034</c:v>
                </c:pt>
                <c:pt idx="286">
                  <c:v>38035</c:v>
                </c:pt>
                <c:pt idx="287">
                  <c:v>38036</c:v>
                </c:pt>
                <c:pt idx="288">
                  <c:v>38037</c:v>
                </c:pt>
                <c:pt idx="289">
                  <c:v>38040</c:v>
                </c:pt>
                <c:pt idx="290">
                  <c:v>38041</c:v>
                </c:pt>
                <c:pt idx="291">
                  <c:v>38042</c:v>
                </c:pt>
                <c:pt idx="292">
                  <c:v>38043</c:v>
                </c:pt>
                <c:pt idx="293">
                  <c:v>38044</c:v>
                </c:pt>
                <c:pt idx="294">
                  <c:v>38047</c:v>
                </c:pt>
                <c:pt idx="295">
                  <c:v>38048</c:v>
                </c:pt>
                <c:pt idx="296">
                  <c:v>38049</c:v>
                </c:pt>
                <c:pt idx="297">
                  <c:v>38050</c:v>
                </c:pt>
                <c:pt idx="298">
                  <c:v>38051</c:v>
                </c:pt>
                <c:pt idx="299">
                  <c:v>38054</c:v>
                </c:pt>
                <c:pt idx="300">
                  <c:v>38055</c:v>
                </c:pt>
                <c:pt idx="301">
                  <c:v>38056</c:v>
                </c:pt>
                <c:pt idx="302">
                  <c:v>38057</c:v>
                </c:pt>
                <c:pt idx="303">
                  <c:v>38058</c:v>
                </c:pt>
                <c:pt idx="304">
                  <c:v>38061</c:v>
                </c:pt>
                <c:pt idx="305">
                  <c:v>38062</c:v>
                </c:pt>
                <c:pt idx="306">
                  <c:v>38063</c:v>
                </c:pt>
                <c:pt idx="307">
                  <c:v>38064</c:v>
                </c:pt>
                <c:pt idx="308">
                  <c:v>38065</c:v>
                </c:pt>
                <c:pt idx="309">
                  <c:v>38068</c:v>
                </c:pt>
                <c:pt idx="310">
                  <c:v>38069</c:v>
                </c:pt>
                <c:pt idx="311">
                  <c:v>38070</c:v>
                </c:pt>
                <c:pt idx="312">
                  <c:v>38071</c:v>
                </c:pt>
                <c:pt idx="313">
                  <c:v>38072</c:v>
                </c:pt>
                <c:pt idx="314">
                  <c:v>38075</c:v>
                </c:pt>
                <c:pt idx="315">
                  <c:v>38076</c:v>
                </c:pt>
                <c:pt idx="316">
                  <c:v>38077</c:v>
                </c:pt>
                <c:pt idx="317">
                  <c:v>38078</c:v>
                </c:pt>
                <c:pt idx="318">
                  <c:v>38079</c:v>
                </c:pt>
                <c:pt idx="319">
                  <c:v>38082</c:v>
                </c:pt>
                <c:pt idx="320">
                  <c:v>38083</c:v>
                </c:pt>
                <c:pt idx="321">
                  <c:v>38084</c:v>
                </c:pt>
                <c:pt idx="322">
                  <c:v>38085</c:v>
                </c:pt>
                <c:pt idx="323">
                  <c:v>38089</c:v>
                </c:pt>
                <c:pt idx="324">
                  <c:v>38090</c:v>
                </c:pt>
                <c:pt idx="325">
                  <c:v>38091</c:v>
                </c:pt>
                <c:pt idx="326">
                  <c:v>38092</c:v>
                </c:pt>
                <c:pt idx="327">
                  <c:v>38093</c:v>
                </c:pt>
                <c:pt idx="328">
                  <c:v>38096</c:v>
                </c:pt>
                <c:pt idx="329">
                  <c:v>38097</c:v>
                </c:pt>
                <c:pt idx="330">
                  <c:v>38098</c:v>
                </c:pt>
                <c:pt idx="331">
                  <c:v>38099</c:v>
                </c:pt>
                <c:pt idx="332">
                  <c:v>38100</c:v>
                </c:pt>
                <c:pt idx="333">
                  <c:v>38103</c:v>
                </c:pt>
                <c:pt idx="334">
                  <c:v>38104</c:v>
                </c:pt>
                <c:pt idx="335">
                  <c:v>38105</c:v>
                </c:pt>
                <c:pt idx="336">
                  <c:v>38106</c:v>
                </c:pt>
                <c:pt idx="337">
                  <c:v>38107</c:v>
                </c:pt>
                <c:pt idx="338">
                  <c:v>38110</c:v>
                </c:pt>
                <c:pt idx="339">
                  <c:v>38111</c:v>
                </c:pt>
                <c:pt idx="340">
                  <c:v>38112</c:v>
                </c:pt>
                <c:pt idx="341">
                  <c:v>38113</c:v>
                </c:pt>
                <c:pt idx="342">
                  <c:v>38114</c:v>
                </c:pt>
                <c:pt idx="343">
                  <c:v>38117</c:v>
                </c:pt>
                <c:pt idx="344">
                  <c:v>38118</c:v>
                </c:pt>
                <c:pt idx="345">
                  <c:v>38119</c:v>
                </c:pt>
                <c:pt idx="346">
                  <c:v>38120</c:v>
                </c:pt>
                <c:pt idx="347">
                  <c:v>38121</c:v>
                </c:pt>
                <c:pt idx="348">
                  <c:v>38124</c:v>
                </c:pt>
                <c:pt idx="349">
                  <c:v>38125</c:v>
                </c:pt>
                <c:pt idx="350">
                  <c:v>38126</c:v>
                </c:pt>
                <c:pt idx="351">
                  <c:v>38127</c:v>
                </c:pt>
                <c:pt idx="352">
                  <c:v>38128</c:v>
                </c:pt>
                <c:pt idx="353">
                  <c:v>38131</c:v>
                </c:pt>
                <c:pt idx="354">
                  <c:v>38132</c:v>
                </c:pt>
                <c:pt idx="355">
                  <c:v>38133</c:v>
                </c:pt>
                <c:pt idx="356">
                  <c:v>38134</c:v>
                </c:pt>
                <c:pt idx="357">
                  <c:v>38135</c:v>
                </c:pt>
                <c:pt idx="358">
                  <c:v>38139</c:v>
                </c:pt>
                <c:pt idx="359">
                  <c:v>38140</c:v>
                </c:pt>
                <c:pt idx="360">
                  <c:v>38141</c:v>
                </c:pt>
                <c:pt idx="361">
                  <c:v>38142</c:v>
                </c:pt>
                <c:pt idx="362">
                  <c:v>38145</c:v>
                </c:pt>
                <c:pt idx="363">
                  <c:v>38146</c:v>
                </c:pt>
                <c:pt idx="364">
                  <c:v>38147</c:v>
                </c:pt>
                <c:pt idx="365">
                  <c:v>38148</c:v>
                </c:pt>
                <c:pt idx="366">
                  <c:v>38149</c:v>
                </c:pt>
                <c:pt idx="367">
                  <c:v>38152</c:v>
                </c:pt>
                <c:pt idx="368">
                  <c:v>38153</c:v>
                </c:pt>
                <c:pt idx="369">
                  <c:v>38154</c:v>
                </c:pt>
                <c:pt idx="370">
                  <c:v>38155</c:v>
                </c:pt>
                <c:pt idx="371">
                  <c:v>38156</c:v>
                </c:pt>
                <c:pt idx="372">
                  <c:v>38159</c:v>
                </c:pt>
                <c:pt idx="373">
                  <c:v>38160</c:v>
                </c:pt>
                <c:pt idx="374">
                  <c:v>38161</c:v>
                </c:pt>
                <c:pt idx="375">
                  <c:v>38162</c:v>
                </c:pt>
                <c:pt idx="376">
                  <c:v>38163</c:v>
                </c:pt>
                <c:pt idx="377">
                  <c:v>38166</c:v>
                </c:pt>
                <c:pt idx="378">
                  <c:v>38167</c:v>
                </c:pt>
                <c:pt idx="379">
                  <c:v>38168</c:v>
                </c:pt>
                <c:pt idx="380">
                  <c:v>38169</c:v>
                </c:pt>
                <c:pt idx="381">
                  <c:v>38170</c:v>
                </c:pt>
                <c:pt idx="382">
                  <c:v>38173</c:v>
                </c:pt>
                <c:pt idx="383">
                  <c:v>38174</c:v>
                </c:pt>
                <c:pt idx="384">
                  <c:v>38175</c:v>
                </c:pt>
                <c:pt idx="385">
                  <c:v>38176</c:v>
                </c:pt>
                <c:pt idx="386">
                  <c:v>38177</c:v>
                </c:pt>
                <c:pt idx="387">
                  <c:v>38180</c:v>
                </c:pt>
                <c:pt idx="388">
                  <c:v>38181</c:v>
                </c:pt>
                <c:pt idx="389">
                  <c:v>38182</c:v>
                </c:pt>
                <c:pt idx="390">
                  <c:v>38183</c:v>
                </c:pt>
                <c:pt idx="391">
                  <c:v>38184</c:v>
                </c:pt>
                <c:pt idx="392">
                  <c:v>38187</c:v>
                </c:pt>
                <c:pt idx="393">
                  <c:v>38188</c:v>
                </c:pt>
                <c:pt idx="394">
                  <c:v>38189</c:v>
                </c:pt>
                <c:pt idx="395">
                  <c:v>38190</c:v>
                </c:pt>
                <c:pt idx="396">
                  <c:v>38191</c:v>
                </c:pt>
                <c:pt idx="397">
                  <c:v>38194</c:v>
                </c:pt>
                <c:pt idx="398">
                  <c:v>38195</c:v>
                </c:pt>
                <c:pt idx="399">
                  <c:v>38196</c:v>
                </c:pt>
                <c:pt idx="400">
                  <c:v>38197</c:v>
                </c:pt>
                <c:pt idx="401">
                  <c:v>38198</c:v>
                </c:pt>
                <c:pt idx="402">
                  <c:v>38201</c:v>
                </c:pt>
                <c:pt idx="403">
                  <c:v>38202</c:v>
                </c:pt>
                <c:pt idx="404">
                  <c:v>38203</c:v>
                </c:pt>
                <c:pt idx="405">
                  <c:v>38204</c:v>
                </c:pt>
                <c:pt idx="406">
                  <c:v>38205</c:v>
                </c:pt>
                <c:pt idx="407">
                  <c:v>38208</c:v>
                </c:pt>
                <c:pt idx="408">
                  <c:v>38209</c:v>
                </c:pt>
                <c:pt idx="409">
                  <c:v>38210</c:v>
                </c:pt>
                <c:pt idx="410">
                  <c:v>38211</c:v>
                </c:pt>
                <c:pt idx="411">
                  <c:v>38212</c:v>
                </c:pt>
                <c:pt idx="412">
                  <c:v>38215</c:v>
                </c:pt>
                <c:pt idx="413">
                  <c:v>38216</c:v>
                </c:pt>
                <c:pt idx="414">
                  <c:v>38217</c:v>
                </c:pt>
                <c:pt idx="415">
                  <c:v>38218</c:v>
                </c:pt>
                <c:pt idx="416">
                  <c:v>38219</c:v>
                </c:pt>
                <c:pt idx="417">
                  <c:v>38222</c:v>
                </c:pt>
                <c:pt idx="418">
                  <c:v>38223</c:v>
                </c:pt>
                <c:pt idx="419">
                  <c:v>38224</c:v>
                </c:pt>
                <c:pt idx="420">
                  <c:v>38225</c:v>
                </c:pt>
                <c:pt idx="421">
                  <c:v>38226</c:v>
                </c:pt>
                <c:pt idx="422">
                  <c:v>38229</c:v>
                </c:pt>
                <c:pt idx="423">
                  <c:v>38230</c:v>
                </c:pt>
                <c:pt idx="424">
                  <c:v>38231</c:v>
                </c:pt>
                <c:pt idx="425">
                  <c:v>38232</c:v>
                </c:pt>
                <c:pt idx="426">
                  <c:v>38233</c:v>
                </c:pt>
                <c:pt idx="427">
                  <c:v>38236</c:v>
                </c:pt>
                <c:pt idx="428">
                  <c:v>38237</c:v>
                </c:pt>
                <c:pt idx="429">
                  <c:v>38238</c:v>
                </c:pt>
                <c:pt idx="430">
                  <c:v>38239</c:v>
                </c:pt>
                <c:pt idx="431">
                  <c:v>38240</c:v>
                </c:pt>
                <c:pt idx="432">
                  <c:v>38243</c:v>
                </c:pt>
                <c:pt idx="433">
                  <c:v>38244</c:v>
                </c:pt>
                <c:pt idx="434">
                  <c:v>38245</c:v>
                </c:pt>
                <c:pt idx="435">
                  <c:v>38246</c:v>
                </c:pt>
                <c:pt idx="436">
                  <c:v>38247</c:v>
                </c:pt>
                <c:pt idx="437">
                  <c:v>38250</c:v>
                </c:pt>
                <c:pt idx="438">
                  <c:v>38251</c:v>
                </c:pt>
                <c:pt idx="439">
                  <c:v>38252</c:v>
                </c:pt>
                <c:pt idx="440">
                  <c:v>38253</c:v>
                </c:pt>
                <c:pt idx="441">
                  <c:v>38254</c:v>
                </c:pt>
                <c:pt idx="442">
                  <c:v>38257</c:v>
                </c:pt>
                <c:pt idx="443">
                  <c:v>38258</c:v>
                </c:pt>
                <c:pt idx="444">
                  <c:v>38259</c:v>
                </c:pt>
                <c:pt idx="445">
                  <c:v>38260</c:v>
                </c:pt>
                <c:pt idx="446">
                  <c:v>38261</c:v>
                </c:pt>
                <c:pt idx="447">
                  <c:v>38264</c:v>
                </c:pt>
                <c:pt idx="448">
                  <c:v>38265</c:v>
                </c:pt>
                <c:pt idx="449">
                  <c:v>38266</c:v>
                </c:pt>
                <c:pt idx="450">
                  <c:v>38267</c:v>
                </c:pt>
                <c:pt idx="451">
                  <c:v>38268</c:v>
                </c:pt>
                <c:pt idx="452">
                  <c:v>38271</c:v>
                </c:pt>
                <c:pt idx="453">
                  <c:v>38272</c:v>
                </c:pt>
                <c:pt idx="454">
                  <c:v>38273</c:v>
                </c:pt>
                <c:pt idx="455">
                  <c:v>38274</c:v>
                </c:pt>
                <c:pt idx="456">
                  <c:v>38275</c:v>
                </c:pt>
                <c:pt idx="457">
                  <c:v>38278</c:v>
                </c:pt>
                <c:pt idx="458">
                  <c:v>38279</c:v>
                </c:pt>
                <c:pt idx="459">
                  <c:v>38280</c:v>
                </c:pt>
                <c:pt idx="460">
                  <c:v>38281</c:v>
                </c:pt>
                <c:pt idx="461">
                  <c:v>38282</c:v>
                </c:pt>
                <c:pt idx="462">
                  <c:v>38285</c:v>
                </c:pt>
                <c:pt idx="463">
                  <c:v>38286</c:v>
                </c:pt>
                <c:pt idx="464">
                  <c:v>38287</c:v>
                </c:pt>
                <c:pt idx="465">
                  <c:v>38288</c:v>
                </c:pt>
                <c:pt idx="466">
                  <c:v>38289</c:v>
                </c:pt>
                <c:pt idx="467">
                  <c:v>38292</c:v>
                </c:pt>
                <c:pt idx="468">
                  <c:v>38293</c:v>
                </c:pt>
                <c:pt idx="469">
                  <c:v>38294</c:v>
                </c:pt>
                <c:pt idx="470">
                  <c:v>38295</c:v>
                </c:pt>
                <c:pt idx="471">
                  <c:v>38296</c:v>
                </c:pt>
                <c:pt idx="472">
                  <c:v>38299</c:v>
                </c:pt>
                <c:pt idx="473">
                  <c:v>38300</c:v>
                </c:pt>
                <c:pt idx="474">
                  <c:v>38301</c:v>
                </c:pt>
                <c:pt idx="475">
                  <c:v>38302</c:v>
                </c:pt>
                <c:pt idx="476">
                  <c:v>38303</c:v>
                </c:pt>
                <c:pt idx="477">
                  <c:v>38306</c:v>
                </c:pt>
                <c:pt idx="478">
                  <c:v>38307</c:v>
                </c:pt>
                <c:pt idx="479">
                  <c:v>38308</c:v>
                </c:pt>
                <c:pt idx="480">
                  <c:v>38309</c:v>
                </c:pt>
                <c:pt idx="481">
                  <c:v>38310</c:v>
                </c:pt>
                <c:pt idx="482">
                  <c:v>38313</c:v>
                </c:pt>
                <c:pt idx="483">
                  <c:v>38314</c:v>
                </c:pt>
                <c:pt idx="484">
                  <c:v>38315</c:v>
                </c:pt>
                <c:pt idx="485">
                  <c:v>38316</c:v>
                </c:pt>
                <c:pt idx="486">
                  <c:v>38317</c:v>
                </c:pt>
                <c:pt idx="487">
                  <c:v>38320</c:v>
                </c:pt>
                <c:pt idx="488">
                  <c:v>38321</c:v>
                </c:pt>
                <c:pt idx="489">
                  <c:v>38322</c:v>
                </c:pt>
                <c:pt idx="490">
                  <c:v>38323</c:v>
                </c:pt>
                <c:pt idx="491">
                  <c:v>38324</c:v>
                </c:pt>
                <c:pt idx="492">
                  <c:v>38327</c:v>
                </c:pt>
                <c:pt idx="493">
                  <c:v>38328</c:v>
                </c:pt>
                <c:pt idx="494">
                  <c:v>38329</c:v>
                </c:pt>
                <c:pt idx="495">
                  <c:v>38330</c:v>
                </c:pt>
                <c:pt idx="496">
                  <c:v>38331</c:v>
                </c:pt>
                <c:pt idx="497">
                  <c:v>38334</c:v>
                </c:pt>
                <c:pt idx="498">
                  <c:v>38335</c:v>
                </c:pt>
                <c:pt idx="499">
                  <c:v>38336</c:v>
                </c:pt>
                <c:pt idx="500">
                  <c:v>38337</c:v>
                </c:pt>
                <c:pt idx="501">
                  <c:v>38338</c:v>
                </c:pt>
                <c:pt idx="502">
                  <c:v>38341</c:v>
                </c:pt>
                <c:pt idx="503">
                  <c:v>38342</c:v>
                </c:pt>
                <c:pt idx="504">
                  <c:v>38343</c:v>
                </c:pt>
                <c:pt idx="505">
                  <c:v>38344</c:v>
                </c:pt>
                <c:pt idx="506">
                  <c:v>38344</c:v>
                </c:pt>
                <c:pt idx="507">
                  <c:v>38348</c:v>
                </c:pt>
                <c:pt idx="508">
                  <c:v>38349</c:v>
                </c:pt>
                <c:pt idx="509">
                  <c:v>38350</c:v>
                </c:pt>
                <c:pt idx="510">
                  <c:v>38351</c:v>
                </c:pt>
                <c:pt idx="511">
                  <c:v>38352</c:v>
                </c:pt>
                <c:pt idx="512">
                  <c:v>38355</c:v>
                </c:pt>
                <c:pt idx="513">
                  <c:v>38356</c:v>
                </c:pt>
                <c:pt idx="514">
                  <c:v>38357</c:v>
                </c:pt>
                <c:pt idx="515">
                  <c:v>38358</c:v>
                </c:pt>
                <c:pt idx="516">
                  <c:v>38359</c:v>
                </c:pt>
                <c:pt idx="517">
                  <c:v>38362</c:v>
                </c:pt>
                <c:pt idx="518">
                  <c:v>38363</c:v>
                </c:pt>
                <c:pt idx="519">
                  <c:v>38364</c:v>
                </c:pt>
                <c:pt idx="520">
                  <c:v>38365</c:v>
                </c:pt>
                <c:pt idx="521">
                  <c:v>38366</c:v>
                </c:pt>
                <c:pt idx="522">
                  <c:v>38369</c:v>
                </c:pt>
                <c:pt idx="523">
                  <c:v>38370</c:v>
                </c:pt>
                <c:pt idx="524">
                  <c:v>38371</c:v>
                </c:pt>
                <c:pt idx="525">
                  <c:v>38372</c:v>
                </c:pt>
                <c:pt idx="526">
                  <c:v>38373</c:v>
                </c:pt>
                <c:pt idx="527">
                  <c:v>38376</c:v>
                </c:pt>
                <c:pt idx="528">
                  <c:v>38377</c:v>
                </c:pt>
                <c:pt idx="529">
                  <c:v>38378</c:v>
                </c:pt>
                <c:pt idx="530">
                  <c:v>38379</c:v>
                </c:pt>
                <c:pt idx="531">
                  <c:v>38380</c:v>
                </c:pt>
                <c:pt idx="532">
                  <c:v>38383</c:v>
                </c:pt>
                <c:pt idx="533">
                  <c:v>38384</c:v>
                </c:pt>
                <c:pt idx="534">
                  <c:v>38385</c:v>
                </c:pt>
                <c:pt idx="535">
                  <c:v>38386</c:v>
                </c:pt>
                <c:pt idx="536">
                  <c:v>38387</c:v>
                </c:pt>
                <c:pt idx="537">
                  <c:v>38390</c:v>
                </c:pt>
                <c:pt idx="538">
                  <c:v>38391</c:v>
                </c:pt>
                <c:pt idx="539">
                  <c:v>38392</c:v>
                </c:pt>
                <c:pt idx="540">
                  <c:v>38393</c:v>
                </c:pt>
                <c:pt idx="541">
                  <c:v>38394</c:v>
                </c:pt>
                <c:pt idx="542">
                  <c:v>38397</c:v>
                </c:pt>
                <c:pt idx="543">
                  <c:v>38398</c:v>
                </c:pt>
                <c:pt idx="544">
                  <c:v>38399</c:v>
                </c:pt>
                <c:pt idx="545">
                  <c:v>38400</c:v>
                </c:pt>
                <c:pt idx="546">
                  <c:v>38401</c:v>
                </c:pt>
                <c:pt idx="547">
                  <c:v>38404</c:v>
                </c:pt>
                <c:pt idx="548">
                  <c:v>38405</c:v>
                </c:pt>
                <c:pt idx="549">
                  <c:v>38406</c:v>
                </c:pt>
                <c:pt idx="550">
                  <c:v>38407</c:v>
                </c:pt>
                <c:pt idx="551">
                  <c:v>38408</c:v>
                </c:pt>
                <c:pt idx="552">
                  <c:v>38411</c:v>
                </c:pt>
                <c:pt idx="553">
                  <c:v>38412</c:v>
                </c:pt>
                <c:pt idx="554">
                  <c:v>38413</c:v>
                </c:pt>
                <c:pt idx="555">
                  <c:v>38414</c:v>
                </c:pt>
                <c:pt idx="556">
                  <c:v>38415</c:v>
                </c:pt>
                <c:pt idx="557">
                  <c:v>38418</c:v>
                </c:pt>
                <c:pt idx="558">
                  <c:v>38419</c:v>
                </c:pt>
                <c:pt idx="559">
                  <c:v>38420</c:v>
                </c:pt>
                <c:pt idx="560">
                  <c:v>38421</c:v>
                </c:pt>
                <c:pt idx="561">
                  <c:v>38422</c:v>
                </c:pt>
                <c:pt idx="562">
                  <c:v>38425</c:v>
                </c:pt>
                <c:pt idx="563">
                  <c:v>38426</c:v>
                </c:pt>
                <c:pt idx="564">
                  <c:v>38427</c:v>
                </c:pt>
                <c:pt idx="565">
                  <c:v>38428</c:v>
                </c:pt>
                <c:pt idx="566">
                  <c:v>38429</c:v>
                </c:pt>
                <c:pt idx="567">
                  <c:v>38432</c:v>
                </c:pt>
                <c:pt idx="568">
                  <c:v>38433</c:v>
                </c:pt>
                <c:pt idx="569">
                  <c:v>38434</c:v>
                </c:pt>
                <c:pt idx="570">
                  <c:v>38435</c:v>
                </c:pt>
                <c:pt idx="571">
                  <c:v>38440</c:v>
                </c:pt>
                <c:pt idx="572">
                  <c:v>38441</c:v>
                </c:pt>
                <c:pt idx="573">
                  <c:v>38442</c:v>
                </c:pt>
                <c:pt idx="574">
                  <c:v>38443</c:v>
                </c:pt>
                <c:pt idx="575">
                  <c:v>38446</c:v>
                </c:pt>
                <c:pt idx="576">
                  <c:v>38447</c:v>
                </c:pt>
                <c:pt idx="577">
                  <c:v>38448</c:v>
                </c:pt>
                <c:pt idx="578">
                  <c:v>38449</c:v>
                </c:pt>
                <c:pt idx="579">
                  <c:v>38450</c:v>
                </c:pt>
                <c:pt idx="580">
                  <c:v>38453</c:v>
                </c:pt>
                <c:pt idx="581">
                  <c:v>38454</c:v>
                </c:pt>
                <c:pt idx="582">
                  <c:v>38455</c:v>
                </c:pt>
                <c:pt idx="583">
                  <c:v>38456</c:v>
                </c:pt>
                <c:pt idx="584">
                  <c:v>38457</c:v>
                </c:pt>
                <c:pt idx="585">
                  <c:v>38460</c:v>
                </c:pt>
                <c:pt idx="586">
                  <c:v>38461</c:v>
                </c:pt>
                <c:pt idx="587">
                  <c:v>38462</c:v>
                </c:pt>
                <c:pt idx="588">
                  <c:v>38463</c:v>
                </c:pt>
                <c:pt idx="589">
                  <c:v>38464</c:v>
                </c:pt>
                <c:pt idx="590">
                  <c:v>38467</c:v>
                </c:pt>
                <c:pt idx="591">
                  <c:v>38468</c:v>
                </c:pt>
                <c:pt idx="592">
                  <c:v>38469</c:v>
                </c:pt>
                <c:pt idx="593">
                  <c:v>38470</c:v>
                </c:pt>
                <c:pt idx="594">
                  <c:v>38471</c:v>
                </c:pt>
                <c:pt idx="595">
                  <c:v>38474</c:v>
                </c:pt>
                <c:pt idx="596">
                  <c:v>38475</c:v>
                </c:pt>
                <c:pt idx="597">
                  <c:v>38476</c:v>
                </c:pt>
                <c:pt idx="598">
                  <c:v>38477</c:v>
                </c:pt>
                <c:pt idx="599">
                  <c:v>38478</c:v>
                </c:pt>
                <c:pt idx="600">
                  <c:v>38481</c:v>
                </c:pt>
                <c:pt idx="601">
                  <c:v>38482</c:v>
                </c:pt>
                <c:pt idx="602">
                  <c:v>38483</c:v>
                </c:pt>
                <c:pt idx="603">
                  <c:v>38484</c:v>
                </c:pt>
                <c:pt idx="604">
                  <c:v>38485</c:v>
                </c:pt>
                <c:pt idx="605">
                  <c:v>38488</c:v>
                </c:pt>
                <c:pt idx="606">
                  <c:v>38489</c:v>
                </c:pt>
                <c:pt idx="607">
                  <c:v>38490</c:v>
                </c:pt>
                <c:pt idx="608">
                  <c:v>38491</c:v>
                </c:pt>
                <c:pt idx="609">
                  <c:v>38492</c:v>
                </c:pt>
                <c:pt idx="610">
                  <c:v>38495</c:v>
                </c:pt>
                <c:pt idx="611">
                  <c:v>38496</c:v>
                </c:pt>
                <c:pt idx="612">
                  <c:v>38497</c:v>
                </c:pt>
                <c:pt idx="613">
                  <c:v>38498</c:v>
                </c:pt>
                <c:pt idx="614">
                  <c:v>38499</c:v>
                </c:pt>
                <c:pt idx="615">
                  <c:v>38502</c:v>
                </c:pt>
                <c:pt idx="616">
                  <c:v>38503</c:v>
                </c:pt>
                <c:pt idx="617">
                  <c:v>38504</c:v>
                </c:pt>
                <c:pt idx="618">
                  <c:v>38505</c:v>
                </c:pt>
                <c:pt idx="619">
                  <c:v>38506</c:v>
                </c:pt>
                <c:pt idx="620">
                  <c:v>38509</c:v>
                </c:pt>
                <c:pt idx="621">
                  <c:v>38510</c:v>
                </c:pt>
                <c:pt idx="622">
                  <c:v>38511</c:v>
                </c:pt>
                <c:pt idx="623">
                  <c:v>38512</c:v>
                </c:pt>
                <c:pt idx="624">
                  <c:v>38513</c:v>
                </c:pt>
                <c:pt idx="625">
                  <c:v>38516</c:v>
                </c:pt>
                <c:pt idx="626">
                  <c:v>38517</c:v>
                </c:pt>
                <c:pt idx="627">
                  <c:v>38518</c:v>
                </c:pt>
                <c:pt idx="628">
                  <c:v>38519</c:v>
                </c:pt>
                <c:pt idx="629">
                  <c:v>38520</c:v>
                </c:pt>
                <c:pt idx="630">
                  <c:v>38523</c:v>
                </c:pt>
                <c:pt idx="631">
                  <c:v>38524</c:v>
                </c:pt>
                <c:pt idx="632">
                  <c:v>38525</c:v>
                </c:pt>
                <c:pt idx="633">
                  <c:v>38526</c:v>
                </c:pt>
                <c:pt idx="634">
                  <c:v>38527</c:v>
                </c:pt>
                <c:pt idx="635">
                  <c:v>38530</c:v>
                </c:pt>
                <c:pt idx="636">
                  <c:v>38531</c:v>
                </c:pt>
                <c:pt idx="637">
                  <c:v>38532</c:v>
                </c:pt>
                <c:pt idx="638">
                  <c:v>38533</c:v>
                </c:pt>
                <c:pt idx="639">
                  <c:v>38534</c:v>
                </c:pt>
                <c:pt idx="640">
                  <c:v>38537</c:v>
                </c:pt>
                <c:pt idx="641">
                  <c:v>38538</c:v>
                </c:pt>
                <c:pt idx="642">
                  <c:v>38539</c:v>
                </c:pt>
                <c:pt idx="643">
                  <c:v>38540</c:v>
                </c:pt>
                <c:pt idx="644">
                  <c:v>38541</c:v>
                </c:pt>
                <c:pt idx="645">
                  <c:v>38544</c:v>
                </c:pt>
                <c:pt idx="646">
                  <c:v>38545</c:v>
                </c:pt>
                <c:pt idx="647">
                  <c:v>38546</c:v>
                </c:pt>
                <c:pt idx="648">
                  <c:v>38547</c:v>
                </c:pt>
                <c:pt idx="649">
                  <c:v>38548</c:v>
                </c:pt>
                <c:pt idx="650">
                  <c:v>38551</c:v>
                </c:pt>
                <c:pt idx="651">
                  <c:v>38552</c:v>
                </c:pt>
                <c:pt idx="652">
                  <c:v>38553</c:v>
                </c:pt>
                <c:pt idx="653">
                  <c:v>38554</c:v>
                </c:pt>
                <c:pt idx="654">
                  <c:v>38555</c:v>
                </c:pt>
                <c:pt idx="655">
                  <c:v>38558</c:v>
                </c:pt>
                <c:pt idx="656">
                  <c:v>38559</c:v>
                </c:pt>
                <c:pt idx="657">
                  <c:v>38560</c:v>
                </c:pt>
                <c:pt idx="658">
                  <c:v>38561</c:v>
                </c:pt>
                <c:pt idx="659">
                  <c:v>38562</c:v>
                </c:pt>
                <c:pt idx="660">
                  <c:v>38565</c:v>
                </c:pt>
                <c:pt idx="661">
                  <c:v>38566</c:v>
                </c:pt>
                <c:pt idx="662">
                  <c:v>38567</c:v>
                </c:pt>
                <c:pt idx="663">
                  <c:v>38568</c:v>
                </c:pt>
                <c:pt idx="664">
                  <c:v>38569</c:v>
                </c:pt>
                <c:pt idx="665">
                  <c:v>38572</c:v>
                </c:pt>
                <c:pt idx="666">
                  <c:v>38573</c:v>
                </c:pt>
                <c:pt idx="667">
                  <c:v>38574</c:v>
                </c:pt>
                <c:pt idx="668">
                  <c:v>38575</c:v>
                </c:pt>
                <c:pt idx="669">
                  <c:v>38576</c:v>
                </c:pt>
                <c:pt idx="670">
                  <c:v>38579</c:v>
                </c:pt>
                <c:pt idx="671">
                  <c:v>38580</c:v>
                </c:pt>
                <c:pt idx="672">
                  <c:v>38581</c:v>
                </c:pt>
                <c:pt idx="673">
                  <c:v>38582</c:v>
                </c:pt>
                <c:pt idx="674">
                  <c:v>38583</c:v>
                </c:pt>
                <c:pt idx="675">
                  <c:v>38586</c:v>
                </c:pt>
                <c:pt idx="676">
                  <c:v>38587</c:v>
                </c:pt>
                <c:pt idx="677">
                  <c:v>38588</c:v>
                </c:pt>
                <c:pt idx="678">
                  <c:v>38589</c:v>
                </c:pt>
                <c:pt idx="679">
                  <c:v>38590</c:v>
                </c:pt>
                <c:pt idx="680">
                  <c:v>38593</c:v>
                </c:pt>
                <c:pt idx="681">
                  <c:v>38594</c:v>
                </c:pt>
                <c:pt idx="682">
                  <c:v>38595</c:v>
                </c:pt>
                <c:pt idx="683">
                  <c:v>38596</c:v>
                </c:pt>
                <c:pt idx="684">
                  <c:v>38597</c:v>
                </c:pt>
                <c:pt idx="685">
                  <c:v>38600</c:v>
                </c:pt>
                <c:pt idx="686">
                  <c:v>38601</c:v>
                </c:pt>
                <c:pt idx="687">
                  <c:v>38602</c:v>
                </c:pt>
                <c:pt idx="688">
                  <c:v>38603</c:v>
                </c:pt>
                <c:pt idx="689">
                  <c:v>38604</c:v>
                </c:pt>
                <c:pt idx="690">
                  <c:v>38607</c:v>
                </c:pt>
                <c:pt idx="691">
                  <c:v>38608</c:v>
                </c:pt>
                <c:pt idx="692">
                  <c:v>38609</c:v>
                </c:pt>
                <c:pt idx="693">
                  <c:v>38610</c:v>
                </c:pt>
                <c:pt idx="694">
                  <c:v>38611</c:v>
                </c:pt>
                <c:pt idx="695">
                  <c:v>38614</c:v>
                </c:pt>
                <c:pt idx="696">
                  <c:v>38615</c:v>
                </c:pt>
                <c:pt idx="697">
                  <c:v>38616</c:v>
                </c:pt>
                <c:pt idx="698">
                  <c:v>38617</c:v>
                </c:pt>
                <c:pt idx="699">
                  <c:v>38618</c:v>
                </c:pt>
                <c:pt idx="700">
                  <c:v>38621</c:v>
                </c:pt>
                <c:pt idx="701">
                  <c:v>38622</c:v>
                </c:pt>
                <c:pt idx="702">
                  <c:v>38623</c:v>
                </c:pt>
                <c:pt idx="703">
                  <c:v>38624</c:v>
                </c:pt>
                <c:pt idx="704">
                  <c:v>38625</c:v>
                </c:pt>
                <c:pt idx="705">
                  <c:v>38628</c:v>
                </c:pt>
                <c:pt idx="706">
                  <c:v>38629</c:v>
                </c:pt>
                <c:pt idx="707">
                  <c:v>38630</c:v>
                </c:pt>
                <c:pt idx="708">
                  <c:v>38631</c:v>
                </c:pt>
                <c:pt idx="709">
                  <c:v>38632</c:v>
                </c:pt>
                <c:pt idx="710">
                  <c:v>38635</c:v>
                </c:pt>
                <c:pt idx="711">
                  <c:v>38636</c:v>
                </c:pt>
                <c:pt idx="712">
                  <c:v>38637</c:v>
                </c:pt>
                <c:pt idx="713">
                  <c:v>38638</c:v>
                </c:pt>
                <c:pt idx="714">
                  <c:v>38639</c:v>
                </c:pt>
                <c:pt idx="715">
                  <c:v>38642</c:v>
                </c:pt>
                <c:pt idx="716">
                  <c:v>38643</c:v>
                </c:pt>
                <c:pt idx="717">
                  <c:v>38644</c:v>
                </c:pt>
                <c:pt idx="718">
                  <c:v>38645</c:v>
                </c:pt>
                <c:pt idx="719">
                  <c:v>38646</c:v>
                </c:pt>
                <c:pt idx="720">
                  <c:v>38649</c:v>
                </c:pt>
                <c:pt idx="721">
                  <c:v>38650</c:v>
                </c:pt>
                <c:pt idx="722">
                  <c:v>38651</c:v>
                </c:pt>
                <c:pt idx="723">
                  <c:v>38652</c:v>
                </c:pt>
                <c:pt idx="724">
                  <c:v>38653</c:v>
                </c:pt>
                <c:pt idx="725">
                  <c:v>38656</c:v>
                </c:pt>
                <c:pt idx="726">
                  <c:v>38657</c:v>
                </c:pt>
                <c:pt idx="727">
                  <c:v>38658</c:v>
                </c:pt>
                <c:pt idx="728">
                  <c:v>38659</c:v>
                </c:pt>
                <c:pt idx="729">
                  <c:v>38660</c:v>
                </c:pt>
                <c:pt idx="730">
                  <c:v>38663</c:v>
                </c:pt>
                <c:pt idx="731">
                  <c:v>38664</c:v>
                </c:pt>
                <c:pt idx="732">
                  <c:v>38665</c:v>
                </c:pt>
                <c:pt idx="733">
                  <c:v>38666</c:v>
                </c:pt>
                <c:pt idx="734">
                  <c:v>38667</c:v>
                </c:pt>
                <c:pt idx="735">
                  <c:v>38670</c:v>
                </c:pt>
                <c:pt idx="736">
                  <c:v>38671</c:v>
                </c:pt>
                <c:pt idx="737">
                  <c:v>38672</c:v>
                </c:pt>
                <c:pt idx="738">
                  <c:v>38673</c:v>
                </c:pt>
                <c:pt idx="739">
                  <c:v>38674</c:v>
                </c:pt>
                <c:pt idx="740">
                  <c:v>38677</c:v>
                </c:pt>
                <c:pt idx="741">
                  <c:v>38678</c:v>
                </c:pt>
                <c:pt idx="742">
                  <c:v>38679</c:v>
                </c:pt>
                <c:pt idx="743">
                  <c:v>38680</c:v>
                </c:pt>
                <c:pt idx="744">
                  <c:v>38681</c:v>
                </c:pt>
                <c:pt idx="745">
                  <c:v>38684</c:v>
                </c:pt>
                <c:pt idx="746">
                  <c:v>38685</c:v>
                </c:pt>
                <c:pt idx="747">
                  <c:v>38686</c:v>
                </c:pt>
                <c:pt idx="748">
                  <c:v>38687</c:v>
                </c:pt>
                <c:pt idx="749">
                  <c:v>38688</c:v>
                </c:pt>
                <c:pt idx="750">
                  <c:v>38691</c:v>
                </c:pt>
                <c:pt idx="751">
                  <c:v>38692</c:v>
                </c:pt>
                <c:pt idx="752">
                  <c:v>38693</c:v>
                </c:pt>
                <c:pt idx="753">
                  <c:v>38694</c:v>
                </c:pt>
                <c:pt idx="754">
                  <c:v>38695</c:v>
                </c:pt>
                <c:pt idx="755">
                  <c:v>38698</c:v>
                </c:pt>
                <c:pt idx="756">
                  <c:v>38699</c:v>
                </c:pt>
                <c:pt idx="757">
                  <c:v>38700</c:v>
                </c:pt>
                <c:pt idx="758">
                  <c:v>38701</c:v>
                </c:pt>
                <c:pt idx="759">
                  <c:v>38702</c:v>
                </c:pt>
                <c:pt idx="760">
                  <c:v>38705</c:v>
                </c:pt>
                <c:pt idx="761">
                  <c:v>38706</c:v>
                </c:pt>
                <c:pt idx="762">
                  <c:v>38707</c:v>
                </c:pt>
                <c:pt idx="763">
                  <c:v>38708</c:v>
                </c:pt>
                <c:pt idx="764">
                  <c:v>38709</c:v>
                </c:pt>
                <c:pt idx="765">
                  <c:v>38713</c:v>
                </c:pt>
                <c:pt idx="766">
                  <c:v>38714</c:v>
                </c:pt>
                <c:pt idx="767">
                  <c:v>38715</c:v>
                </c:pt>
                <c:pt idx="768">
                  <c:v>38716</c:v>
                </c:pt>
                <c:pt idx="769">
                  <c:v>38719</c:v>
                </c:pt>
                <c:pt idx="770">
                  <c:v>38720</c:v>
                </c:pt>
                <c:pt idx="771">
                  <c:v>38721</c:v>
                </c:pt>
                <c:pt idx="772">
                  <c:v>38722</c:v>
                </c:pt>
                <c:pt idx="773">
                  <c:v>38723</c:v>
                </c:pt>
                <c:pt idx="774">
                  <c:v>38726</c:v>
                </c:pt>
                <c:pt idx="775">
                  <c:v>38727</c:v>
                </c:pt>
                <c:pt idx="776">
                  <c:v>38728</c:v>
                </c:pt>
                <c:pt idx="777">
                  <c:v>38729</c:v>
                </c:pt>
                <c:pt idx="778">
                  <c:v>38730</c:v>
                </c:pt>
                <c:pt idx="779">
                  <c:v>38733</c:v>
                </c:pt>
                <c:pt idx="780">
                  <c:v>38734</c:v>
                </c:pt>
                <c:pt idx="781">
                  <c:v>38735</c:v>
                </c:pt>
                <c:pt idx="782">
                  <c:v>38736</c:v>
                </c:pt>
                <c:pt idx="783">
                  <c:v>38737</c:v>
                </c:pt>
                <c:pt idx="784">
                  <c:v>38740</c:v>
                </c:pt>
                <c:pt idx="785">
                  <c:v>38741</c:v>
                </c:pt>
                <c:pt idx="786">
                  <c:v>38742</c:v>
                </c:pt>
                <c:pt idx="787">
                  <c:v>38743</c:v>
                </c:pt>
                <c:pt idx="788">
                  <c:v>38744</c:v>
                </c:pt>
                <c:pt idx="789">
                  <c:v>38747</c:v>
                </c:pt>
                <c:pt idx="790">
                  <c:v>38748</c:v>
                </c:pt>
                <c:pt idx="791">
                  <c:v>38749</c:v>
                </c:pt>
                <c:pt idx="792">
                  <c:v>38750</c:v>
                </c:pt>
                <c:pt idx="793">
                  <c:v>38751</c:v>
                </c:pt>
                <c:pt idx="794">
                  <c:v>38754</c:v>
                </c:pt>
                <c:pt idx="795">
                  <c:v>38755</c:v>
                </c:pt>
                <c:pt idx="796">
                  <c:v>38756</c:v>
                </c:pt>
                <c:pt idx="797">
                  <c:v>38757</c:v>
                </c:pt>
                <c:pt idx="798">
                  <c:v>38758</c:v>
                </c:pt>
                <c:pt idx="799">
                  <c:v>38761</c:v>
                </c:pt>
                <c:pt idx="800">
                  <c:v>38762</c:v>
                </c:pt>
                <c:pt idx="801">
                  <c:v>38763</c:v>
                </c:pt>
                <c:pt idx="802">
                  <c:v>38764</c:v>
                </c:pt>
                <c:pt idx="803">
                  <c:v>38765</c:v>
                </c:pt>
                <c:pt idx="804">
                  <c:v>38768</c:v>
                </c:pt>
                <c:pt idx="805">
                  <c:v>38769</c:v>
                </c:pt>
                <c:pt idx="806">
                  <c:v>38770</c:v>
                </c:pt>
                <c:pt idx="807">
                  <c:v>38771</c:v>
                </c:pt>
                <c:pt idx="808">
                  <c:v>38772</c:v>
                </c:pt>
                <c:pt idx="809">
                  <c:v>38775</c:v>
                </c:pt>
                <c:pt idx="810">
                  <c:v>38776</c:v>
                </c:pt>
                <c:pt idx="811">
                  <c:v>38777</c:v>
                </c:pt>
                <c:pt idx="812">
                  <c:v>38778</c:v>
                </c:pt>
                <c:pt idx="813">
                  <c:v>38779</c:v>
                </c:pt>
                <c:pt idx="814">
                  <c:v>38782</c:v>
                </c:pt>
                <c:pt idx="815">
                  <c:v>38783</c:v>
                </c:pt>
                <c:pt idx="816">
                  <c:v>38784</c:v>
                </c:pt>
                <c:pt idx="817">
                  <c:v>38785</c:v>
                </c:pt>
                <c:pt idx="818">
                  <c:v>38786</c:v>
                </c:pt>
                <c:pt idx="819">
                  <c:v>38789</c:v>
                </c:pt>
                <c:pt idx="820">
                  <c:v>38790</c:v>
                </c:pt>
                <c:pt idx="821">
                  <c:v>38791</c:v>
                </c:pt>
                <c:pt idx="822">
                  <c:v>38792</c:v>
                </c:pt>
                <c:pt idx="823">
                  <c:v>38793</c:v>
                </c:pt>
                <c:pt idx="824">
                  <c:v>38796</c:v>
                </c:pt>
                <c:pt idx="825">
                  <c:v>38797</c:v>
                </c:pt>
                <c:pt idx="826">
                  <c:v>38798</c:v>
                </c:pt>
                <c:pt idx="827">
                  <c:v>38799</c:v>
                </c:pt>
                <c:pt idx="828">
                  <c:v>38800</c:v>
                </c:pt>
                <c:pt idx="829">
                  <c:v>38803</c:v>
                </c:pt>
                <c:pt idx="830">
                  <c:v>38804</c:v>
                </c:pt>
                <c:pt idx="831">
                  <c:v>38805</c:v>
                </c:pt>
                <c:pt idx="832">
                  <c:v>38806</c:v>
                </c:pt>
                <c:pt idx="833">
                  <c:v>38807</c:v>
                </c:pt>
                <c:pt idx="834">
                  <c:v>38810</c:v>
                </c:pt>
                <c:pt idx="835">
                  <c:v>38811</c:v>
                </c:pt>
                <c:pt idx="836">
                  <c:v>38812</c:v>
                </c:pt>
                <c:pt idx="837">
                  <c:v>38813</c:v>
                </c:pt>
                <c:pt idx="838">
                  <c:v>38814</c:v>
                </c:pt>
                <c:pt idx="839">
                  <c:v>38817</c:v>
                </c:pt>
                <c:pt idx="840">
                  <c:v>38818</c:v>
                </c:pt>
                <c:pt idx="841">
                  <c:v>38819</c:v>
                </c:pt>
                <c:pt idx="842">
                  <c:v>38825</c:v>
                </c:pt>
                <c:pt idx="843">
                  <c:v>38826</c:v>
                </c:pt>
                <c:pt idx="844">
                  <c:v>38827</c:v>
                </c:pt>
                <c:pt idx="845">
                  <c:v>38828</c:v>
                </c:pt>
                <c:pt idx="846">
                  <c:v>38831</c:v>
                </c:pt>
                <c:pt idx="847">
                  <c:v>38832</c:v>
                </c:pt>
                <c:pt idx="848">
                  <c:v>38833</c:v>
                </c:pt>
                <c:pt idx="849">
                  <c:v>38834</c:v>
                </c:pt>
                <c:pt idx="850">
                  <c:v>38835</c:v>
                </c:pt>
                <c:pt idx="851">
                  <c:v>38838</c:v>
                </c:pt>
                <c:pt idx="852">
                  <c:v>38839</c:v>
                </c:pt>
                <c:pt idx="853">
                  <c:v>38840</c:v>
                </c:pt>
                <c:pt idx="854">
                  <c:v>38841</c:v>
                </c:pt>
                <c:pt idx="855">
                  <c:v>38842</c:v>
                </c:pt>
                <c:pt idx="856">
                  <c:v>38845</c:v>
                </c:pt>
                <c:pt idx="857">
                  <c:v>38846</c:v>
                </c:pt>
                <c:pt idx="858">
                  <c:v>38847</c:v>
                </c:pt>
                <c:pt idx="859">
                  <c:v>38848</c:v>
                </c:pt>
                <c:pt idx="860">
                  <c:v>38849</c:v>
                </c:pt>
                <c:pt idx="861">
                  <c:v>38852</c:v>
                </c:pt>
                <c:pt idx="862">
                  <c:v>38853</c:v>
                </c:pt>
                <c:pt idx="863">
                  <c:v>38854</c:v>
                </c:pt>
                <c:pt idx="864">
                  <c:v>38855</c:v>
                </c:pt>
                <c:pt idx="865">
                  <c:v>38856</c:v>
                </c:pt>
                <c:pt idx="866">
                  <c:v>38859</c:v>
                </c:pt>
                <c:pt idx="867">
                  <c:v>38860</c:v>
                </c:pt>
                <c:pt idx="868">
                  <c:v>38861</c:v>
                </c:pt>
                <c:pt idx="869">
                  <c:v>38863</c:v>
                </c:pt>
                <c:pt idx="870">
                  <c:v>38866</c:v>
                </c:pt>
                <c:pt idx="871">
                  <c:v>38867</c:v>
                </c:pt>
                <c:pt idx="872">
                  <c:v>38868</c:v>
                </c:pt>
                <c:pt idx="873">
                  <c:v>38869</c:v>
                </c:pt>
                <c:pt idx="874">
                  <c:v>38870</c:v>
                </c:pt>
                <c:pt idx="875">
                  <c:v>38874</c:v>
                </c:pt>
                <c:pt idx="876">
                  <c:v>38875</c:v>
                </c:pt>
                <c:pt idx="877">
                  <c:v>38876</c:v>
                </c:pt>
                <c:pt idx="878">
                  <c:v>38877</c:v>
                </c:pt>
                <c:pt idx="879">
                  <c:v>38880</c:v>
                </c:pt>
                <c:pt idx="880">
                  <c:v>38881</c:v>
                </c:pt>
                <c:pt idx="881">
                  <c:v>38882</c:v>
                </c:pt>
                <c:pt idx="882">
                  <c:v>38883</c:v>
                </c:pt>
                <c:pt idx="883">
                  <c:v>38884</c:v>
                </c:pt>
                <c:pt idx="884">
                  <c:v>38887</c:v>
                </c:pt>
                <c:pt idx="885">
                  <c:v>38888</c:v>
                </c:pt>
                <c:pt idx="886">
                  <c:v>38889</c:v>
                </c:pt>
                <c:pt idx="887">
                  <c:v>38890</c:v>
                </c:pt>
                <c:pt idx="888">
                  <c:v>38891</c:v>
                </c:pt>
                <c:pt idx="889">
                  <c:v>38894</c:v>
                </c:pt>
                <c:pt idx="890">
                  <c:v>38895</c:v>
                </c:pt>
                <c:pt idx="891">
                  <c:v>38896</c:v>
                </c:pt>
                <c:pt idx="892">
                  <c:v>38897</c:v>
                </c:pt>
                <c:pt idx="893">
                  <c:v>38898</c:v>
                </c:pt>
                <c:pt idx="894">
                  <c:v>38901</c:v>
                </c:pt>
                <c:pt idx="895">
                  <c:v>38902</c:v>
                </c:pt>
                <c:pt idx="896">
                  <c:v>38903</c:v>
                </c:pt>
                <c:pt idx="897">
                  <c:v>38904</c:v>
                </c:pt>
                <c:pt idx="898">
                  <c:v>38905</c:v>
                </c:pt>
                <c:pt idx="899">
                  <c:v>38908</c:v>
                </c:pt>
                <c:pt idx="900">
                  <c:v>38909</c:v>
                </c:pt>
                <c:pt idx="901">
                  <c:v>38910</c:v>
                </c:pt>
                <c:pt idx="902">
                  <c:v>38911</c:v>
                </c:pt>
                <c:pt idx="903">
                  <c:v>38912</c:v>
                </c:pt>
                <c:pt idx="904">
                  <c:v>38915</c:v>
                </c:pt>
                <c:pt idx="905">
                  <c:v>38916</c:v>
                </c:pt>
                <c:pt idx="906">
                  <c:v>38917</c:v>
                </c:pt>
                <c:pt idx="907">
                  <c:v>38918</c:v>
                </c:pt>
                <c:pt idx="908">
                  <c:v>38919</c:v>
                </c:pt>
                <c:pt idx="909">
                  <c:v>38922</c:v>
                </c:pt>
                <c:pt idx="910">
                  <c:v>38923</c:v>
                </c:pt>
                <c:pt idx="911">
                  <c:v>38924</c:v>
                </c:pt>
                <c:pt idx="912">
                  <c:v>38925</c:v>
                </c:pt>
                <c:pt idx="913">
                  <c:v>38926</c:v>
                </c:pt>
                <c:pt idx="914">
                  <c:v>38929</c:v>
                </c:pt>
                <c:pt idx="915">
                  <c:v>38930</c:v>
                </c:pt>
                <c:pt idx="916">
                  <c:v>38931</c:v>
                </c:pt>
                <c:pt idx="917">
                  <c:v>38932</c:v>
                </c:pt>
                <c:pt idx="918">
                  <c:v>38933</c:v>
                </c:pt>
                <c:pt idx="919">
                  <c:v>38936</c:v>
                </c:pt>
                <c:pt idx="920">
                  <c:v>38937</c:v>
                </c:pt>
                <c:pt idx="921">
                  <c:v>38938</c:v>
                </c:pt>
                <c:pt idx="922">
                  <c:v>38939</c:v>
                </c:pt>
                <c:pt idx="923">
                  <c:v>38940</c:v>
                </c:pt>
                <c:pt idx="924">
                  <c:v>38943</c:v>
                </c:pt>
                <c:pt idx="925">
                  <c:v>38944</c:v>
                </c:pt>
                <c:pt idx="926">
                  <c:v>38945</c:v>
                </c:pt>
                <c:pt idx="927">
                  <c:v>38946</c:v>
                </c:pt>
                <c:pt idx="928">
                  <c:v>38947</c:v>
                </c:pt>
                <c:pt idx="929">
                  <c:v>38950</c:v>
                </c:pt>
                <c:pt idx="930">
                  <c:v>38951</c:v>
                </c:pt>
                <c:pt idx="931">
                  <c:v>38952</c:v>
                </c:pt>
                <c:pt idx="932">
                  <c:v>38953</c:v>
                </c:pt>
                <c:pt idx="933">
                  <c:v>38954</c:v>
                </c:pt>
                <c:pt idx="934">
                  <c:v>38957</c:v>
                </c:pt>
                <c:pt idx="935">
                  <c:v>38958</c:v>
                </c:pt>
                <c:pt idx="936">
                  <c:v>38959</c:v>
                </c:pt>
                <c:pt idx="937">
                  <c:v>38960</c:v>
                </c:pt>
                <c:pt idx="938">
                  <c:v>38961</c:v>
                </c:pt>
                <c:pt idx="939">
                  <c:v>38964</c:v>
                </c:pt>
                <c:pt idx="940">
                  <c:v>38965</c:v>
                </c:pt>
                <c:pt idx="941">
                  <c:v>38966</c:v>
                </c:pt>
                <c:pt idx="942">
                  <c:v>38967</c:v>
                </c:pt>
                <c:pt idx="943">
                  <c:v>38968</c:v>
                </c:pt>
                <c:pt idx="944">
                  <c:v>38971</c:v>
                </c:pt>
                <c:pt idx="945">
                  <c:v>38972</c:v>
                </c:pt>
                <c:pt idx="946">
                  <c:v>38973</c:v>
                </c:pt>
                <c:pt idx="947">
                  <c:v>38974</c:v>
                </c:pt>
                <c:pt idx="948">
                  <c:v>38975</c:v>
                </c:pt>
                <c:pt idx="949">
                  <c:v>38978</c:v>
                </c:pt>
                <c:pt idx="950">
                  <c:v>38979</c:v>
                </c:pt>
                <c:pt idx="951">
                  <c:v>38980</c:v>
                </c:pt>
                <c:pt idx="952">
                  <c:v>38981</c:v>
                </c:pt>
                <c:pt idx="953">
                  <c:v>38982</c:v>
                </c:pt>
                <c:pt idx="954">
                  <c:v>38985</c:v>
                </c:pt>
                <c:pt idx="955">
                  <c:v>38986</c:v>
                </c:pt>
                <c:pt idx="956">
                  <c:v>38987</c:v>
                </c:pt>
                <c:pt idx="957">
                  <c:v>38988</c:v>
                </c:pt>
                <c:pt idx="958">
                  <c:v>38989</c:v>
                </c:pt>
                <c:pt idx="959">
                  <c:v>38992</c:v>
                </c:pt>
                <c:pt idx="960">
                  <c:v>38993</c:v>
                </c:pt>
                <c:pt idx="961">
                  <c:v>38994</c:v>
                </c:pt>
                <c:pt idx="962">
                  <c:v>38995</c:v>
                </c:pt>
                <c:pt idx="963">
                  <c:v>38996</c:v>
                </c:pt>
                <c:pt idx="964">
                  <c:v>38999</c:v>
                </c:pt>
                <c:pt idx="965">
                  <c:v>39000</c:v>
                </c:pt>
                <c:pt idx="966">
                  <c:v>39001</c:v>
                </c:pt>
                <c:pt idx="967">
                  <c:v>39002</c:v>
                </c:pt>
                <c:pt idx="968">
                  <c:v>39003</c:v>
                </c:pt>
                <c:pt idx="969">
                  <c:v>39006</c:v>
                </c:pt>
                <c:pt idx="970">
                  <c:v>39007</c:v>
                </c:pt>
                <c:pt idx="971">
                  <c:v>39008</c:v>
                </c:pt>
                <c:pt idx="972">
                  <c:v>39009</c:v>
                </c:pt>
                <c:pt idx="973">
                  <c:v>39010</c:v>
                </c:pt>
                <c:pt idx="974">
                  <c:v>39013</c:v>
                </c:pt>
                <c:pt idx="975">
                  <c:v>39014</c:v>
                </c:pt>
                <c:pt idx="976">
                  <c:v>39015</c:v>
                </c:pt>
                <c:pt idx="977">
                  <c:v>39016</c:v>
                </c:pt>
                <c:pt idx="978">
                  <c:v>39017</c:v>
                </c:pt>
                <c:pt idx="979">
                  <c:v>39020</c:v>
                </c:pt>
                <c:pt idx="980">
                  <c:v>39021</c:v>
                </c:pt>
                <c:pt idx="981">
                  <c:v>39022</c:v>
                </c:pt>
                <c:pt idx="982">
                  <c:v>39023</c:v>
                </c:pt>
                <c:pt idx="983">
                  <c:v>39024</c:v>
                </c:pt>
                <c:pt idx="984">
                  <c:v>39026</c:v>
                </c:pt>
                <c:pt idx="985">
                  <c:v>39027</c:v>
                </c:pt>
                <c:pt idx="986">
                  <c:v>39028</c:v>
                </c:pt>
                <c:pt idx="987">
                  <c:v>39029</c:v>
                </c:pt>
                <c:pt idx="988">
                  <c:v>39030</c:v>
                </c:pt>
                <c:pt idx="989">
                  <c:v>39031</c:v>
                </c:pt>
                <c:pt idx="990">
                  <c:v>39034</c:v>
                </c:pt>
                <c:pt idx="991">
                  <c:v>39035</c:v>
                </c:pt>
                <c:pt idx="992">
                  <c:v>39036</c:v>
                </c:pt>
                <c:pt idx="993">
                  <c:v>39037</c:v>
                </c:pt>
                <c:pt idx="994">
                  <c:v>39038</c:v>
                </c:pt>
                <c:pt idx="995">
                  <c:v>39041</c:v>
                </c:pt>
                <c:pt idx="996">
                  <c:v>39042</c:v>
                </c:pt>
                <c:pt idx="997">
                  <c:v>39043</c:v>
                </c:pt>
                <c:pt idx="998">
                  <c:v>39044</c:v>
                </c:pt>
                <c:pt idx="999">
                  <c:v>39045</c:v>
                </c:pt>
                <c:pt idx="1000">
                  <c:v>39048</c:v>
                </c:pt>
                <c:pt idx="1001">
                  <c:v>39049</c:v>
                </c:pt>
                <c:pt idx="1002">
                  <c:v>39050</c:v>
                </c:pt>
                <c:pt idx="1003">
                  <c:v>39051</c:v>
                </c:pt>
                <c:pt idx="1004">
                  <c:v>39052</c:v>
                </c:pt>
                <c:pt idx="1005">
                  <c:v>39055</c:v>
                </c:pt>
                <c:pt idx="1006">
                  <c:v>39057</c:v>
                </c:pt>
                <c:pt idx="1007">
                  <c:v>39058</c:v>
                </c:pt>
                <c:pt idx="1008">
                  <c:v>39059</c:v>
                </c:pt>
                <c:pt idx="1009">
                  <c:v>39062</c:v>
                </c:pt>
                <c:pt idx="1010">
                  <c:v>39063</c:v>
                </c:pt>
                <c:pt idx="1011">
                  <c:v>39064</c:v>
                </c:pt>
                <c:pt idx="1012">
                  <c:v>39065</c:v>
                </c:pt>
                <c:pt idx="1013">
                  <c:v>39066</c:v>
                </c:pt>
                <c:pt idx="1014">
                  <c:v>39069</c:v>
                </c:pt>
                <c:pt idx="1015">
                  <c:v>39070</c:v>
                </c:pt>
                <c:pt idx="1016">
                  <c:v>39071</c:v>
                </c:pt>
                <c:pt idx="1017">
                  <c:v>39072</c:v>
                </c:pt>
                <c:pt idx="1018">
                  <c:v>39073</c:v>
                </c:pt>
                <c:pt idx="1019">
                  <c:v>39078</c:v>
                </c:pt>
                <c:pt idx="1020">
                  <c:v>39079</c:v>
                </c:pt>
                <c:pt idx="1021">
                  <c:v>39080</c:v>
                </c:pt>
                <c:pt idx="1022">
                  <c:v>39084</c:v>
                </c:pt>
                <c:pt idx="1023">
                  <c:v>39085</c:v>
                </c:pt>
                <c:pt idx="1024">
                  <c:v>39086</c:v>
                </c:pt>
                <c:pt idx="1025">
                  <c:v>39087</c:v>
                </c:pt>
                <c:pt idx="1026">
                  <c:v>39090</c:v>
                </c:pt>
                <c:pt idx="1027">
                  <c:v>39091</c:v>
                </c:pt>
                <c:pt idx="1028">
                  <c:v>39092</c:v>
                </c:pt>
                <c:pt idx="1029">
                  <c:v>39093</c:v>
                </c:pt>
                <c:pt idx="1030">
                  <c:v>39094</c:v>
                </c:pt>
                <c:pt idx="1031">
                  <c:v>39097</c:v>
                </c:pt>
                <c:pt idx="1032">
                  <c:v>39098</c:v>
                </c:pt>
                <c:pt idx="1033">
                  <c:v>39099</c:v>
                </c:pt>
                <c:pt idx="1034">
                  <c:v>39100</c:v>
                </c:pt>
                <c:pt idx="1035">
                  <c:v>39101</c:v>
                </c:pt>
                <c:pt idx="1036">
                  <c:v>39104</c:v>
                </c:pt>
                <c:pt idx="1037">
                  <c:v>39105</c:v>
                </c:pt>
                <c:pt idx="1038">
                  <c:v>39106</c:v>
                </c:pt>
                <c:pt idx="1039">
                  <c:v>39107</c:v>
                </c:pt>
                <c:pt idx="1040">
                  <c:v>39108</c:v>
                </c:pt>
                <c:pt idx="1041">
                  <c:v>39111</c:v>
                </c:pt>
                <c:pt idx="1042">
                  <c:v>39112</c:v>
                </c:pt>
                <c:pt idx="1043">
                  <c:v>39113</c:v>
                </c:pt>
                <c:pt idx="1044">
                  <c:v>39114</c:v>
                </c:pt>
                <c:pt idx="1045">
                  <c:v>39115</c:v>
                </c:pt>
                <c:pt idx="1046">
                  <c:v>39118</c:v>
                </c:pt>
                <c:pt idx="1047">
                  <c:v>39119</c:v>
                </c:pt>
                <c:pt idx="1048">
                  <c:v>39120</c:v>
                </c:pt>
                <c:pt idx="1049">
                  <c:v>39121</c:v>
                </c:pt>
                <c:pt idx="1050">
                  <c:v>39122</c:v>
                </c:pt>
                <c:pt idx="1051">
                  <c:v>39125</c:v>
                </c:pt>
                <c:pt idx="1052">
                  <c:v>39126</c:v>
                </c:pt>
                <c:pt idx="1053">
                  <c:v>39127</c:v>
                </c:pt>
                <c:pt idx="1054">
                  <c:v>39128</c:v>
                </c:pt>
                <c:pt idx="1055">
                  <c:v>39129</c:v>
                </c:pt>
                <c:pt idx="1056">
                  <c:v>39132</c:v>
                </c:pt>
                <c:pt idx="1057">
                  <c:v>39133</c:v>
                </c:pt>
                <c:pt idx="1058">
                  <c:v>39134</c:v>
                </c:pt>
                <c:pt idx="1059">
                  <c:v>39135</c:v>
                </c:pt>
                <c:pt idx="1060">
                  <c:v>39136</c:v>
                </c:pt>
                <c:pt idx="1061">
                  <c:v>39139</c:v>
                </c:pt>
                <c:pt idx="1062">
                  <c:v>39140</c:v>
                </c:pt>
                <c:pt idx="1063">
                  <c:v>39141</c:v>
                </c:pt>
                <c:pt idx="1064">
                  <c:v>39142</c:v>
                </c:pt>
                <c:pt idx="1065">
                  <c:v>39143</c:v>
                </c:pt>
                <c:pt idx="1066">
                  <c:v>39146</c:v>
                </c:pt>
                <c:pt idx="1067">
                  <c:v>39147</c:v>
                </c:pt>
                <c:pt idx="1068">
                  <c:v>39148</c:v>
                </c:pt>
                <c:pt idx="1069">
                  <c:v>39149</c:v>
                </c:pt>
                <c:pt idx="1070">
                  <c:v>39150</c:v>
                </c:pt>
                <c:pt idx="1071">
                  <c:v>39153</c:v>
                </c:pt>
                <c:pt idx="1072">
                  <c:v>39154</c:v>
                </c:pt>
                <c:pt idx="1073">
                  <c:v>39155</c:v>
                </c:pt>
                <c:pt idx="1074">
                  <c:v>39156</c:v>
                </c:pt>
                <c:pt idx="1075">
                  <c:v>39157</c:v>
                </c:pt>
                <c:pt idx="1076">
                  <c:v>39160</c:v>
                </c:pt>
                <c:pt idx="1077">
                  <c:v>39161</c:v>
                </c:pt>
                <c:pt idx="1078">
                  <c:v>39162</c:v>
                </c:pt>
                <c:pt idx="1079">
                  <c:v>39163</c:v>
                </c:pt>
                <c:pt idx="1080">
                  <c:v>39164</c:v>
                </c:pt>
                <c:pt idx="1081">
                  <c:v>39167</c:v>
                </c:pt>
                <c:pt idx="1082">
                  <c:v>39168</c:v>
                </c:pt>
                <c:pt idx="1083">
                  <c:v>39169</c:v>
                </c:pt>
                <c:pt idx="1084">
                  <c:v>39170</c:v>
                </c:pt>
                <c:pt idx="1085">
                  <c:v>39171</c:v>
                </c:pt>
                <c:pt idx="1086">
                  <c:v>39174</c:v>
                </c:pt>
                <c:pt idx="1087">
                  <c:v>39175</c:v>
                </c:pt>
                <c:pt idx="1088">
                  <c:v>39176</c:v>
                </c:pt>
                <c:pt idx="1089">
                  <c:v>39182</c:v>
                </c:pt>
                <c:pt idx="1090">
                  <c:v>39183</c:v>
                </c:pt>
                <c:pt idx="1091">
                  <c:v>39184</c:v>
                </c:pt>
                <c:pt idx="1092">
                  <c:v>39185</c:v>
                </c:pt>
                <c:pt idx="1093">
                  <c:v>39188</c:v>
                </c:pt>
                <c:pt idx="1094">
                  <c:v>39189</c:v>
                </c:pt>
                <c:pt idx="1095">
                  <c:v>39190</c:v>
                </c:pt>
                <c:pt idx="1096">
                  <c:v>39191</c:v>
                </c:pt>
                <c:pt idx="1097">
                  <c:v>39192</c:v>
                </c:pt>
                <c:pt idx="1098">
                  <c:v>39195</c:v>
                </c:pt>
                <c:pt idx="1099">
                  <c:v>39196</c:v>
                </c:pt>
                <c:pt idx="1100">
                  <c:v>39197</c:v>
                </c:pt>
                <c:pt idx="1101">
                  <c:v>39198</c:v>
                </c:pt>
                <c:pt idx="1102">
                  <c:v>39199</c:v>
                </c:pt>
                <c:pt idx="1103">
                  <c:v>39202</c:v>
                </c:pt>
                <c:pt idx="1104">
                  <c:v>39204</c:v>
                </c:pt>
                <c:pt idx="1105">
                  <c:v>39205</c:v>
                </c:pt>
                <c:pt idx="1106">
                  <c:v>39206</c:v>
                </c:pt>
                <c:pt idx="1107">
                  <c:v>39209</c:v>
                </c:pt>
                <c:pt idx="1108">
                  <c:v>39210</c:v>
                </c:pt>
                <c:pt idx="1109">
                  <c:v>39211</c:v>
                </c:pt>
                <c:pt idx="1110">
                  <c:v>39212</c:v>
                </c:pt>
                <c:pt idx="1111">
                  <c:v>39213</c:v>
                </c:pt>
                <c:pt idx="1112">
                  <c:v>39216</c:v>
                </c:pt>
                <c:pt idx="1113">
                  <c:v>39217</c:v>
                </c:pt>
                <c:pt idx="1114">
                  <c:v>39218</c:v>
                </c:pt>
                <c:pt idx="1115">
                  <c:v>39219</c:v>
                </c:pt>
                <c:pt idx="1116">
                  <c:v>39220</c:v>
                </c:pt>
                <c:pt idx="1117">
                  <c:v>39223</c:v>
                </c:pt>
                <c:pt idx="1118">
                  <c:v>39224</c:v>
                </c:pt>
                <c:pt idx="1119">
                  <c:v>39225</c:v>
                </c:pt>
                <c:pt idx="1120">
                  <c:v>39226</c:v>
                </c:pt>
                <c:pt idx="1121">
                  <c:v>39227</c:v>
                </c:pt>
                <c:pt idx="1122">
                  <c:v>39231</c:v>
                </c:pt>
                <c:pt idx="1123">
                  <c:v>39232</c:v>
                </c:pt>
                <c:pt idx="1124">
                  <c:v>39233</c:v>
                </c:pt>
                <c:pt idx="1125">
                  <c:v>39234</c:v>
                </c:pt>
                <c:pt idx="1126">
                  <c:v>39237</c:v>
                </c:pt>
                <c:pt idx="1127">
                  <c:v>39238</c:v>
                </c:pt>
                <c:pt idx="1128">
                  <c:v>39239</c:v>
                </c:pt>
                <c:pt idx="1129">
                  <c:v>39240</c:v>
                </c:pt>
                <c:pt idx="1130">
                  <c:v>39241</c:v>
                </c:pt>
                <c:pt idx="1131">
                  <c:v>39244</c:v>
                </c:pt>
                <c:pt idx="1132">
                  <c:v>39245</c:v>
                </c:pt>
                <c:pt idx="1133">
                  <c:v>39246</c:v>
                </c:pt>
                <c:pt idx="1134">
                  <c:v>39247</c:v>
                </c:pt>
                <c:pt idx="1135">
                  <c:v>39248</c:v>
                </c:pt>
                <c:pt idx="1136">
                  <c:v>39251</c:v>
                </c:pt>
                <c:pt idx="1137">
                  <c:v>39252</c:v>
                </c:pt>
                <c:pt idx="1138">
                  <c:v>39253</c:v>
                </c:pt>
                <c:pt idx="1139">
                  <c:v>39254</c:v>
                </c:pt>
                <c:pt idx="1140">
                  <c:v>39255</c:v>
                </c:pt>
                <c:pt idx="1141">
                  <c:v>39258</c:v>
                </c:pt>
                <c:pt idx="1142">
                  <c:v>39259</c:v>
                </c:pt>
                <c:pt idx="1143">
                  <c:v>39260</c:v>
                </c:pt>
                <c:pt idx="1144">
                  <c:v>39261</c:v>
                </c:pt>
                <c:pt idx="1145">
                  <c:v>39262</c:v>
                </c:pt>
                <c:pt idx="1146">
                  <c:v>39265</c:v>
                </c:pt>
                <c:pt idx="1147">
                  <c:v>39266</c:v>
                </c:pt>
                <c:pt idx="1148">
                  <c:v>39267</c:v>
                </c:pt>
                <c:pt idx="1149">
                  <c:v>39268</c:v>
                </c:pt>
                <c:pt idx="1150">
                  <c:v>39269</c:v>
                </c:pt>
                <c:pt idx="1151">
                  <c:v>39272</c:v>
                </c:pt>
                <c:pt idx="1152">
                  <c:v>39273</c:v>
                </c:pt>
                <c:pt idx="1153">
                  <c:v>39274</c:v>
                </c:pt>
                <c:pt idx="1154">
                  <c:v>39275</c:v>
                </c:pt>
                <c:pt idx="1155">
                  <c:v>39276</c:v>
                </c:pt>
                <c:pt idx="1156">
                  <c:v>39279</c:v>
                </c:pt>
                <c:pt idx="1157">
                  <c:v>39280</c:v>
                </c:pt>
                <c:pt idx="1158">
                  <c:v>39281</c:v>
                </c:pt>
                <c:pt idx="1159">
                  <c:v>39282</c:v>
                </c:pt>
                <c:pt idx="1160">
                  <c:v>39283</c:v>
                </c:pt>
                <c:pt idx="1161">
                  <c:v>39286</c:v>
                </c:pt>
                <c:pt idx="1162">
                  <c:v>39287</c:v>
                </c:pt>
                <c:pt idx="1163">
                  <c:v>39288</c:v>
                </c:pt>
                <c:pt idx="1164">
                  <c:v>39289</c:v>
                </c:pt>
                <c:pt idx="1165">
                  <c:v>39290</c:v>
                </c:pt>
                <c:pt idx="1166">
                  <c:v>39293</c:v>
                </c:pt>
                <c:pt idx="1167">
                  <c:v>39294</c:v>
                </c:pt>
                <c:pt idx="1168">
                  <c:v>39295</c:v>
                </c:pt>
                <c:pt idx="1169">
                  <c:v>39296</c:v>
                </c:pt>
                <c:pt idx="1170">
                  <c:v>39297</c:v>
                </c:pt>
                <c:pt idx="1171">
                  <c:v>39300</c:v>
                </c:pt>
                <c:pt idx="1172">
                  <c:v>39301</c:v>
                </c:pt>
                <c:pt idx="1173">
                  <c:v>39302</c:v>
                </c:pt>
                <c:pt idx="1174">
                  <c:v>39303</c:v>
                </c:pt>
                <c:pt idx="1175">
                  <c:v>39304</c:v>
                </c:pt>
                <c:pt idx="1176">
                  <c:v>39307</c:v>
                </c:pt>
                <c:pt idx="1177">
                  <c:v>39308</c:v>
                </c:pt>
                <c:pt idx="1178">
                  <c:v>39309</c:v>
                </c:pt>
                <c:pt idx="1179">
                  <c:v>39310</c:v>
                </c:pt>
                <c:pt idx="1180">
                  <c:v>39311</c:v>
                </c:pt>
                <c:pt idx="1181">
                  <c:v>39314</c:v>
                </c:pt>
                <c:pt idx="1182">
                  <c:v>39315</c:v>
                </c:pt>
                <c:pt idx="1183">
                  <c:v>39316</c:v>
                </c:pt>
                <c:pt idx="1184">
                  <c:v>39317</c:v>
                </c:pt>
                <c:pt idx="1185">
                  <c:v>39318</c:v>
                </c:pt>
                <c:pt idx="1186">
                  <c:v>39321</c:v>
                </c:pt>
                <c:pt idx="1187">
                  <c:v>39322</c:v>
                </c:pt>
                <c:pt idx="1188">
                  <c:v>39323</c:v>
                </c:pt>
                <c:pt idx="1189">
                  <c:v>39324</c:v>
                </c:pt>
                <c:pt idx="1190">
                  <c:v>39325</c:v>
                </c:pt>
                <c:pt idx="1191">
                  <c:v>39328</c:v>
                </c:pt>
                <c:pt idx="1192">
                  <c:v>39329</c:v>
                </c:pt>
                <c:pt idx="1193">
                  <c:v>39330</c:v>
                </c:pt>
                <c:pt idx="1194">
                  <c:v>39331</c:v>
                </c:pt>
                <c:pt idx="1195">
                  <c:v>39332</c:v>
                </c:pt>
                <c:pt idx="1196">
                  <c:v>39335</c:v>
                </c:pt>
                <c:pt idx="1197">
                  <c:v>39336</c:v>
                </c:pt>
                <c:pt idx="1198">
                  <c:v>39337</c:v>
                </c:pt>
                <c:pt idx="1199">
                  <c:v>39338</c:v>
                </c:pt>
                <c:pt idx="1200">
                  <c:v>39339</c:v>
                </c:pt>
                <c:pt idx="1201">
                  <c:v>39342</c:v>
                </c:pt>
                <c:pt idx="1202">
                  <c:v>39343</c:v>
                </c:pt>
                <c:pt idx="1203">
                  <c:v>39344</c:v>
                </c:pt>
                <c:pt idx="1204">
                  <c:v>39345</c:v>
                </c:pt>
                <c:pt idx="1205">
                  <c:v>39346</c:v>
                </c:pt>
                <c:pt idx="1206">
                  <c:v>39349</c:v>
                </c:pt>
                <c:pt idx="1207">
                  <c:v>39350</c:v>
                </c:pt>
                <c:pt idx="1208">
                  <c:v>39351</c:v>
                </c:pt>
                <c:pt idx="1209">
                  <c:v>39352</c:v>
                </c:pt>
                <c:pt idx="1210">
                  <c:v>39353</c:v>
                </c:pt>
                <c:pt idx="1211">
                  <c:v>39356</c:v>
                </c:pt>
                <c:pt idx="1212">
                  <c:v>39357</c:v>
                </c:pt>
                <c:pt idx="1213">
                  <c:v>39358</c:v>
                </c:pt>
                <c:pt idx="1214">
                  <c:v>39359</c:v>
                </c:pt>
                <c:pt idx="1215">
                  <c:v>39360</c:v>
                </c:pt>
                <c:pt idx="1216">
                  <c:v>39363</c:v>
                </c:pt>
                <c:pt idx="1217">
                  <c:v>39364</c:v>
                </c:pt>
                <c:pt idx="1218">
                  <c:v>39365</c:v>
                </c:pt>
                <c:pt idx="1219">
                  <c:v>39366</c:v>
                </c:pt>
                <c:pt idx="1220">
                  <c:v>39367</c:v>
                </c:pt>
                <c:pt idx="1221">
                  <c:v>39370</c:v>
                </c:pt>
                <c:pt idx="1222">
                  <c:v>39371</c:v>
                </c:pt>
                <c:pt idx="1223">
                  <c:v>39372</c:v>
                </c:pt>
                <c:pt idx="1224">
                  <c:v>39373</c:v>
                </c:pt>
                <c:pt idx="1225">
                  <c:v>39374</c:v>
                </c:pt>
                <c:pt idx="1226">
                  <c:v>39377</c:v>
                </c:pt>
                <c:pt idx="1227">
                  <c:v>39378</c:v>
                </c:pt>
                <c:pt idx="1228">
                  <c:v>39379</c:v>
                </c:pt>
                <c:pt idx="1229">
                  <c:v>39380</c:v>
                </c:pt>
                <c:pt idx="1230">
                  <c:v>39381</c:v>
                </c:pt>
                <c:pt idx="1231">
                  <c:v>39384</c:v>
                </c:pt>
                <c:pt idx="1232">
                  <c:v>39385</c:v>
                </c:pt>
                <c:pt idx="1233">
                  <c:v>39386</c:v>
                </c:pt>
                <c:pt idx="1234">
                  <c:v>39387</c:v>
                </c:pt>
                <c:pt idx="1235">
                  <c:v>39388</c:v>
                </c:pt>
                <c:pt idx="1236">
                  <c:v>39391</c:v>
                </c:pt>
                <c:pt idx="1237">
                  <c:v>39392</c:v>
                </c:pt>
                <c:pt idx="1238">
                  <c:v>39393</c:v>
                </c:pt>
                <c:pt idx="1239">
                  <c:v>39394</c:v>
                </c:pt>
                <c:pt idx="1240">
                  <c:v>39395</c:v>
                </c:pt>
                <c:pt idx="1241">
                  <c:v>39398</c:v>
                </c:pt>
                <c:pt idx="1242">
                  <c:v>39399</c:v>
                </c:pt>
                <c:pt idx="1243">
                  <c:v>39400</c:v>
                </c:pt>
                <c:pt idx="1244">
                  <c:v>39401</c:v>
                </c:pt>
                <c:pt idx="1245">
                  <c:v>39402</c:v>
                </c:pt>
                <c:pt idx="1246">
                  <c:v>39405</c:v>
                </c:pt>
                <c:pt idx="1247">
                  <c:v>39406</c:v>
                </c:pt>
                <c:pt idx="1248">
                  <c:v>39407</c:v>
                </c:pt>
                <c:pt idx="1249">
                  <c:v>39408</c:v>
                </c:pt>
                <c:pt idx="1250">
                  <c:v>39409</c:v>
                </c:pt>
                <c:pt idx="1251">
                  <c:v>39412</c:v>
                </c:pt>
                <c:pt idx="1252">
                  <c:v>39413</c:v>
                </c:pt>
                <c:pt idx="1253">
                  <c:v>39414</c:v>
                </c:pt>
                <c:pt idx="1254">
                  <c:v>39415</c:v>
                </c:pt>
                <c:pt idx="1255">
                  <c:v>39416</c:v>
                </c:pt>
                <c:pt idx="1256">
                  <c:v>39419</c:v>
                </c:pt>
                <c:pt idx="1257">
                  <c:v>39420</c:v>
                </c:pt>
                <c:pt idx="1258">
                  <c:v>39421</c:v>
                </c:pt>
                <c:pt idx="1259">
                  <c:v>39422</c:v>
                </c:pt>
                <c:pt idx="1260">
                  <c:v>39423</c:v>
                </c:pt>
                <c:pt idx="1261">
                  <c:v>39426</c:v>
                </c:pt>
                <c:pt idx="1262">
                  <c:v>39427</c:v>
                </c:pt>
                <c:pt idx="1263">
                  <c:v>39428</c:v>
                </c:pt>
                <c:pt idx="1264">
                  <c:v>39429</c:v>
                </c:pt>
                <c:pt idx="1265">
                  <c:v>39430</c:v>
                </c:pt>
                <c:pt idx="1266">
                  <c:v>39433</c:v>
                </c:pt>
                <c:pt idx="1267">
                  <c:v>39434</c:v>
                </c:pt>
                <c:pt idx="1268">
                  <c:v>39435</c:v>
                </c:pt>
                <c:pt idx="1269">
                  <c:v>39436</c:v>
                </c:pt>
                <c:pt idx="1270">
                  <c:v>39437</c:v>
                </c:pt>
                <c:pt idx="1271">
                  <c:v>39440</c:v>
                </c:pt>
                <c:pt idx="1272">
                  <c:v>39443</c:v>
                </c:pt>
                <c:pt idx="1273">
                  <c:v>39444</c:v>
                </c:pt>
                <c:pt idx="1274">
                  <c:v>39447</c:v>
                </c:pt>
                <c:pt idx="1275">
                  <c:v>39449</c:v>
                </c:pt>
                <c:pt idx="1276">
                  <c:v>39450</c:v>
                </c:pt>
                <c:pt idx="1277">
                  <c:v>39451</c:v>
                </c:pt>
                <c:pt idx="1278">
                  <c:v>39454</c:v>
                </c:pt>
                <c:pt idx="1279">
                  <c:v>39455</c:v>
                </c:pt>
                <c:pt idx="1280">
                  <c:v>39456</c:v>
                </c:pt>
                <c:pt idx="1281">
                  <c:v>39457</c:v>
                </c:pt>
                <c:pt idx="1282">
                  <c:v>39458</c:v>
                </c:pt>
                <c:pt idx="1283">
                  <c:v>39461</c:v>
                </c:pt>
                <c:pt idx="1284">
                  <c:v>39462</c:v>
                </c:pt>
                <c:pt idx="1285">
                  <c:v>39463</c:v>
                </c:pt>
                <c:pt idx="1286">
                  <c:v>39464</c:v>
                </c:pt>
                <c:pt idx="1287">
                  <c:v>39465</c:v>
                </c:pt>
                <c:pt idx="1288">
                  <c:v>39468</c:v>
                </c:pt>
                <c:pt idx="1289">
                  <c:v>39469</c:v>
                </c:pt>
                <c:pt idx="1290">
                  <c:v>39470</c:v>
                </c:pt>
                <c:pt idx="1291">
                  <c:v>39471</c:v>
                </c:pt>
                <c:pt idx="1292">
                  <c:v>39472</c:v>
                </c:pt>
                <c:pt idx="1293">
                  <c:v>39475</c:v>
                </c:pt>
                <c:pt idx="1294">
                  <c:v>39476</c:v>
                </c:pt>
                <c:pt idx="1295">
                  <c:v>39477</c:v>
                </c:pt>
                <c:pt idx="1296">
                  <c:v>39478</c:v>
                </c:pt>
                <c:pt idx="1297">
                  <c:v>39479</c:v>
                </c:pt>
                <c:pt idx="1298">
                  <c:v>39482</c:v>
                </c:pt>
                <c:pt idx="1299">
                  <c:v>39483</c:v>
                </c:pt>
                <c:pt idx="1300">
                  <c:v>39484</c:v>
                </c:pt>
                <c:pt idx="1301">
                  <c:v>39485</c:v>
                </c:pt>
                <c:pt idx="1302">
                  <c:v>39486</c:v>
                </c:pt>
                <c:pt idx="1303">
                  <c:v>39489</c:v>
                </c:pt>
                <c:pt idx="1304">
                  <c:v>39490</c:v>
                </c:pt>
                <c:pt idx="1305">
                  <c:v>39491</c:v>
                </c:pt>
                <c:pt idx="1306">
                  <c:v>39492</c:v>
                </c:pt>
                <c:pt idx="1307">
                  <c:v>39493</c:v>
                </c:pt>
                <c:pt idx="1308">
                  <c:v>39496</c:v>
                </c:pt>
                <c:pt idx="1309">
                  <c:v>39497</c:v>
                </c:pt>
                <c:pt idx="1310">
                  <c:v>39498</c:v>
                </c:pt>
                <c:pt idx="1311">
                  <c:v>39499</c:v>
                </c:pt>
                <c:pt idx="1312">
                  <c:v>39500</c:v>
                </c:pt>
                <c:pt idx="1313">
                  <c:v>39503</c:v>
                </c:pt>
                <c:pt idx="1314">
                  <c:v>39504</c:v>
                </c:pt>
                <c:pt idx="1315">
                  <c:v>39505</c:v>
                </c:pt>
                <c:pt idx="1316">
                  <c:v>39506</c:v>
                </c:pt>
                <c:pt idx="1317">
                  <c:v>39507</c:v>
                </c:pt>
                <c:pt idx="1318">
                  <c:v>39510</c:v>
                </c:pt>
                <c:pt idx="1319">
                  <c:v>39511</c:v>
                </c:pt>
                <c:pt idx="1320">
                  <c:v>39512</c:v>
                </c:pt>
                <c:pt idx="1321">
                  <c:v>39513</c:v>
                </c:pt>
                <c:pt idx="1322">
                  <c:v>39514</c:v>
                </c:pt>
                <c:pt idx="1323">
                  <c:v>39517</c:v>
                </c:pt>
                <c:pt idx="1324">
                  <c:v>39518</c:v>
                </c:pt>
                <c:pt idx="1325">
                  <c:v>39519</c:v>
                </c:pt>
                <c:pt idx="1326">
                  <c:v>39520</c:v>
                </c:pt>
                <c:pt idx="1327">
                  <c:v>39521</c:v>
                </c:pt>
                <c:pt idx="1328">
                  <c:v>39524</c:v>
                </c:pt>
                <c:pt idx="1329">
                  <c:v>39525</c:v>
                </c:pt>
                <c:pt idx="1330">
                  <c:v>39526</c:v>
                </c:pt>
                <c:pt idx="1331">
                  <c:v>39527</c:v>
                </c:pt>
                <c:pt idx="1332">
                  <c:v>39528</c:v>
                </c:pt>
                <c:pt idx="1333">
                  <c:v>39531</c:v>
                </c:pt>
                <c:pt idx="1334">
                  <c:v>39532</c:v>
                </c:pt>
                <c:pt idx="1335">
                  <c:v>39533</c:v>
                </c:pt>
                <c:pt idx="1336">
                  <c:v>39534</c:v>
                </c:pt>
                <c:pt idx="1337">
                  <c:v>39535</c:v>
                </c:pt>
                <c:pt idx="1338">
                  <c:v>39538</c:v>
                </c:pt>
                <c:pt idx="1339">
                  <c:v>39539</c:v>
                </c:pt>
                <c:pt idx="1340">
                  <c:v>39540</c:v>
                </c:pt>
                <c:pt idx="1341">
                  <c:v>39541</c:v>
                </c:pt>
                <c:pt idx="1342">
                  <c:v>39542</c:v>
                </c:pt>
                <c:pt idx="1343">
                  <c:v>39545</c:v>
                </c:pt>
                <c:pt idx="1344">
                  <c:v>39546</c:v>
                </c:pt>
                <c:pt idx="1345">
                  <c:v>39547</c:v>
                </c:pt>
                <c:pt idx="1346">
                  <c:v>39548</c:v>
                </c:pt>
                <c:pt idx="1347">
                  <c:v>39549</c:v>
                </c:pt>
                <c:pt idx="1348">
                  <c:v>39552</c:v>
                </c:pt>
                <c:pt idx="1349">
                  <c:v>39553</c:v>
                </c:pt>
                <c:pt idx="1350">
                  <c:v>39554</c:v>
                </c:pt>
                <c:pt idx="1351">
                  <c:v>39555</c:v>
                </c:pt>
                <c:pt idx="1352">
                  <c:v>39556</c:v>
                </c:pt>
                <c:pt idx="1353">
                  <c:v>39559</c:v>
                </c:pt>
                <c:pt idx="1354">
                  <c:v>39560</c:v>
                </c:pt>
                <c:pt idx="1355">
                  <c:v>39561</c:v>
                </c:pt>
                <c:pt idx="1356">
                  <c:v>39562</c:v>
                </c:pt>
                <c:pt idx="1357">
                  <c:v>39563</c:v>
                </c:pt>
                <c:pt idx="1358">
                  <c:v>39566</c:v>
                </c:pt>
                <c:pt idx="1359">
                  <c:v>39567</c:v>
                </c:pt>
                <c:pt idx="1360">
                  <c:v>39568</c:v>
                </c:pt>
                <c:pt idx="1361">
                  <c:v>39569</c:v>
                </c:pt>
                <c:pt idx="1362">
                  <c:v>39570</c:v>
                </c:pt>
                <c:pt idx="1363">
                  <c:v>39573</c:v>
                </c:pt>
                <c:pt idx="1364">
                  <c:v>39574</c:v>
                </c:pt>
                <c:pt idx="1365">
                  <c:v>39575</c:v>
                </c:pt>
                <c:pt idx="1366">
                  <c:v>39576</c:v>
                </c:pt>
                <c:pt idx="1367">
                  <c:v>39577</c:v>
                </c:pt>
                <c:pt idx="1368">
                  <c:v>39581</c:v>
                </c:pt>
                <c:pt idx="1369">
                  <c:v>39582</c:v>
                </c:pt>
                <c:pt idx="1370">
                  <c:v>39583</c:v>
                </c:pt>
                <c:pt idx="1371">
                  <c:v>39584</c:v>
                </c:pt>
                <c:pt idx="1372">
                  <c:v>39587</c:v>
                </c:pt>
                <c:pt idx="1373">
                  <c:v>39588</c:v>
                </c:pt>
                <c:pt idx="1374">
                  <c:v>39589</c:v>
                </c:pt>
                <c:pt idx="1375">
                  <c:v>39590</c:v>
                </c:pt>
                <c:pt idx="1376">
                  <c:v>39591</c:v>
                </c:pt>
                <c:pt idx="1377">
                  <c:v>39594</c:v>
                </c:pt>
                <c:pt idx="1378">
                  <c:v>39595</c:v>
                </c:pt>
                <c:pt idx="1379">
                  <c:v>39596</c:v>
                </c:pt>
                <c:pt idx="1380">
                  <c:v>39597</c:v>
                </c:pt>
                <c:pt idx="1381">
                  <c:v>39598</c:v>
                </c:pt>
                <c:pt idx="1382">
                  <c:v>39601</c:v>
                </c:pt>
                <c:pt idx="1383">
                  <c:v>39602</c:v>
                </c:pt>
                <c:pt idx="1384">
                  <c:v>39603</c:v>
                </c:pt>
                <c:pt idx="1385">
                  <c:v>39604</c:v>
                </c:pt>
                <c:pt idx="1386">
                  <c:v>39605</c:v>
                </c:pt>
                <c:pt idx="1387">
                  <c:v>39608</c:v>
                </c:pt>
                <c:pt idx="1388">
                  <c:v>39609</c:v>
                </c:pt>
                <c:pt idx="1389">
                  <c:v>39610</c:v>
                </c:pt>
                <c:pt idx="1390">
                  <c:v>39611</c:v>
                </c:pt>
                <c:pt idx="1391">
                  <c:v>39612</c:v>
                </c:pt>
                <c:pt idx="1392">
                  <c:v>39615</c:v>
                </c:pt>
                <c:pt idx="1393">
                  <c:v>39616</c:v>
                </c:pt>
                <c:pt idx="1394">
                  <c:v>39617</c:v>
                </c:pt>
                <c:pt idx="1395">
                  <c:v>39618</c:v>
                </c:pt>
                <c:pt idx="1396">
                  <c:v>39619</c:v>
                </c:pt>
                <c:pt idx="1397">
                  <c:v>39622</c:v>
                </c:pt>
                <c:pt idx="1398">
                  <c:v>39623</c:v>
                </c:pt>
                <c:pt idx="1399">
                  <c:v>39624</c:v>
                </c:pt>
                <c:pt idx="1400">
                  <c:v>39625</c:v>
                </c:pt>
                <c:pt idx="1401">
                  <c:v>39626</c:v>
                </c:pt>
                <c:pt idx="1402">
                  <c:v>39629</c:v>
                </c:pt>
                <c:pt idx="1403">
                  <c:v>39630</c:v>
                </c:pt>
                <c:pt idx="1404">
                  <c:v>39631</c:v>
                </c:pt>
                <c:pt idx="1405">
                  <c:v>39632</c:v>
                </c:pt>
                <c:pt idx="1406">
                  <c:v>39633</c:v>
                </c:pt>
                <c:pt idx="1407">
                  <c:v>39636</c:v>
                </c:pt>
                <c:pt idx="1408">
                  <c:v>39637</c:v>
                </c:pt>
                <c:pt idx="1409">
                  <c:v>39638</c:v>
                </c:pt>
                <c:pt idx="1410">
                  <c:v>39639</c:v>
                </c:pt>
                <c:pt idx="1411">
                  <c:v>39640</c:v>
                </c:pt>
                <c:pt idx="1412">
                  <c:v>39643</c:v>
                </c:pt>
                <c:pt idx="1413">
                  <c:v>39644</c:v>
                </c:pt>
                <c:pt idx="1414">
                  <c:v>39645</c:v>
                </c:pt>
                <c:pt idx="1415">
                  <c:v>39646</c:v>
                </c:pt>
                <c:pt idx="1416">
                  <c:v>39647</c:v>
                </c:pt>
                <c:pt idx="1417">
                  <c:v>39650</c:v>
                </c:pt>
                <c:pt idx="1418">
                  <c:v>39651</c:v>
                </c:pt>
                <c:pt idx="1419">
                  <c:v>39652</c:v>
                </c:pt>
                <c:pt idx="1420">
                  <c:v>39653</c:v>
                </c:pt>
                <c:pt idx="1421">
                  <c:v>39654</c:v>
                </c:pt>
                <c:pt idx="1422">
                  <c:v>39657</c:v>
                </c:pt>
                <c:pt idx="1423">
                  <c:v>39658</c:v>
                </c:pt>
                <c:pt idx="1424">
                  <c:v>39659</c:v>
                </c:pt>
                <c:pt idx="1425">
                  <c:v>39660</c:v>
                </c:pt>
                <c:pt idx="1426">
                  <c:v>39661</c:v>
                </c:pt>
                <c:pt idx="1427">
                  <c:v>39664</c:v>
                </c:pt>
                <c:pt idx="1428">
                  <c:v>39665</c:v>
                </c:pt>
                <c:pt idx="1429">
                  <c:v>39666</c:v>
                </c:pt>
                <c:pt idx="1430">
                  <c:v>39667</c:v>
                </c:pt>
                <c:pt idx="1431">
                  <c:v>39668</c:v>
                </c:pt>
                <c:pt idx="1432">
                  <c:v>39671</c:v>
                </c:pt>
                <c:pt idx="1433">
                  <c:v>39672</c:v>
                </c:pt>
                <c:pt idx="1434">
                  <c:v>39673</c:v>
                </c:pt>
                <c:pt idx="1435">
                  <c:v>39674</c:v>
                </c:pt>
                <c:pt idx="1436">
                  <c:v>39675</c:v>
                </c:pt>
                <c:pt idx="1437">
                  <c:v>39678</c:v>
                </c:pt>
                <c:pt idx="1438">
                  <c:v>39679</c:v>
                </c:pt>
                <c:pt idx="1439">
                  <c:v>39680</c:v>
                </c:pt>
                <c:pt idx="1440">
                  <c:v>39681</c:v>
                </c:pt>
                <c:pt idx="1441">
                  <c:v>39682</c:v>
                </c:pt>
                <c:pt idx="1442">
                  <c:v>39685</c:v>
                </c:pt>
                <c:pt idx="1443">
                  <c:v>39686</c:v>
                </c:pt>
                <c:pt idx="1444">
                  <c:v>39687</c:v>
                </c:pt>
                <c:pt idx="1445">
                  <c:v>39688</c:v>
                </c:pt>
                <c:pt idx="1446">
                  <c:v>39689</c:v>
                </c:pt>
                <c:pt idx="1447">
                  <c:v>39692</c:v>
                </c:pt>
                <c:pt idx="1448">
                  <c:v>39693</c:v>
                </c:pt>
                <c:pt idx="1449">
                  <c:v>39694</c:v>
                </c:pt>
                <c:pt idx="1450">
                  <c:v>39695</c:v>
                </c:pt>
                <c:pt idx="1451">
                  <c:v>39696</c:v>
                </c:pt>
                <c:pt idx="1452">
                  <c:v>39699</c:v>
                </c:pt>
                <c:pt idx="1453">
                  <c:v>39700</c:v>
                </c:pt>
                <c:pt idx="1454">
                  <c:v>39701</c:v>
                </c:pt>
                <c:pt idx="1455">
                  <c:v>39702</c:v>
                </c:pt>
                <c:pt idx="1456">
                  <c:v>39703</c:v>
                </c:pt>
                <c:pt idx="1457">
                  <c:v>39706</c:v>
                </c:pt>
                <c:pt idx="1458">
                  <c:v>39707</c:v>
                </c:pt>
                <c:pt idx="1459">
                  <c:v>39708</c:v>
                </c:pt>
                <c:pt idx="1460">
                  <c:v>39709</c:v>
                </c:pt>
                <c:pt idx="1461">
                  <c:v>39710</c:v>
                </c:pt>
                <c:pt idx="1462">
                  <c:v>39713</c:v>
                </c:pt>
                <c:pt idx="1463">
                  <c:v>39714</c:v>
                </c:pt>
                <c:pt idx="1464">
                  <c:v>39715</c:v>
                </c:pt>
                <c:pt idx="1465">
                  <c:v>39716</c:v>
                </c:pt>
                <c:pt idx="1466">
                  <c:v>39717</c:v>
                </c:pt>
                <c:pt idx="1467">
                  <c:v>39720</c:v>
                </c:pt>
                <c:pt idx="1468">
                  <c:v>39721</c:v>
                </c:pt>
                <c:pt idx="1469">
                  <c:v>39722</c:v>
                </c:pt>
                <c:pt idx="1470">
                  <c:v>39723</c:v>
                </c:pt>
                <c:pt idx="1471">
                  <c:v>39724</c:v>
                </c:pt>
                <c:pt idx="1472">
                  <c:v>39727</c:v>
                </c:pt>
                <c:pt idx="1473">
                  <c:v>39728</c:v>
                </c:pt>
                <c:pt idx="1474">
                  <c:v>39729</c:v>
                </c:pt>
                <c:pt idx="1475">
                  <c:v>39730</c:v>
                </c:pt>
                <c:pt idx="1476">
                  <c:v>39731</c:v>
                </c:pt>
                <c:pt idx="1477">
                  <c:v>39734</c:v>
                </c:pt>
                <c:pt idx="1478">
                  <c:v>39735</c:v>
                </c:pt>
                <c:pt idx="1479">
                  <c:v>39736</c:v>
                </c:pt>
                <c:pt idx="1480">
                  <c:v>39737</c:v>
                </c:pt>
                <c:pt idx="1481">
                  <c:v>39738</c:v>
                </c:pt>
                <c:pt idx="1482">
                  <c:v>39741</c:v>
                </c:pt>
                <c:pt idx="1483">
                  <c:v>39742</c:v>
                </c:pt>
                <c:pt idx="1484">
                  <c:v>39743</c:v>
                </c:pt>
                <c:pt idx="1485">
                  <c:v>39744</c:v>
                </c:pt>
                <c:pt idx="1486">
                  <c:v>39745</c:v>
                </c:pt>
                <c:pt idx="1487">
                  <c:v>39748</c:v>
                </c:pt>
                <c:pt idx="1488">
                  <c:v>39749</c:v>
                </c:pt>
                <c:pt idx="1489">
                  <c:v>39750</c:v>
                </c:pt>
                <c:pt idx="1490">
                  <c:v>39751</c:v>
                </c:pt>
                <c:pt idx="1491">
                  <c:v>39752</c:v>
                </c:pt>
                <c:pt idx="1492">
                  <c:v>39755</c:v>
                </c:pt>
                <c:pt idx="1493">
                  <c:v>39756</c:v>
                </c:pt>
                <c:pt idx="1494">
                  <c:v>39757</c:v>
                </c:pt>
                <c:pt idx="1495">
                  <c:v>39758</c:v>
                </c:pt>
                <c:pt idx="1496">
                  <c:v>39759</c:v>
                </c:pt>
                <c:pt idx="1497">
                  <c:v>39762</c:v>
                </c:pt>
                <c:pt idx="1498">
                  <c:v>39763</c:v>
                </c:pt>
                <c:pt idx="1499">
                  <c:v>39764</c:v>
                </c:pt>
                <c:pt idx="1500">
                  <c:v>39765</c:v>
                </c:pt>
                <c:pt idx="1501">
                  <c:v>39766</c:v>
                </c:pt>
                <c:pt idx="1502">
                  <c:v>39769</c:v>
                </c:pt>
                <c:pt idx="1503">
                  <c:v>39770</c:v>
                </c:pt>
                <c:pt idx="1504">
                  <c:v>39771</c:v>
                </c:pt>
                <c:pt idx="1505">
                  <c:v>39772</c:v>
                </c:pt>
                <c:pt idx="1506">
                  <c:v>39773</c:v>
                </c:pt>
                <c:pt idx="1507">
                  <c:v>39776</c:v>
                </c:pt>
                <c:pt idx="1508">
                  <c:v>39777</c:v>
                </c:pt>
                <c:pt idx="1509">
                  <c:v>39778</c:v>
                </c:pt>
                <c:pt idx="1510">
                  <c:v>39779</c:v>
                </c:pt>
                <c:pt idx="1511">
                  <c:v>39780</c:v>
                </c:pt>
                <c:pt idx="1512">
                  <c:v>39783</c:v>
                </c:pt>
                <c:pt idx="1513">
                  <c:v>39784</c:v>
                </c:pt>
                <c:pt idx="1514">
                  <c:v>39785</c:v>
                </c:pt>
                <c:pt idx="1515">
                  <c:v>39786</c:v>
                </c:pt>
                <c:pt idx="1516">
                  <c:v>39787</c:v>
                </c:pt>
                <c:pt idx="1517">
                  <c:v>39790</c:v>
                </c:pt>
                <c:pt idx="1518">
                  <c:v>39791</c:v>
                </c:pt>
                <c:pt idx="1519">
                  <c:v>39792</c:v>
                </c:pt>
                <c:pt idx="1520">
                  <c:v>39793</c:v>
                </c:pt>
                <c:pt idx="1521">
                  <c:v>39794</c:v>
                </c:pt>
                <c:pt idx="1522">
                  <c:v>39795</c:v>
                </c:pt>
                <c:pt idx="1523">
                  <c:v>39796</c:v>
                </c:pt>
                <c:pt idx="1524">
                  <c:v>39797</c:v>
                </c:pt>
                <c:pt idx="1525">
                  <c:v>39798</c:v>
                </c:pt>
                <c:pt idx="1526">
                  <c:v>39799</c:v>
                </c:pt>
                <c:pt idx="1527">
                  <c:v>39800</c:v>
                </c:pt>
                <c:pt idx="1528">
                  <c:v>39801</c:v>
                </c:pt>
                <c:pt idx="1529">
                  <c:v>39802</c:v>
                </c:pt>
                <c:pt idx="1530">
                  <c:v>39803</c:v>
                </c:pt>
                <c:pt idx="1531">
                  <c:v>39804</c:v>
                </c:pt>
                <c:pt idx="1532">
                  <c:v>39805</c:v>
                </c:pt>
                <c:pt idx="1533">
                  <c:v>39806</c:v>
                </c:pt>
                <c:pt idx="1534">
                  <c:v>39807</c:v>
                </c:pt>
                <c:pt idx="1535">
                  <c:v>39808</c:v>
                </c:pt>
                <c:pt idx="1536">
                  <c:v>39809</c:v>
                </c:pt>
                <c:pt idx="1537">
                  <c:v>39810</c:v>
                </c:pt>
                <c:pt idx="1538">
                  <c:v>39811</c:v>
                </c:pt>
                <c:pt idx="1539">
                  <c:v>39812</c:v>
                </c:pt>
                <c:pt idx="1540">
                  <c:v>39813</c:v>
                </c:pt>
                <c:pt idx="1541">
                  <c:v>39814</c:v>
                </c:pt>
                <c:pt idx="1542">
                  <c:v>39815</c:v>
                </c:pt>
                <c:pt idx="1543">
                  <c:v>39816</c:v>
                </c:pt>
                <c:pt idx="1544">
                  <c:v>39817</c:v>
                </c:pt>
                <c:pt idx="1545">
                  <c:v>39818</c:v>
                </c:pt>
                <c:pt idx="1546">
                  <c:v>39819</c:v>
                </c:pt>
                <c:pt idx="1547">
                  <c:v>39820</c:v>
                </c:pt>
                <c:pt idx="1548">
                  <c:v>39821</c:v>
                </c:pt>
                <c:pt idx="1549">
                  <c:v>39822</c:v>
                </c:pt>
              </c:numCache>
            </c:numRef>
          </c:cat>
          <c:val>
            <c:numRef>
              <c:f>Sheet1!$G$2:$G$1551</c:f>
              <c:numCache>
                <c:formatCode>General</c:formatCode>
                <c:ptCount val="155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  <c:pt idx="241">
                  <c:v>1</c:v>
                </c:pt>
                <c:pt idx="242">
                  <c:v>1</c:v>
                </c:pt>
                <c:pt idx="243">
                  <c:v>1</c:v>
                </c:pt>
                <c:pt idx="244">
                  <c:v>1</c:v>
                </c:pt>
                <c:pt idx="245">
                  <c:v>1</c:v>
                </c:pt>
                <c:pt idx="246">
                  <c:v>1</c:v>
                </c:pt>
                <c:pt idx="247">
                  <c:v>1</c:v>
                </c:pt>
                <c:pt idx="248">
                  <c:v>1</c:v>
                </c:pt>
                <c:pt idx="249">
                  <c:v>1</c:v>
                </c:pt>
                <c:pt idx="250">
                  <c:v>1</c:v>
                </c:pt>
                <c:pt idx="251">
                  <c:v>1</c:v>
                </c:pt>
                <c:pt idx="252">
                  <c:v>1</c:v>
                </c:pt>
                <c:pt idx="253">
                  <c:v>1</c:v>
                </c:pt>
                <c:pt idx="254">
                  <c:v>1</c:v>
                </c:pt>
                <c:pt idx="255">
                  <c:v>1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1</c:v>
                </c:pt>
                <c:pt idx="261">
                  <c:v>1</c:v>
                </c:pt>
                <c:pt idx="262">
                  <c:v>1</c:v>
                </c:pt>
                <c:pt idx="263">
                  <c:v>1</c:v>
                </c:pt>
                <c:pt idx="264">
                  <c:v>1</c:v>
                </c:pt>
                <c:pt idx="265">
                  <c:v>1</c:v>
                </c:pt>
                <c:pt idx="266">
                  <c:v>1</c:v>
                </c:pt>
                <c:pt idx="267">
                  <c:v>1</c:v>
                </c:pt>
                <c:pt idx="268">
                  <c:v>1</c:v>
                </c:pt>
                <c:pt idx="269">
                  <c:v>1</c:v>
                </c:pt>
                <c:pt idx="270">
                  <c:v>1</c:v>
                </c:pt>
                <c:pt idx="271">
                  <c:v>1</c:v>
                </c:pt>
                <c:pt idx="272">
                  <c:v>1</c:v>
                </c:pt>
                <c:pt idx="273">
                  <c:v>1</c:v>
                </c:pt>
                <c:pt idx="274">
                  <c:v>1</c:v>
                </c:pt>
                <c:pt idx="275">
                  <c:v>1</c:v>
                </c:pt>
                <c:pt idx="276">
                  <c:v>1</c:v>
                </c:pt>
                <c:pt idx="277">
                  <c:v>1</c:v>
                </c:pt>
                <c:pt idx="278">
                  <c:v>1</c:v>
                </c:pt>
                <c:pt idx="279">
                  <c:v>1</c:v>
                </c:pt>
                <c:pt idx="280">
                  <c:v>1</c:v>
                </c:pt>
                <c:pt idx="281">
                  <c:v>1</c:v>
                </c:pt>
                <c:pt idx="282">
                  <c:v>1</c:v>
                </c:pt>
                <c:pt idx="283">
                  <c:v>1</c:v>
                </c:pt>
                <c:pt idx="284">
                  <c:v>1</c:v>
                </c:pt>
                <c:pt idx="285">
                  <c:v>1</c:v>
                </c:pt>
                <c:pt idx="286">
                  <c:v>1</c:v>
                </c:pt>
                <c:pt idx="287">
                  <c:v>1</c:v>
                </c:pt>
                <c:pt idx="288">
                  <c:v>1</c:v>
                </c:pt>
                <c:pt idx="289">
                  <c:v>1</c:v>
                </c:pt>
                <c:pt idx="290">
                  <c:v>1</c:v>
                </c:pt>
                <c:pt idx="291">
                  <c:v>1</c:v>
                </c:pt>
                <c:pt idx="292">
                  <c:v>1</c:v>
                </c:pt>
                <c:pt idx="293">
                  <c:v>1</c:v>
                </c:pt>
                <c:pt idx="294">
                  <c:v>1</c:v>
                </c:pt>
                <c:pt idx="295">
                  <c:v>1</c:v>
                </c:pt>
                <c:pt idx="296">
                  <c:v>1</c:v>
                </c:pt>
                <c:pt idx="297">
                  <c:v>1</c:v>
                </c:pt>
                <c:pt idx="298">
                  <c:v>1</c:v>
                </c:pt>
                <c:pt idx="299">
                  <c:v>1</c:v>
                </c:pt>
                <c:pt idx="300">
                  <c:v>1</c:v>
                </c:pt>
                <c:pt idx="301">
                  <c:v>1</c:v>
                </c:pt>
                <c:pt idx="302">
                  <c:v>1</c:v>
                </c:pt>
                <c:pt idx="303">
                  <c:v>1</c:v>
                </c:pt>
                <c:pt idx="304">
                  <c:v>1</c:v>
                </c:pt>
                <c:pt idx="305">
                  <c:v>1</c:v>
                </c:pt>
                <c:pt idx="306">
                  <c:v>1</c:v>
                </c:pt>
                <c:pt idx="307">
                  <c:v>1</c:v>
                </c:pt>
                <c:pt idx="308">
                  <c:v>1</c:v>
                </c:pt>
                <c:pt idx="309">
                  <c:v>1</c:v>
                </c:pt>
                <c:pt idx="310">
                  <c:v>1</c:v>
                </c:pt>
                <c:pt idx="311">
                  <c:v>1</c:v>
                </c:pt>
                <c:pt idx="312">
                  <c:v>1</c:v>
                </c:pt>
                <c:pt idx="313">
                  <c:v>1</c:v>
                </c:pt>
                <c:pt idx="314">
                  <c:v>1</c:v>
                </c:pt>
                <c:pt idx="315">
                  <c:v>1</c:v>
                </c:pt>
                <c:pt idx="316">
                  <c:v>1</c:v>
                </c:pt>
                <c:pt idx="317">
                  <c:v>1</c:v>
                </c:pt>
                <c:pt idx="318">
                  <c:v>1</c:v>
                </c:pt>
                <c:pt idx="319">
                  <c:v>1</c:v>
                </c:pt>
                <c:pt idx="320">
                  <c:v>1</c:v>
                </c:pt>
                <c:pt idx="321">
                  <c:v>1</c:v>
                </c:pt>
                <c:pt idx="322">
                  <c:v>1</c:v>
                </c:pt>
                <c:pt idx="323">
                  <c:v>1</c:v>
                </c:pt>
                <c:pt idx="324">
                  <c:v>1</c:v>
                </c:pt>
                <c:pt idx="325">
                  <c:v>1</c:v>
                </c:pt>
                <c:pt idx="326">
                  <c:v>1</c:v>
                </c:pt>
                <c:pt idx="327">
                  <c:v>1</c:v>
                </c:pt>
                <c:pt idx="328">
                  <c:v>1</c:v>
                </c:pt>
                <c:pt idx="329">
                  <c:v>1</c:v>
                </c:pt>
                <c:pt idx="330">
                  <c:v>1</c:v>
                </c:pt>
                <c:pt idx="331">
                  <c:v>1</c:v>
                </c:pt>
                <c:pt idx="332">
                  <c:v>1</c:v>
                </c:pt>
                <c:pt idx="333">
                  <c:v>1</c:v>
                </c:pt>
                <c:pt idx="334">
                  <c:v>1</c:v>
                </c:pt>
                <c:pt idx="335">
                  <c:v>1</c:v>
                </c:pt>
                <c:pt idx="336">
                  <c:v>1</c:v>
                </c:pt>
                <c:pt idx="337">
                  <c:v>1</c:v>
                </c:pt>
                <c:pt idx="338">
                  <c:v>1</c:v>
                </c:pt>
                <c:pt idx="339">
                  <c:v>1</c:v>
                </c:pt>
                <c:pt idx="340">
                  <c:v>1</c:v>
                </c:pt>
                <c:pt idx="341">
                  <c:v>1</c:v>
                </c:pt>
                <c:pt idx="342">
                  <c:v>1</c:v>
                </c:pt>
                <c:pt idx="343">
                  <c:v>1</c:v>
                </c:pt>
                <c:pt idx="344">
                  <c:v>1</c:v>
                </c:pt>
                <c:pt idx="345">
                  <c:v>1</c:v>
                </c:pt>
                <c:pt idx="346">
                  <c:v>1</c:v>
                </c:pt>
                <c:pt idx="347">
                  <c:v>1</c:v>
                </c:pt>
                <c:pt idx="348">
                  <c:v>1</c:v>
                </c:pt>
                <c:pt idx="349">
                  <c:v>1</c:v>
                </c:pt>
                <c:pt idx="350">
                  <c:v>1</c:v>
                </c:pt>
                <c:pt idx="351">
                  <c:v>1</c:v>
                </c:pt>
                <c:pt idx="352">
                  <c:v>1</c:v>
                </c:pt>
                <c:pt idx="353">
                  <c:v>1</c:v>
                </c:pt>
                <c:pt idx="354">
                  <c:v>1</c:v>
                </c:pt>
                <c:pt idx="355">
                  <c:v>1</c:v>
                </c:pt>
                <c:pt idx="356">
                  <c:v>1</c:v>
                </c:pt>
                <c:pt idx="357">
                  <c:v>1</c:v>
                </c:pt>
                <c:pt idx="358">
                  <c:v>1</c:v>
                </c:pt>
                <c:pt idx="359">
                  <c:v>1</c:v>
                </c:pt>
                <c:pt idx="360">
                  <c:v>1</c:v>
                </c:pt>
                <c:pt idx="361">
                  <c:v>1</c:v>
                </c:pt>
                <c:pt idx="362">
                  <c:v>1</c:v>
                </c:pt>
                <c:pt idx="363">
                  <c:v>1</c:v>
                </c:pt>
                <c:pt idx="364">
                  <c:v>1</c:v>
                </c:pt>
                <c:pt idx="365">
                  <c:v>1</c:v>
                </c:pt>
                <c:pt idx="366">
                  <c:v>1</c:v>
                </c:pt>
                <c:pt idx="367">
                  <c:v>1</c:v>
                </c:pt>
                <c:pt idx="368">
                  <c:v>1</c:v>
                </c:pt>
                <c:pt idx="369">
                  <c:v>1</c:v>
                </c:pt>
                <c:pt idx="370">
                  <c:v>1</c:v>
                </c:pt>
                <c:pt idx="371">
                  <c:v>1</c:v>
                </c:pt>
                <c:pt idx="372">
                  <c:v>1</c:v>
                </c:pt>
                <c:pt idx="373">
                  <c:v>1</c:v>
                </c:pt>
                <c:pt idx="374">
                  <c:v>1</c:v>
                </c:pt>
                <c:pt idx="375">
                  <c:v>1</c:v>
                </c:pt>
                <c:pt idx="376">
                  <c:v>1</c:v>
                </c:pt>
                <c:pt idx="377">
                  <c:v>1</c:v>
                </c:pt>
                <c:pt idx="378">
                  <c:v>1</c:v>
                </c:pt>
                <c:pt idx="379">
                  <c:v>1</c:v>
                </c:pt>
                <c:pt idx="380">
                  <c:v>1</c:v>
                </c:pt>
                <c:pt idx="381">
                  <c:v>1</c:v>
                </c:pt>
                <c:pt idx="382">
                  <c:v>1</c:v>
                </c:pt>
                <c:pt idx="383">
                  <c:v>1</c:v>
                </c:pt>
                <c:pt idx="384">
                  <c:v>1</c:v>
                </c:pt>
                <c:pt idx="385">
                  <c:v>1</c:v>
                </c:pt>
                <c:pt idx="386">
                  <c:v>1</c:v>
                </c:pt>
                <c:pt idx="387">
                  <c:v>1</c:v>
                </c:pt>
                <c:pt idx="388">
                  <c:v>1</c:v>
                </c:pt>
                <c:pt idx="389">
                  <c:v>1</c:v>
                </c:pt>
                <c:pt idx="390">
                  <c:v>1</c:v>
                </c:pt>
                <c:pt idx="391">
                  <c:v>1</c:v>
                </c:pt>
                <c:pt idx="392">
                  <c:v>1</c:v>
                </c:pt>
                <c:pt idx="393">
                  <c:v>1</c:v>
                </c:pt>
                <c:pt idx="394">
                  <c:v>1</c:v>
                </c:pt>
                <c:pt idx="395">
                  <c:v>1</c:v>
                </c:pt>
                <c:pt idx="396">
                  <c:v>1</c:v>
                </c:pt>
                <c:pt idx="397">
                  <c:v>1</c:v>
                </c:pt>
                <c:pt idx="398">
                  <c:v>1</c:v>
                </c:pt>
                <c:pt idx="399">
                  <c:v>1</c:v>
                </c:pt>
                <c:pt idx="400">
                  <c:v>1</c:v>
                </c:pt>
                <c:pt idx="401">
                  <c:v>1</c:v>
                </c:pt>
                <c:pt idx="402">
                  <c:v>1</c:v>
                </c:pt>
                <c:pt idx="403">
                  <c:v>1</c:v>
                </c:pt>
                <c:pt idx="404">
                  <c:v>1</c:v>
                </c:pt>
                <c:pt idx="405">
                  <c:v>1</c:v>
                </c:pt>
                <c:pt idx="406">
                  <c:v>1</c:v>
                </c:pt>
                <c:pt idx="407">
                  <c:v>1</c:v>
                </c:pt>
                <c:pt idx="408">
                  <c:v>1</c:v>
                </c:pt>
                <c:pt idx="409">
                  <c:v>1</c:v>
                </c:pt>
                <c:pt idx="410">
                  <c:v>1</c:v>
                </c:pt>
                <c:pt idx="411">
                  <c:v>1</c:v>
                </c:pt>
                <c:pt idx="412">
                  <c:v>1</c:v>
                </c:pt>
                <c:pt idx="413">
                  <c:v>1</c:v>
                </c:pt>
                <c:pt idx="414">
                  <c:v>1</c:v>
                </c:pt>
                <c:pt idx="415">
                  <c:v>1</c:v>
                </c:pt>
                <c:pt idx="416">
                  <c:v>1</c:v>
                </c:pt>
                <c:pt idx="417">
                  <c:v>1</c:v>
                </c:pt>
                <c:pt idx="418">
                  <c:v>1</c:v>
                </c:pt>
                <c:pt idx="419">
                  <c:v>1</c:v>
                </c:pt>
                <c:pt idx="420">
                  <c:v>1</c:v>
                </c:pt>
                <c:pt idx="421">
                  <c:v>1</c:v>
                </c:pt>
                <c:pt idx="422">
                  <c:v>1</c:v>
                </c:pt>
                <c:pt idx="423">
                  <c:v>1</c:v>
                </c:pt>
                <c:pt idx="424">
                  <c:v>1</c:v>
                </c:pt>
                <c:pt idx="425">
                  <c:v>1</c:v>
                </c:pt>
                <c:pt idx="426">
                  <c:v>1</c:v>
                </c:pt>
                <c:pt idx="427">
                  <c:v>1</c:v>
                </c:pt>
                <c:pt idx="428">
                  <c:v>1</c:v>
                </c:pt>
                <c:pt idx="429">
                  <c:v>1</c:v>
                </c:pt>
                <c:pt idx="430">
                  <c:v>1</c:v>
                </c:pt>
                <c:pt idx="431">
                  <c:v>1</c:v>
                </c:pt>
                <c:pt idx="432">
                  <c:v>1</c:v>
                </c:pt>
                <c:pt idx="433">
                  <c:v>1</c:v>
                </c:pt>
                <c:pt idx="434">
                  <c:v>1</c:v>
                </c:pt>
                <c:pt idx="435">
                  <c:v>1</c:v>
                </c:pt>
                <c:pt idx="436">
                  <c:v>1</c:v>
                </c:pt>
                <c:pt idx="437">
                  <c:v>1</c:v>
                </c:pt>
                <c:pt idx="438">
                  <c:v>1</c:v>
                </c:pt>
                <c:pt idx="439">
                  <c:v>1</c:v>
                </c:pt>
                <c:pt idx="440">
                  <c:v>1</c:v>
                </c:pt>
                <c:pt idx="441">
                  <c:v>1</c:v>
                </c:pt>
                <c:pt idx="442">
                  <c:v>1</c:v>
                </c:pt>
                <c:pt idx="443">
                  <c:v>1</c:v>
                </c:pt>
                <c:pt idx="444">
                  <c:v>1</c:v>
                </c:pt>
                <c:pt idx="445">
                  <c:v>1</c:v>
                </c:pt>
                <c:pt idx="446">
                  <c:v>1</c:v>
                </c:pt>
                <c:pt idx="447">
                  <c:v>1</c:v>
                </c:pt>
                <c:pt idx="448">
                  <c:v>1</c:v>
                </c:pt>
                <c:pt idx="449">
                  <c:v>1</c:v>
                </c:pt>
                <c:pt idx="450">
                  <c:v>1</c:v>
                </c:pt>
                <c:pt idx="451">
                  <c:v>1</c:v>
                </c:pt>
                <c:pt idx="452">
                  <c:v>1</c:v>
                </c:pt>
                <c:pt idx="453">
                  <c:v>1</c:v>
                </c:pt>
                <c:pt idx="454">
                  <c:v>1</c:v>
                </c:pt>
                <c:pt idx="455">
                  <c:v>1</c:v>
                </c:pt>
                <c:pt idx="456">
                  <c:v>1</c:v>
                </c:pt>
                <c:pt idx="457">
                  <c:v>1</c:v>
                </c:pt>
                <c:pt idx="458">
                  <c:v>1</c:v>
                </c:pt>
                <c:pt idx="459">
                  <c:v>1</c:v>
                </c:pt>
                <c:pt idx="460">
                  <c:v>1</c:v>
                </c:pt>
                <c:pt idx="461">
                  <c:v>1</c:v>
                </c:pt>
                <c:pt idx="462">
                  <c:v>1</c:v>
                </c:pt>
                <c:pt idx="463">
                  <c:v>1</c:v>
                </c:pt>
                <c:pt idx="464">
                  <c:v>1</c:v>
                </c:pt>
                <c:pt idx="465">
                  <c:v>1</c:v>
                </c:pt>
                <c:pt idx="466">
                  <c:v>1</c:v>
                </c:pt>
                <c:pt idx="467">
                  <c:v>1</c:v>
                </c:pt>
                <c:pt idx="468">
                  <c:v>1</c:v>
                </c:pt>
                <c:pt idx="469">
                  <c:v>1</c:v>
                </c:pt>
                <c:pt idx="470">
                  <c:v>1</c:v>
                </c:pt>
                <c:pt idx="471">
                  <c:v>1</c:v>
                </c:pt>
                <c:pt idx="472">
                  <c:v>1</c:v>
                </c:pt>
                <c:pt idx="473">
                  <c:v>1</c:v>
                </c:pt>
                <c:pt idx="474">
                  <c:v>1</c:v>
                </c:pt>
                <c:pt idx="475">
                  <c:v>1</c:v>
                </c:pt>
                <c:pt idx="476">
                  <c:v>1</c:v>
                </c:pt>
                <c:pt idx="477">
                  <c:v>1</c:v>
                </c:pt>
                <c:pt idx="478">
                  <c:v>1</c:v>
                </c:pt>
                <c:pt idx="479">
                  <c:v>1</c:v>
                </c:pt>
                <c:pt idx="480">
                  <c:v>1</c:v>
                </c:pt>
                <c:pt idx="481">
                  <c:v>1</c:v>
                </c:pt>
                <c:pt idx="482">
                  <c:v>1</c:v>
                </c:pt>
                <c:pt idx="483">
                  <c:v>1</c:v>
                </c:pt>
                <c:pt idx="484">
                  <c:v>1</c:v>
                </c:pt>
                <c:pt idx="485">
                  <c:v>1</c:v>
                </c:pt>
                <c:pt idx="486">
                  <c:v>1</c:v>
                </c:pt>
                <c:pt idx="487">
                  <c:v>1</c:v>
                </c:pt>
                <c:pt idx="488">
                  <c:v>1</c:v>
                </c:pt>
                <c:pt idx="489">
                  <c:v>1</c:v>
                </c:pt>
                <c:pt idx="490">
                  <c:v>1</c:v>
                </c:pt>
                <c:pt idx="491">
                  <c:v>1</c:v>
                </c:pt>
                <c:pt idx="492">
                  <c:v>1</c:v>
                </c:pt>
                <c:pt idx="493">
                  <c:v>1</c:v>
                </c:pt>
                <c:pt idx="494">
                  <c:v>1</c:v>
                </c:pt>
                <c:pt idx="495">
                  <c:v>1</c:v>
                </c:pt>
                <c:pt idx="496">
                  <c:v>1</c:v>
                </c:pt>
                <c:pt idx="497">
                  <c:v>1</c:v>
                </c:pt>
                <c:pt idx="498">
                  <c:v>1</c:v>
                </c:pt>
                <c:pt idx="499">
                  <c:v>1</c:v>
                </c:pt>
                <c:pt idx="500">
                  <c:v>1</c:v>
                </c:pt>
                <c:pt idx="501">
                  <c:v>1</c:v>
                </c:pt>
                <c:pt idx="502">
                  <c:v>1</c:v>
                </c:pt>
                <c:pt idx="503">
                  <c:v>1</c:v>
                </c:pt>
                <c:pt idx="504">
                  <c:v>1</c:v>
                </c:pt>
                <c:pt idx="505">
                  <c:v>1</c:v>
                </c:pt>
                <c:pt idx="506">
                  <c:v>1</c:v>
                </c:pt>
                <c:pt idx="507">
                  <c:v>1</c:v>
                </c:pt>
                <c:pt idx="508">
                  <c:v>1</c:v>
                </c:pt>
                <c:pt idx="509">
                  <c:v>1</c:v>
                </c:pt>
                <c:pt idx="510">
                  <c:v>1</c:v>
                </c:pt>
                <c:pt idx="511">
                  <c:v>1</c:v>
                </c:pt>
                <c:pt idx="512">
                  <c:v>1</c:v>
                </c:pt>
                <c:pt idx="513">
                  <c:v>1</c:v>
                </c:pt>
                <c:pt idx="514">
                  <c:v>1</c:v>
                </c:pt>
                <c:pt idx="515">
                  <c:v>1</c:v>
                </c:pt>
                <c:pt idx="516">
                  <c:v>1</c:v>
                </c:pt>
                <c:pt idx="517">
                  <c:v>1</c:v>
                </c:pt>
                <c:pt idx="518">
                  <c:v>1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1</c:v>
                </c:pt>
                <c:pt idx="523">
                  <c:v>1</c:v>
                </c:pt>
                <c:pt idx="524">
                  <c:v>1</c:v>
                </c:pt>
                <c:pt idx="525">
                  <c:v>1</c:v>
                </c:pt>
                <c:pt idx="526">
                  <c:v>1</c:v>
                </c:pt>
                <c:pt idx="527">
                  <c:v>1</c:v>
                </c:pt>
                <c:pt idx="528">
                  <c:v>1</c:v>
                </c:pt>
                <c:pt idx="529">
                  <c:v>1</c:v>
                </c:pt>
                <c:pt idx="530">
                  <c:v>1</c:v>
                </c:pt>
                <c:pt idx="531">
                  <c:v>1</c:v>
                </c:pt>
                <c:pt idx="532">
                  <c:v>1</c:v>
                </c:pt>
                <c:pt idx="533">
                  <c:v>1</c:v>
                </c:pt>
                <c:pt idx="534">
                  <c:v>1</c:v>
                </c:pt>
                <c:pt idx="535">
                  <c:v>1</c:v>
                </c:pt>
                <c:pt idx="536">
                  <c:v>1</c:v>
                </c:pt>
                <c:pt idx="537">
                  <c:v>1</c:v>
                </c:pt>
                <c:pt idx="538">
                  <c:v>1</c:v>
                </c:pt>
                <c:pt idx="539">
                  <c:v>1</c:v>
                </c:pt>
                <c:pt idx="540">
                  <c:v>1</c:v>
                </c:pt>
                <c:pt idx="541">
                  <c:v>1</c:v>
                </c:pt>
                <c:pt idx="542">
                  <c:v>1</c:v>
                </c:pt>
                <c:pt idx="543">
                  <c:v>1</c:v>
                </c:pt>
                <c:pt idx="544">
                  <c:v>1</c:v>
                </c:pt>
                <c:pt idx="545">
                  <c:v>1</c:v>
                </c:pt>
                <c:pt idx="546">
                  <c:v>1</c:v>
                </c:pt>
                <c:pt idx="547">
                  <c:v>1</c:v>
                </c:pt>
                <c:pt idx="548">
                  <c:v>1</c:v>
                </c:pt>
                <c:pt idx="549">
                  <c:v>1</c:v>
                </c:pt>
                <c:pt idx="550">
                  <c:v>1</c:v>
                </c:pt>
                <c:pt idx="551">
                  <c:v>1</c:v>
                </c:pt>
                <c:pt idx="552">
                  <c:v>1</c:v>
                </c:pt>
                <c:pt idx="553">
                  <c:v>1</c:v>
                </c:pt>
                <c:pt idx="554">
                  <c:v>1</c:v>
                </c:pt>
                <c:pt idx="555">
                  <c:v>1</c:v>
                </c:pt>
                <c:pt idx="556">
                  <c:v>1</c:v>
                </c:pt>
                <c:pt idx="557">
                  <c:v>1</c:v>
                </c:pt>
                <c:pt idx="558">
                  <c:v>1</c:v>
                </c:pt>
                <c:pt idx="559">
                  <c:v>1</c:v>
                </c:pt>
                <c:pt idx="560">
                  <c:v>1</c:v>
                </c:pt>
                <c:pt idx="561">
                  <c:v>1</c:v>
                </c:pt>
                <c:pt idx="562">
                  <c:v>1</c:v>
                </c:pt>
                <c:pt idx="563">
                  <c:v>1</c:v>
                </c:pt>
                <c:pt idx="564">
                  <c:v>1</c:v>
                </c:pt>
                <c:pt idx="565">
                  <c:v>1</c:v>
                </c:pt>
                <c:pt idx="566">
                  <c:v>1</c:v>
                </c:pt>
                <c:pt idx="567">
                  <c:v>1</c:v>
                </c:pt>
                <c:pt idx="568">
                  <c:v>1</c:v>
                </c:pt>
                <c:pt idx="569">
                  <c:v>1</c:v>
                </c:pt>
                <c:pt idx="570">
                  <c:v>1</c:v>
                </c:pt>
                <c:pt idx="571">
                  <c:v>1</c:v>
                </c:pt>
                <c:pt idx="572">
                  <c:v>1</c:v>
                </c:pt>
                <c:pt idx="573">
                  <c:v>1</c:v>
                </c:pt>
                <c:pt idx="574">
                  <c:v>1</c:v>
                </c:pt>
                <c:pt idx="575">
                  <c:v>1</c:v>
                </c:pt>
                <c:pt idx="576">
                  <c:v>1</c:v>
                </c:pt>
                <c:pt idx="577">
                  <c:v>1</c:v>
                </c:pt>
                <c:pt idx="578">
                  <c:v>1</c:v>
                </c:pt>
                <c:pt idx="579">
                  <c:v>1</c:v>
                </c:pt>
                <c:pt idx="580">
                  <c:v>1</c:v>
                </c:pt>
                <c:pt idx="581">
                  <c:v>1</c:v>
                </c:pt>
                <c:pt idx="582">
                  <c:v>1</c:v>
                </c:pt>
                <c:pt idx="583">
                  <c:v>1</c:v>
                </c:pt>
                <c:pt idx="584">
                  <c:v>1</c:v>
                </c:pt>
                <c:pt idx="585">
                  <c:v>1</c:v>
                </c:pt>
                <c:pt idx="586">
                  <c:v>1</c:v>
                </c:pt>
                <c:pt idx="587">
                  <c:v>1</c:v>
                </c:pt>
                <c:pt idx="588">
                  <c:v>1</c:v>
                </c:pt>
                <c:pt idx="589">
                  <c:v>1</c:v>
                </c:pt>
                <c:pt idx="590">
                  <c:v>1</c:v>
                </c:pt>
                <c:pt idx="591">
                  <c:v>1</c:v>
                </c:pt>
                <c:pt idx="592">
                  <c:v>1</c:v>
                </c:pt>
                <c:pt idx="593">
                  <c:v>1</c:v>
                </c:pt>
                <c:pt idx="594">
                  <c:v>1</c:v>
                </c:pt>
                <c:pt idx="595">
                  <c:v>1</c:v>
                </c:pt>
                <c:pt idx="596">
                  <c:v>1</c:v>
                </c:pt>
                <c:pt idx="597">
                  <c:v>1</c:v>
                </c:pt>
                <c:pt idx="598">
                  <c:v>1</c:v>
                </c:pt>
                <c:pt idx="599">
                  <c:v>1</c:v>
                </c:pt>
                <c:pt idx="600">
                  <c:v>1</c:v>
                </c:pt>
                <c:pt idx="601">
                  <c:v>1</c:v>
                </c:pt>
                <c:pt idx="602">
                  <c:v>1</c:v>
                </c:pt>
                <c:pt idx="603">
                  <c:v>1</c:v>
                </c:pt>
                <c:pt idx="604">
                  <c:v>1</c:v>
                </c:pt>
                <c:pt idx="605">
                  <c:v>1</c:v>
                </c:pt>
                <c:pt idx="606">
                  <c:v>1</c:v>
                </c:pt>
                <c:pt idx="607">
                  <c:v>1</c:v>
                </c:pt>
                <c:pt idx="608">
                  <c:v>1</c:v>
                </c:pt>
                <c:pt idx="609">
                  <c:v>1</c:v>
                </c:pt>
                <c:pt idx="610">
                  <c:v>1</c:v>
                </c:pt>
                <c:pt idx="611">
                  <c:v>1</c:v>
                </c:pt>
                <c:pt idx="612">
                  <c:v>1</c:v>
                </c:pt>
                <c:pt idx="613">
                  <c:v>1</c:v>
                </c:pt>
                <c:pt idx="614">
                  <c:v>1</c:v>
                </c:pt>
                <c:pt idx="615">
                  <c:v>1</c:v>
                </c:pt>
                <c:pt idx="616">
                  <c:v>1</c:v>
                </c:pt>
                <c:pt idx="617">
                  <c:v>1</c:v>
                </c:pt>
                <c:pt idx="618">
                  <c:v>1</c:v>
                </c:pt>
                <c:pt idx="619">
                  <c:v>1</c:v>
                </c:pt>
                <c:pt idx="620">
                  <c:v>1</c:v>
                </c:pt>
                <c:pt idx="621">
                  <c:v>1</c:v>
                </c:pt>
                <c:pt idx="622">
                  <c:v>1</c:v>
                </c:pt>
                <c:pt idx="623">
                  <c:v>1</c:v>
                </c:pt>
                <c:pt idx="624">
                  <c:v>1</c:v>
                </c:pt>
                <c:pt idx="625">
                  <c:v>1</c:v>
                </c:pt>
                <c:pt idx="626">
                  <c:v>1</c:v>
                </c:pt>
                <c:pt idx="627">
                  <c:v>1</c:v>
                </c:pt>
                <c:pt idx="628">
                  <c:v>1</c:v>
                </c:pt>
                <c:pt idx="629">
                  <c:v>1</c:v>
                </c:pt>
                <c:pt idx="630">
                  <c:v>1</c:v>
                </c:pt>
                <c:pt idx="631">
                  <c:v>1</c:v>
                </c:pt>
                <c:pt idx="632">
                  <c:v>1</c:v>
                </c:pt>
                <c:pt idx="633">
                  <c:v>1</c:v>
                </c:pt>
                <c:pt idx="634">
                  <c:v>1</c:v>
                </c:pt>
                <c:pt idx="635">
                  <c:v>1</c:v>
                </c:pt>
                <c:pt idx="636">
                  <c:v>1</c:v>
                </c:pt>
                <c:pt idx="637">
                  <c:v>1</c:v>
                </c:pt>
                <c:pt idx="638">
                  <c:v>1</c:v>
                </c:pt>
                <c:pt idx="639">
                  <c:v>1</c:v>
                </c:pt>
                <c:pt idx="640">
                  <c:v>1</c:v>
                </c:pt>
                <c:pt idx="641">
                  <c:v>1</c:v>
                </c:pt>
                <c:pt idx="642">
                  <c:v>1</c:v>
                </c:pt>
                <c:pt idx="643">
                  <c:v>1</c:v>
                </c:pt>
                <c:pt idx="644">
                  <c:v>1</c:v>
                </c:pt>
                <c:pt idx="645">
                  <c:v>1</c:v>
                </c:pt>
                <c:pt idx="646">
                  <c:v>1</c:v>
                </c:pt>
                <c:pt idx="647">
                  <c:v>1</c:v>
                </c:pt>
                <c:pt idx="648">
                  <c:v>1</c:v>
                </c:pt>
                <c:pt idx="649">
                  <c:v>1</c:v>
                </c:pt>
                <c:pt idx="650">
                  <c:v>1</c:v>
                </c:pt>
                <c:pt idx="651">
                  <c:v>1</c:v>
                </c:pt>
                <c:pt idx="652">
                  <c:v>1</c:v>
                </c:pt>
                <c:pt idx="653">
                  <c:v>1</c:v>
                </c:pt>
                <c:pt idx="654">
                  <c:v>1</c:v>
                </c:pt>
                <c:pt idx="655">
                  <c:v>1</c:v>
                </c:pt>
                <c:pt idx="656">
                  <c:v>1</c:v>
                </c:pt>
                <c:pt idx="657">
                  <c:v>1</c:v>
                </c:pt>
                <c:pt idx="658">
                  <c:v>1</c:v>
                </c:pt>
                <c:pt idx="659">
                  <c:v>1</c:v>
                </c:pt>
                <c:pt idx="660">
                  <c:v>1</c:v>
                </c:pt>
                <c:pt idx="661">
                  <c:v>1</c:v>
                </c:pt>
                <c:pt idx="662">
                  <c:v>1</c:v>
                </c:pt>
                <c:pt idx="663">
                  <c:v>1</c:v>
                </c:pt>
                <c:pt idx="664">
                  <c:v>1</c:v>
                </c:pt>
                <c:pt idx="665">
                  <c:v>1</c:v>
                </c:pt>
                <c:pt idx="666">
                  <c:v>1</c:v>
                </c:pt>
                <c:pt idx="667">
                  <c:v>1</c:v>
                </c:pt>
                <c:pt idx="668">
                  <c:v>1</c:v>
                </c:pt>
                <c:pt idx="669">
                  <c:v>1</c:v>
                </c:pt>
                <c:pt idx="670">
                  <c:v>1</c:v>
                </c:pt>
                <c:pt idx="671">
                  <c:v>1</c:v>
                </c:pt>
                <c:pt idx="672">
                  <c:v>1</c:v>
                </c:pt>
                <c:pt idx="673">
                  <c:v>1</c:v>
                </c:pt>
                <c:pt idx="674">
                  <c:v>1</c:v>
                </c:pt>
                <c:pt idx="675">
                  <c:v>1</c:v>
                </c:pt>
                <c:pt idx="676">
                  <c:v>1</c:v>
                </c:pt>
                <c:pt idx="677">
                  <c:v>1</c:v>
                </c:pt>
                <c:pt idx="678">
                  <c:v>1</c:v>
                </c:pt>
                <c:pt idx="679">
                  <c:v>1</c:v>
                </c:pt>
                <c:pt idx="680">
                  <c:v>1</c:v>
                </c:pt>
                <c:pt idx="681">
                  <c:v>1</c:v>
                </c:pt>
                <c:pt idx="682">
                  <c:v>1</c:v>
                </c:pt>
                <c:pt idx="683">
                  <c:v>1</c:v>
                </c:pt>
                <c:pt idx="684">
                  <c:v>1</c:v>
                </c:pt>
                <c:pt idx="685">
                  <c:v>1</c:v>
                </c:pt>
                <c:pt idx="686">
                  <c:v>1</c:v>
                </c:pt>
                <c:pt idx="687">
                  <c:v>1</c:v>
                </c:pt>
                <c:pt idx="688">
                  <c:v>1</c:v>
                </c:pt>
                <c:pt idx="689">
                  <c:v>1</c:v>
                </c:pt>
                <c:pt idx="690">
                  <c:v>1</c:v>
                </c:pt>
                <c:pt idx="691">
                  <c:v>1</c:v>
                </c:pt>
                <c:pt idx="692">
                  <c:v>1</c:v>
                </c:pt>
                <c:pt idx="693">
                  <c:v>1</c:v>
                </c:pt>
                <c:pt idx="694">
                  <c:v>1</c:v>
                </c:pt>
                <c:pt idx="695">
                  <c:v>1</c:v>
                </c:pt>
                <c:pt idx="696">
                  <c:v>1</c:v>
                </c:pt>
                <c:pt idx="697">
                  <c:v>1</c:v>
                </c:pt>
                <c:pt idx="698">
                  <c:v>1</c:v>
                </c:pt>
                <c:pt idx="699">
                  <c:v>1</c:v>
                </c:pt>
                <c:pt idx="700">
                  <c:v>1</c:v>
                </c:pt>
                <c:pt idx="701">
                  <c:v>1</c:v>
                </c:pt>
                <c:pt idx="702">
                  <c:v>1</c:v>
                </c:pt>
                <c:pt idx="703">
                  <c:v>1</c:v>
                </c:pt>
                <c:pt idx="704">
                  <c:v>1</c:v>
                </c:pt>
                <c:pt idx="705">
                  <c:v>1</c:v>
                </c:pt>
                <c:pt idx="706">
                  <c:v>1</c:v>
                </c:pt>
                <c:pt idx="707">
                  <c:v>1</c:v>
                </c:pt>
                <c:pt idx="708">
                  <c:v>1</c:v>
                </c:pt>
                <c:pt idx="709">
                  <c:v>1</c:v>
                </c:pt>
                <c:pt idx="710">
                  <c:v>1</c:v>
                </c:pt>
                <c:pt idx="711">
                  <c:v>1</c:v>
                </c:pt>
                <c:pt idx="712">
                  <c:v>1</c:v>
                </c:pt>
                <c:pt idx="713">
                  <c:v>1</c:v>
                </c:pt>
                <c:pt idx="714">
                  <c:v>1</c:v>
                </c:pt>
                <c:pt idx="715">
                  <c:v>1</c:v>
                </c:pt>
                <c:pt idx="716">
                  <c:v>1</c:v>
                </c:pt>
                <c:pt idx="717">
                  <c:v>1</c:v>
                </c:pt>
                <c:pt idx="718">
                  <c:v>1</c:v>
                </c:pt>
                <c:pt idx="719">
                  <c:v>1</c:v>
                </c:pt>
                <c:pt idx="720">
                  <c:v>1</c:v>
                </c:pt>
                <c:pt idx="721">
                  <c:v>1</c:v>
                </c:pt>
                <c:pt idx="722">
                  <c:v>1</c:v>
                </c:pt>
                <c:pt idx="723">
                  <c:v>1</c:v>
                </c:pt>
                <c:pt idx="724">
                  <c:v>1</c:v>
                </c:pt>
                <c:pt idx="725">
                  <c:v>1</c:v>
                </c:pt>
                <c:pt idx="726">
                  <c:v>1</c:v>
                </c:pt>
                <c:pt idx="727">
                  <c:v>1</c:v>
                </c:pt>
                <c:pt idx="728">
                  <c:v>1</c:v>
                </c:pt>
                <c:pt idx="729">
                  <c:v>1</c:v>
                </c:pt>
                <c:pt idx="730">
                  <c:v>1</c:v>
                </c:pt>
                <c:pt idx="731">
                  <c:v>1</c:v>
                </c:pt>
                <c:pt idx="732">
                  <c:v>1</c:v>
                </c:pt>
                <c:pt idx="733">
                  <c:v>1</c:v>
                </c:pt>
                <c:pt idx="734">
                  <c:v>1</c:v>
                </c:pt>
                <c:pt idx="735">
                  <c:v>1</c:v>
                </c:pt>
                <c:pt idx="736">
                  <c:v>1</c:v>
                </c:pt>
                <c:pt idx="737">
                  <c:v>1</c:v>
                </c:pt>
                <c:pt idx="738">
                  <c:v>1</c:v>
                </c:pt>
                <c:pt idx="739">
                  <c:v>1</c:v>
                </c:pt>
                <c:pt idx="740">
                  <c:v>1</c:v>
                </c:pt>
                <c:pt idx="741">
                  <c:v>1</c:v>
                </c:pt>
                <c:pt idx="742">
                  <c:v>1</c:v>
                </c:pt>
                <c:pt idx="743">
                  <c:v>1</c:v>
                </c:pt>
                <c:pt idx="744">
                  <c:v>1</c:v>
                </c:pt>
                <c:pt idx="745">
                  <c:v>1</c:v>
                </c:pt>
                <c:pt idx="746">
                  <c:v>1</c:v>
                </c:pt>
                <c:pt idx="747">
                  <c:v>1</c:v>
                </c:pt>
                <c:pt idx="748">
                  <c:v>1</c:v>
                </c:pt>
                <c:pt idx="749">
                  <c:v>1</c:v>
                </c:pt>
                <c:pt idx="750">
                  <c:v>1</c:v>
                </c:pt>
                <c:pt idx="751">
                  <c:v>1</c:v>
                </c:pt>
                <c:pt idx="752">
                  <c:v>1</c:v>
                </c:pt>
                <c:pt idx="753">
                  <c:v>1</c:v>
                </c:pt>
                <c:pt idx="754">
                  <c:v>1</c:v>
                </c:pt>
                <c:pt idx="755">
                  <c:v>1</c:v>
                </c:pt>
                <c:pt idx="756">
                  <c:v>1</c:v>
                </c:pt>
                <c:pt idx="757">
                  <c:v>1</c:v>
                </c:pt>
                <c:pt idx="758">
                  <c:v>1</c:v>
                </c:pt>
                <c:pt idx="759">
                  <c:v>1</c:v>
                </c:pt>
                <c:pt idx="760">
                  <c:v>1</c:v>
                </c:pt>
                <c:pt idx="761">
                  <c:v>1</c:v>
                </c:pt>
                <c:pt idx="762">
                  <c:v>1</c:v>
                </c:pt>
                <c:pt idx="763">
                  <c:v>1</c:v>
                </c:pt>
                <c:pt idx="764">
                  <c:v>1</c:v>
                </c:pt>
                <c:pt idx="765">
                  <c:v>1</c:v>
                </c:pt>
                <c:pt idx="766">
                  <c:v>1</c:v>
                </c:pt>
                <c:pt idx="767">
                  <c:v>1</c:v>
                </c:pt>
                <c:pt idx="768">
                  <c:v>1</c:v>
                </c:pt>
                <c:pt idx="769">
                  <c:v>1</c:v>
                </c:pt>
                <c:pt idx="770">
                  <c:v>1</c:v>
                </c:pt>
                <c:pt idx="771">
                  <c:v>1</c:v>
                </c:pt>
                <c:pt idx="772">
                  <c:v>1</c:v>
                </c:pt>
                <c:pt idx="773">
                  <c:v>1</c:v>
                </c:pt>
                <c:pt idx="774">
                  <c:v>1</c:v>
                </c:pt>
                <c:pt idx="775">
                  <c:v>1</c:v>
                </c:pt>
                <c:pt idx="776">
                  <c:v>1</c:v>
                </c:pt>
                <c:pt idx="777">
                  <c:v>1</c:v>
                </c:pt>
                <c:pt idx="778">
                  <c:v>1</c:v>
                </c:pt>
                <c:pt idx="779">
                  <c:v>1</c:v>
                </c:pt>
                <c:pt idx="780">
                  <c:v>1</c:v>
                </c:pt>
                <c:pt idx="781">
                  <c:v>1</c:v>
                </c:pt>
                <c:pt idx="782">
                  <c:v>1</c:v>
                </c:pt>
                <c:pt idx="783">
                  <c:v>1</c:v>
                </c:pt>
                <c:pt idx="784">
                  <c:v>1</c:v>
                </c:pt>
                <c:pt idx="785">
                  <c:v>1</c:v>
                </c:pt>
                <c:pt idx="786">
                  <c:v>1</c:v>
                </c:pt>
                <c:pt idx="787">
                  <c:v>1</c:v>
                </c:pt>
                <c:pt idx="788">
                  <c:v>1</c:v>
                </c:pt>
                <c:pt idx="789">
                  <c:v>1</c:v>
                </c:pt>
                <c:pt idx="790">
                  <c:v>1</c:v>
                </c:pt>
                <c:pt idx="791">
                  <c:v>1</c:v>
                </c:pt>
                <c:pt idx="792">
                  <c:v>1</c:v>
                </c:pt>
                <c:pt idx="793">
                  <c:v>1</c:v>
                </c:pt>
                <c:pt idx="794">
                  <c:v>1</c:v>
                </c:pt>
                <c:pt idx="795">
                  <c:v>1</c:v>
                </c:pt>
                <c:pt idx="796">
                  <c:v>1</c:v>
                </c:pt>
                <c:pt idx="797">
                  <c:v>1</c:v>
                </c:pt>
                <c:pt idx="798">
                  <c:v>1</c:v>
                </c:pt>
                <c:pt idx="799">
                  <c:v>1</c:v>
                </c:pt>
                <c:pt idx="800">
                  <c:v>1</c:v>
                </c:pt>
                <c:pt idx="801">
                  <c:v>1</c:v>
                </c:pt>
                <c:pt idx="802">
                  <c:v>1</c:v>
                </c:pt>
                <c:pt idx="803">
                  <c:v>1</c:v>
                </c:pt>
                <c:pt idx="804">
                  <c:v>1</c:v>
                </c:pt>
                <c:pt idx="805">
                  <c:v>1</c:v>
                </c:pt>
                <c:pt idx="806">
                  <c:v>1</c:v>
                </c:pt>
                <c:pt idx="807">
                  <c:v>1</c:v>
                </c:pt>
                <c:pt idx="808">
                  <c:v>1</c:v>
                </c:pt>
                <c:pt idx="809">
                  <c:v>1</c:v>
                </c:pt>
                <c:pt idx="810">
                  <c:v>1</c:v>
                </c:pt>
                <c:pt idx="811">
                  <c:v>1</c:v>
                </c:pt>
                <c:pt idx="812">
                  <c:v>1</c:v>
                </c:pt>
                <c:pt idx="813">
                  <c:v>1</c:v>
                </c:pt>
                <c:pt idx="814">
                  <c:v>1</c:v>
                </c:pt>
                <c:pt idx="815">
                  <c:v>1</c:v>
                </c:pt>
                <c:pt idx="816">
                  <c:v>1</c:v>
                </c:pt>
                <c:pt idx="817">
                  <c:v>1</c:v>
                </c:pt>
                <c:pt idx="818">
                  <c:v>1</c:v>
                </c:pt>
                <c:pt idx="819">
                  <c:v>1</c:v>
                </c:pt>
                <c:pt idx="820">
                  <c:v>1</c:v>
                </c:pt>
                <c:pt idx="821">
                  <c:v>1</c:v>
                </c:pt>
                <c:pt idx="822">
                  <c:v>1</c:v>
                </c:pt>
                <c:pt idx="823">
                  <c:v>1</c:v>
                </c:pt>
                <c:pt idx="824">
                  <c:v>1</c:v>
                </c:pt>
                <c:pt idx="825">
                  <c:v>1</c:v>
                </c:pt>
                <c:pt idx="826">
                  <c:v>1</c:v>
                </c:pt>
                <c:pt idx="827">
                  <c:v>1</c:v>
                </c:pt>
                <c:pt idx="828">
                  <c:v>1</c:v>
                </c:pt>
                <c:pt idx="829">
                  <c:v>1</c:v>
                </c:pt>
                <c:pt idx="830">
                  <c:v>1</c:v>
                </c:pt>
                <c:pt idx="831">
                  <c:v>1</c:v>
                </c:pt>
                <c:pt idx="832">
                  <c:v>1</c:v>
                </c:pt>
                <c:pt idx="833">
                  <c:v>1</c:v>
                </c:pt>
                <c:pt idx="834">
                  <c:v>1</c:v>
                </c:pt>
                <c:pt idx="835">
                  <c:v>1</c:v>
                </c:pt>
                <c:pt idx="836">
                  <c:v>1</c:v>
                </c:pt>
                <c:pt idx="837">
                  <c:v>1</c:v>
                </c:pt>
                <c:pt idx="838">
                  <c:v>1</c:v>
                </c:pt>
                <c:pt idx="839">
                  <c:v>1</c:v>
                </c:pt>
                <c:pt idx="840">
                  <c:v>1</c:v>
                </c:pt>
                <c:pt idx="841">
                  <c:v>1</c:v>
                </c:pt>
                <c:pt idx="842">
                  <c:v>1</c:v>
                </c:pt>
                <c:pt idx="843">
                  <c:v>1</c:v>
                </c:pt>
                <c:pt idx="844">
                  <c:v>1</c:v>
                </c:pt>
                <c:pt idx="845">
                  <c:v>1</c:v>
                </c:pt>
                <c:pt idx="846">
                  <c:v>1</c:v>
                </c:pt>
                <c:pt idx="847">
                  <c:v>1</c:v>
                </c:pt>
                <c:pt idx="848">
                  <c:v>1</c:v>
                </c:pt>
                <c:pt idx="849">
                  <c:v>1</c:v>
                </c:pt>
                <c:pt idx="850">
                  <c:v>1</c:v>
                </c:pt>
                <c:pt idx="851">
                  <c:v>1</c:v>
                </c:pt>
                <c:pt idx="852">
                  <c:v>1</c:v>
                </c:pt>
                <c:pt idx="853">
                  <c:v>1</c:v>
                </c:pt>
                <c:pt idx="854">
                  <c:v>1</c:v>
                </c:pt>
                <c:pt idx="855">
                  <c:v>1</c:v>
                </c:pt>
                <c:pt idx="856">
                  <c:v>1</c:v>
                </c:pt>
                <c:pt idx="857">
                  <c:v>1</c:v>
                </c:pt>
                <c:pt idx="858">
                  <c:v>1</c:v>
                </c:pt>
                <c:pt idx="859">
                  <c:v>1</c:v>
                </c:pt>
                <c:pt idx="860">
                  <c:v>1</c:v>
                </c:pt>
                <c:pt idx="861">
                  <c:v>1</c:v>
                </c:pt>
                <c:pt idx="862">
                  <c:v>1</c:v>
                </c:pt>
                <c:pt idx="863">
                  <c:v>1</c:v>
                </c:pt>
                <c:pt idx="864">
                  <c:v>1</c:v>
                </c:pt>
                <c:pt idx="865">
                  <c:v>1</c:v>
                </c:pt>
                <c:pt idx="866">
                  <c:v>1</c:v>
                </c:pt>
                <c:pt idx="867">
                  <c:v>1</c:v>
                </c:pt>
                <c:pt idx="868">
                  <c:v>1</c:v>
                </c:pt>
                <c:pt idx="869">
                  <c:v>1</c:v>
                </c:pt>
                <c:pt idx="870">
                  <c:v>1</c:v>
                </c:pt>
                <c:pt idx="871">
                  <c:v>1</c:v>
                </c:pt>
                <c:pt idx="872">
                  <c:v>1</c:v>
                </c:pt>
                <c:pt idx="873">
                  <c:v>1</c:v>
                </c:pt>
                <c:pt idx="874">
                  <c:v>1</c:v>
                </c:pt>
                <c:pt idx="875">
                  <c:v>1</c:v>
                </c:pt>
                <c:pt idx="876">
                  <c:v>1</c:v>
                </c:pt>
                <c:pt idx="877">
                  <c:v>1</c:v>
                </c:pt>
                <c:pt idx="878">
                  <c:v>1</c:v>
                </c:pt>
                <c:pt idx="879">
                  <c:v>1</c:v>
                </c:pt>
                <c:pt idx="880">
                  <c:v>1</c:v>
                </c:pt>
                <c:pt idx="881">
                  <c:v>1</c:v>
                </c:pt>
                <c:pt idx="882">
                  <c:v>1</c:v>
                </c:pt>
                <c:pt idx="883">
                  <c:v>1</c:v>
                </c:pt>
                <c:pt idx="884">
                  <c:v>1</c:v>
                </c:pt>
                <c:pt idx="885">
                  <c:v>1</c:v>
                </c:pt>
                <c:pt idx="886">
                  <c:v>1</c:v>
                </c:pt>
                <c:pt idx="887">
                  <c:v>1</c:v>
                </c:pt>
                <c:pt idx="888">
                  <c:v>1</c:v>
                </c:pt>
                <c:pt idx="889">
                  <c:v>1</c:v>
                </c:pt>
                <c:pt idx="890">
                  <c:v>1</c:v>
                </c:pt>
                <c:pt idx="891">
                  <c:v>1</c:v>
                </c:pt>
                <c:pt idx="892">
                  <c:v>1</c:v>
                </c:pt>
                <c:pt idx="893">
                  <c:v>1</c:v>
                </c:pt>
                <c:pt idx="894">
                  <c:v>1</c:v>
                </c:pt>
                <c:pt idx="895">
                  <c:v>1</c:v>
                </c:pt>
                <c:pt idx="896">
                  <c:v>1</c:v>
                </c:pt>
                <c:pt idx="897">
                  <c:v>1</c:v>
                </c:pt>
                <c:pt idx="898">
                  <c:v>1</c:v>
                </c:pt>
                <c:pt idx="899">
                  <c:v>1</c:v>
                </c:pt>
                <c:pt idx="900">
                  <c:v>1</c:v>
                </c:pt>
                <c:pt idx="901">
                  <c:v>1</c:v>
                </c:pt>
                <c:pt idx="902">
                  <c:v>1</c:v>
                </c:pt>
                <c:pt idx="903">
                  <c:v>1</c:v>
                </c:pt>
                <c:pt idx="904">
                  <c:v>1</c:v>
                </c:pt>
                <c:pt idx="905">
                  <c:v>1</c:v>
                </c:pt>
                <c:pt idx="906">
                  <c:v>1</c:v>
                </c:pt>
                <c:pt idx="907">
                  <c:v>1</c:v>
                </c:pt>
                <c:pt idx="908">
                  <c:v>1</c:v>
                </c:pt>
                <c:pt idx="909">
                  <c:v>1</c:v>
                </c:pt>
                <c:pt idx="910">
                  <c:v>1</c:v>
                </c:pt>
                <c:pt idx="911">
                  <c:v>1</c:v>
                </c:pt>
                <c:pt idx="912">
                  <c:v>1</c:v>
                </c:pt>
                <c:pt idx="913">
                  <c:v>1</c:v>
                </c:pt>
                <c:pt idx="914">
                  <c:v>1</c:v>
                </c:pt>
                <c:pt idx="915">
                  <c:v>1</c:v>
                </c:pt>
                <c:pt idx="916">
                  <c:v>1</c:v>
                </c:pt>
                <c:pt idx="917">
                  <c:v>1</c:v>
                </c:pt>
                <c:pt idx="918">
                  <c:v>1</c:v>
                </c:pt>
                <c:pt idx="919">
                  <c:v>1</c:v>
                </c:pt>
                <c:pt idx="920">
                  <c:v>1</c:v>
                </c:pt>
                <c:pt idx="921">
                  <c:v>1</c:v>
                </c:pt>
                <c:pt idx="922">
                  <c:v>1</c:v>
                </c:pt>
                <c:pt idx="923">
                  <c:v>1</c:v>
                </c:pt>
                <c:pt idx="924">
                  <c:v>1</c:v>
                </c:pt>
                <c:pt idx="925">
                  <c:v>1</c:v>
                </c:pt>
                <c:pt idx="926">
                  <c:v>1</c:v>
                </c:pt>
                <c:pt idx="927">
                  <c:v>1</c:v>
                </c:pt>
                <c:pt idx="928">
                  <c:v>1</c:v>
                </c:pt>
                <c:pt idx="929">
                  <c:v>1</c:v>
                </c:pt>
                <c:pt idx="930">
                  <c:v>1</c:v>
                </c:pt>
                <c:pt idx="931">
                  <c:v>1</c:v>
                </c:pt>
                <c:pt idx="932">
                  <c:v>1</c:v>
                </c:pt>
                <c:pt idx="933">
                  <c:v>1</c:v>
                </c:pt>
                <c:pt idx="934">
                  <c:v>1</c:v>
                </c:pt>
                <c:pt idx="935">
                  <c:v>1</c:v>
                </c:pt>
                <c:pt idx="936">
                  <c:v>1</c:v>
                </c:pt>
                <c:pt idx="937">
                  <c:v>1</c:v>
                </c:pt>
                <c:pt idx="938">
                  <c:v>1</c:v>
                </c:pt>
                <c:pt idx="939">
                  <c:v>1</c:v>
                </c:pt>
                <c:pt idx="940">
                  <c:v>1</c:v>
                </c:pt>
                <c:pt idx="941">
                  <c:v>1</c:v>
                </c:pt>
                <c:pt idx="942">
                  <c:v>1</c:v>
                </c:pt>
                <c:pt idx="943">
                  <c:v>1</c:v>
                </c:pt>
                <c:pt idx="944">
                  <c:v>1</c:v>
                </c:pt>
                <c:pt idx="945">
                  <c:v>1</c:v>
                </c:pt>
                <c:pt idx="946">
                  <c:v>1</c:v>
                </c:pt>
                <c:pt idx="947">
                  <c:v>1</c:v>
                </c:pt>
                <c:pt idx="948">
                  <c:v>1</c:v>
                </c:pt>
                <c:pt idx="949">
                  <c:v>1</c:v>
                </c:pt>
                <c:pt idx="950">
                  <c:v>1</c:v>
                </c:pt>
                <c:pt idx="951">
                  <c:v>1</c:v>
                </c:pt>
                <c:pt idx="952">
                  <c:v>1</c:v>
                </c:pt>
                <c:pt idx="953">
                  <c:v>1</c:v>
                </c:pt>
                <c:pt idx="954">
                  <c:v>1</c:v>
                </c:pt>
                <c:pt idx="955">
                  <c:v>1</c:v>
                </c:pt>
                <c:pt idx="956">
                  <c:v>1</c:v>
                </c:pt>
                <c:pt idx="957">
                  <c:v>1</c:v>
                </c:pt>
                <c:pt idx="958">
                  <c:v>1</c:v>
                </c:pt>
                <c:pt idx="959">
                  <c:v>1</c:v>
                </c:pt>
                <c:pt idx="960">
                  <c:v>1</c:v>
                </c:pt>
                <c:pt idx="961">
                  <c:v>1</c:v>
                </c:pt>
                <c:pt idx="962">
                  <c:v>1</c:v>
                </c:pt>
                <c:pt idx="963">
                  <c:v>1</c:v>
                </c:pt>
                <c:pt idx="964">
                  <c:v>1</c:v>
                </c:pt>
                <c:pt idx="965">
                  <c:v>1</c:v>
                </c:pt>
                <c:pt idx="966">
                  <c:v>1</c:v>
                </c:pt>
                <c:pt idx="967">
                  <c:v>1</c:v>
                </c:pt>
                <c:pt idx="968">
                  <c:v>1</c:v>
                </c:pt>
                <c:pt idx="969">
                  <c:v>1</c:v>
                </c:pt>
                <c:pt idx="970">
                  <c:v>1</c:v>
                </c:pt>
                <c:pt idx="971">
                  <c:v>1</c:v>
                </c:pt>
                <c:pt idx="972">
                  <c:v>1</c:v>
                </c:pt>
                <c:pt idx="973">
                  <c:v>1</c:v>
                </c:pt>
                <c:pt idx="974">
                  <c:v>1</c:v>
                </c:pt>
                <c:pt idx="975">
                  <c:v>1</c:v>
                </c:pt>
                <c:pt idx="976">
                  <c:v>1</c:v>
                </c:pt>
                <c:pt idx="977">
                  <c:v>1</c:v>
                </c:pt>
                <c:pt idx="978">
                  <c:v>1</c:v>
                </c:pt>
                <c:pt idx="979">
                  <c:v>1</c:v>
                </c:pt>
                <c:pt idx="980">
                  <c:v>1</c:v>
                </c:pt>
                <c:pt idx="981">
                  <c:v>1</c:v>
                </c:pt>
                <c:pt idx="982">
                  <c:v>1</c:v>
                </c:pt>
                <c:pt idx="983">
                  <c:v>1</c:v>
                </c:pt>
                <c:pt idx="984">
                  <c:v>1</c:v>
                </c:pt>
                <c:pt idx="985">
                  <c:v>1</c:v>
                </c:pt>
                <c:pt idx="986">
                  <c:v>1</c:v>
                </c:pt>
                <c:pt idx="987">
                  <c:v>1</c:v>
                </c:pt>
                <c:pt idx="988">
                  <c:v>1</c:v>
                </c:pt>
                <c:pt idx="989">
                  <c:v>1</c:v>
                </c:pt>
                <c:pt idx="990">
                  <c:v>1</c:v>
                </c:pt>
                <c:pt idx="991">
                  <c:v>1</c:v>
                </c:pt>
                <c:pt idx="992">
                  <c:v>1</c:v>
                </c:pt>
                <c:pt idx="993">
                  <c:v>1</c:v>
                </c:pt>
                <c:pt idx="994">
                  <c:v>1</c:v>
                </c:pt>
                <c:pt idx="995">
                  <c:v>1</c:v>
                </c:pt>
                <c:pt idx="996">
                  <c:v>1</c:v>
                </c:pt>
                <c:pt idx="997">
                  <c:v>1</c:v>
                </c:pt>
                <c:pt idx="998">
                  <c:v>1</c:v>
                </c:pt>
                <c:pt idx="999">
                  <c:v>1</c:v>
                </c:pt>
                <c:pt idx="1000">
                  <c:v>1</c:v>
                </c:pt>
                <c:pt idx="1001">
                  <c:v>1</c:v>
                </c:pt>
                <c:pt idx="1002">
                  <c:v>1</c:v>
                </c:pt>
                <c:pt idx="1003">
                  <c:v>1</c:v>
                </c:pt>
                <c:pt idx="1004">
                  <c:v>1</c:v>
                </c:pt>
                <c:pt idx="1005">
                  <c:v>1</c:v>
                </c:pt>
                <c:pt idx="1006">
                  <c:v>1</c:v>
                </c:pt>
                <c:pt idx="1007">
                  <c:v>1</c:v>
                </c:pt>
                <c:pt idx="1008">
                  <c:v>1</c:v>
                </c:pt>
                <c:pt idx="1009">
                  <c:v>1</c:v>
                </c:pt>
                <c:pt idx="1010">
                  <c:v>1</c:v>
                </c:pt>
                <c:pt idx="1011">
                  <c:v>1</c:v>
                </c:pt>
                <c:pt idx="1012">
                  <c:v>1</c:v>
                </c:pt>
                <c:pt idx="1013">
                  <c:v>1</c:v>
                </c:pt>
                <c:pt idx="1014">
                  <c:v>1</c:v>
                </c:pt>
                <c:pt idx="1015">
                  <c:v>1</c:v>
                </c:pt>
                <c:pt idx="1016">
                  <c:v>1</c:v>
                </c:pt>
                <c:pt idx="1017">
                  <c:v>1</c:v>
                </c:pt>
                <c:pt idx="1018">
                  <c:v>1</c:v>
                </c:pt>
                <c:pt idx="1019">
                  <c:v>1</c:v>
                </c:pt>
                <c:pt idx="1020">
                  <c:v>1</c:v>
                </c:pt>
                <c:pt idx="1021">
                  <c:v>1</c:v>
                </c:pt>
                <c:pt idx="1022">
                  <c:v>1</c:v>
                </c:pt>
                <c:pt idx="1023">
                  <c:v>1</c:v>
                </c:pt>
                <c:pt idx="1024">
                  <c:v>1</c:v>
                </c:pt>
                <c:pt idx="1025">
                  <c:v>1</c:v>
                </c:pt>
                <c:pt idx="1026">
                  <c:v>1</c:v>
                </c:pt>
                <c:pt idx="1027">
                  <c:v>1</c:v>
                </c:pt>
                <c:pt idx="1028">
                  <c:v>1</c:v>
                </c:pt>
                <c:pt idx="1029">
                  <c:v>1</c:v>
                </c:pt>
                <c:pt idx="1030">
                  <c:v>1</c:v>
                </c:pt>
                <c:pt idx="1031">
                  <c:v>1</c:v>
                </c:pt>
                <c:pt idx="1032">
                  <c:v>1</c:v>
                </c:pt>
                <c:pt idx="1033">
                  <c:v>1</c:v>
                </c:pt>
                <c:pt idx="1034">
                  <c:v>1</c:v>
                </c:pt>
                <c:pt idx="1035">
                  <c:v>1</c:v>
                </c:pt>
                <c:pt idx="1036">
                  <c:v>1</c:v>
                </c:pt>
                <c:pt idx="1037">
                  <c:v>1</c:v>
                </c:pt>
                <c:pt idx="1038">
                  <c:v>1</c:v>
                </c:pt>
                <c:pt idx="1039">
                  <c:v>1</c:v>
                </c:pt>
                <c:pt idx="1040">
                  <c:v>1</c:v>
                </c:pt>
                <c:pt idx="1041">
                  <c:v>1</c:v>
                </c:pt>
                <c:pt idx="1042">
                  <c:v>1</c:v>
                </c:pt>
                <c:pt idx="1043">
                  <c:v>1</c:v>
                </c:pt>
                <c:pt idx="1044">
                  <c:v>1</c:v>
                </c:pt>
                <c:pt idx="1045">
                  <c:v>1</c:v>
                </c:pt>
                <c:pt idx="1046">
                  <c:v>1</c:v>
                </c:pt>
                <c:pt idx="1047">
                  <c:v>1</c:v>
                </c:pt>
                <c:pt idx="1048">
                  <c:v>1</c:v>
                </c:pt>
                <c:pt idx="1049">
                  <c:v>1</c:v>
                </c:pt>
                <c:pt idx="1050">
                  <c:v>1</c:v>
                </c:pt>
                <c:pt idx="1051">
                  <c:v>1</c:v>
                </c:pt>
                <c:pt idx="1052">
                  <c:v>1</c:v>
                </c:pt>
                <c:pt idx="1053">
                  <c:v>1</c:v>
                </c:pt>
                <c:pt idx="1054">
                  <c:v>1</c:v>
                </c:pt>
                <c:pt idx="1055">
                  <c:v>1</c:v>
                </c:pt>
                <c:pt idx="1056">
                  <c:v>1</c:v>
                </c:pt>
                <c:pt idx="1057">
                  <c:v>1</c:v>
                </c:pt>
                <c:pt idx="1058">
                  <c:v>1</c:v>
                </c:pt>
                <c:pt idx="1059">
                  <c:v>1</c:v>
                </c:pt>
                <c:pt idx="1060">
                  <c:v>1</c:v>
                </c:pt>
                <c:pt idx="1061">
                  <c:v>1</c:v>
                </c:pt>
                <c:pt idx="1062">
                  <c:v>1</c:v>
                </c:pt>
                <c:pt idx="1063">
                  <c:v>1</c:v>
                </c:pt>
                <c:pt idx="1064">
                  <c:v>1</c:v>
                </c:pt>
                <c:pt idx="1065">
                  <c:v>1</c:v>
                </c:pt>
                <c:pt idx="1066">
                  <c:v>1</c:v>
                </c:pt>
                <c:pt idx="1067">
                  <c:v>1</c:v>
                </c:pt>
                <c:pt idx="1068">
                  <c:v>1</c:v>
                </c:pt>
                <c:pt idx="1069">
                  <c:v>1</c:v>
                </c:pt>
                <c:pt idx="1070">
                  <c:v>1</c:v>
                </c:pt>
                <c:pt idx="1071">
                  <c:v>1</c:v>
                </c:pt>
                <c:pt idx="1072">
                  <c:v>1</c:v>
                </c:pt>
                <c:pt idx="1073">
                  <c:v>1</c:v>
                </c:pt>
                <c:pt idx="1074">
                  <c:v>1</c:v>
                </c:pt>
                <c:pt idx="1075">
                  <c:v>1</c:v>
                </c:pt>
                <c:pt idx="1076">
                  <c:v>1</c:v>
                </c:pt>
                <c:pt idx="1077">
                  <c:v>1</c:v>
                </c:pt>
                <c:pt idx="1078">
                  <c:v>1</c:v>
                </c:pt>
                <c:pt idx="1079">
                  <c:v>1</c:v>
                </c:pt>
                <c:pt idx="1080">
                  <c:v>1</c:v>
                </c:pt>
                <c:pt idx="1081">
                  <c:v>1</c:v>
                </c:pt>
                <c:pt idx="1082">
                  <c:v>1</c:v>
                </c:pt>
                <c:pt idx="1083">
                  <c:v>1</c:v>
                </c:pt>
                <c:pt idx="1084">
                  <c:v>1</c:v>
                </c:pt>
                <c:pt idx="1085">
                  <c:v>1</c:v>
                </c:pt>
                <c:pt idx="1086">
                  <c:v>1</c:v>
                </c:pt>
                <c:pt idx="1087">
                  <c:v>1</c:v>
                </c:pt>
                <c:pt idx="1088">
                  <c:v>1</c:v>
                </c:pt>
                <c:pt idx="1089">
                  <c:v>1</c:v>
                </c:pt>
                <c:pt idx="1090">
                  <c:v>1</c:v>
                </c:pt>
                <c:pt idx="1091">
                  <c:v>1</c:v>
                </c:pt>
                <c:pt idx="1092">
                  <c:v>1</c:v>
                </c:pt>
                <c:pt idx="1093">
                  <c:v>1</c:v>
                </c:pt>
                <c:pt idx="1094">
                  <c:v>1</c:v>
                </c:pt>
                <c:pt idx="1095">
                  <c:v>1</c:v>
                </c:pt>
                <c:pt idx="1096">
                  <c:v>1</c:v>
                </c:pt>
                <c:pt idx="1097">
                  <c:v>1</c:v>
                </c:pt>
                <c:pt idx="1098">
                  <c:v>1</c:v>
                </c:pt>
                <c:pt idx="1099">
                  <c:v>1</c:v>
                </c:pt>
                <c:pt idx="1100">
                  <c:v>1</c:v>
                </c:pt>
                <c:pt idx="1101">
                  <c:v>1</c:v>
                </c:pt>
                <c:pt idx="1102">
                  <c:v>1</c:v>
                </c:pt>
                <c:pt idx="1103">
                  <c:v>1</c:v>
                </c:pt>
                <c:pt idx="1104">
                  <c:v>1</c:v>
                </c:pt>
                <c:pt idx="1105">
                  <c:v>1</c:v>
                </c:pt>
                <c:pt idx="1106">
                  <c:v>1</c:v>
                </c:pt>
                <c:pt idx="1107">
                  <c:v>1</c:v>
                </c:pt>
                <c:pt idx="1108">
                  <c:v>1</c:v>
                </c:pt>
                <c:pt idx="1109">
                  <c:v>1</c:v>
                </c:pt>
                <c:pt idx="1110">
                  <c:v>1</c:v>
                </c:pt>
                <c:pt idx="1111">
                  <c:v>1</c:v>
                </c:pt>
                <c:pt idx="1112">
                  <c:v>1</c:v>
                </c:pt>
                <c:pt idx="1113">
                  <c:v>1</c:v>
                </c:pt>
                <c:pt idx="1114">
                  <c:v>1</c:v>
                </c:pt>
                <c:pt idx="1115">
                  <c:v>1</c:v>
                </c:pt>
                <c:pt idx="1116">
                  <c:v>1</c:v>
                </c:pt>
                <c:pt idx="1117">
                  <c:v>1</c:v>
                </c:pt>
                <c:pt idx="1118">
                  <c:v>1</c:v>
                </c:pt>
                <c:pt idx="1119">
                  <c:v>1</c:v>
                </c:pt>
                <c:pt idx="1120">
                  <c:v>1</c:v>
                </c:pt>
                <c:pt idx="1121">
                  <c:v>1</c:v>
                </c:pt>
                <c:pt idx="1122">
                  <c:v>1</c:v>
                </c:pt>
                <c:pt idx="1123">
                  <c:v>1</c:v>
                </c:pt>
                <c:pt idx="1124">
                  <c:v>1</c:v>
                </c:pt>
                <c:pt idx="1125">
                  <c:v>1</c:v>
                </c:pt>
                <c:pt idx="1126">
                  <c:v>1</c:v>
                </c:pt>
                <c:pt idx="1127">
                  <c:v>1</c:v>
                </c:pt>
                <c:pt idx="1128">
                  <c:v>1</c:v>
                </c:pt>
                <c:pt idx="1129">
                  <c:v>1</c:v>
                </c:pt>
                <c:pt idx="1130">
                  <c:v>1</c:v>
                </c:pt>
                <c:pt idx="1131">
                  <c:v>1</c:v>
                </c:pt>
                <c:pt idx="1132">
                  <c:v>1</c:v>
                </c:pt>
                <c:pt idx="1133">
                  <c:v>1</c:v>
                </c:pt>
                <c:pt idx="1134">
                  <c:v>1</c:v>
                </c:pt>
                <c:pt idx="1135">
                  <c:v>1</c:v>
                </c:pt>
                <c:pt idx="1136">
                  <c:v>1</c:v>
                </c:pt>
                <c:pt idx="1137">
                  <c:v>1</c:v>
                </c:pt>
                <c:pt idx="1138">
                  <c:v>1</c:v>
                </c:pt>
                <c:pt idx="1139">
                  <c:v>1</c:v>
                </c:pt>
                <c:pt idx="1140">
                  <c:v>1</c:v>
                </c:pt>
                <c:pt idx="1141">
                  <c:v>1</c:v>
                </c:pt>
                <c:pt idx="1142">
                  <c:v>1</c:v>
                </c:pt>
                <c:pt idx="1143">
                  <c:v>1</c:v>
                </c:pt>
                <c:pt idx="1144">
                  <c:v>1</c:v>
                </c:pt>
                <c:pt idx="1145">
                  <c:v>1</c:v>
                </c:pt>
                <c:pt idx="1146">
                  <c:v>1</c:v>
                </c:pt>
                <c:pt idx="1147">
                  <c:v>1</c:v>
                </c:pt>
                <c:pt idx="1148">
                  <c:v>1</c:v>
                </c:pt>
                <c:pt idx="1149">
                  <c:v>1</c:v>
                </c:pt>
                <c:pt idx="1150">
                  <c:v>1</c:v>
                </c:pt>
                <c:pt idx="1151">
                  <c:v>1</c:v>
                </c:pt>
                <c:pt idx="1152">
                  <c:v>1</c:v>
                </c:pt>
                <c:pt idx="1153">
                  <c:v>1</c:v>
                </c:pt>
                <c:pt idx="1154">
                  <c:v>1</c:v>
                </c:pt>
                <c:pt idx="1155">
                  <c:v>1</c:v>
                </c:pt>
                <c:pt idx="1156">
                  <c:v>1</c:v>
                </c:pt>
                <c:pt idx="1157">
                  <c:v>1</c:v>
                </c:pt>
                <c:pt idx="1158">
                  <c:v>1</c:v>
                </c:pt>
                <c:pt idx="1159">
                  <c:v>1</c:v>
                </c:pt>
                <c:pt idx="1160">
                  <c:v>1</c:v>
                </c:pt>
                <c:pt idx="1161">
                  <c:v>1</c:v>
                </c:pt>
                <c:pt idx="1162">
                  <c:v>1</c:v>
                </c:pt>
                <c:pt idx="1163">
                  <c:v>1</c:v>
                </c:pt>
                <c:pt idx="1164">
                  <c:v>1</c:v>
                </c:pt>
                <c:pt idx="1165">
                  <c:v>1</c:v>
                </c:pt>
                <c:pt idx="1166">
                  <c:v>1</c:v>
                </c:pt>
                <c:pt idx="1167">
                  <c:v>1</c:v>
                </c:pt>
                <c:pt idx="1168">
                  <c:v>1</c:v>
                </c:pt>
                <c:pt idx="1169">
                  <c:v>1</c:v>
                </c:pt>
                <c:pt idx="1170">
                  <c:v>1</c:v>
                </c:pt>
                <c:pt idx="1171">
                  <c:v>1</c:v>
                </c:pt>
                <c:pt idx="1172">
                  <c:v>1</c:v>
                </c:pt>
                <c:pt idx="1173">
                  <c:v>1</c:v>
                </c:pt>
                <c:pt idx="1174">
                  <c:v>1</c:v>
                </c:pt>
                <c:pt idx="1175">
                  <c:v>1</c:v>
                </c:pt>
                <c:pt idx="1176">
                  <c:v>1</c:v>
                </c:pt>
                <c:pt idx="1177">
                  <c:v>1</c:v>
                </c:pt>
                <c:pt idx="1178">
                  <c:v>1</c:v>
                </c:pt>
                <c:pt idx="1179">
                  <c:v>1</c:v>
                </c:pt>
                <c:pt idx="1180">
                  <c:v>1</c:v>
                </c:pt>
                <c:pt idx="1181">
                  <c:v>1</c:v>
                </c:pt>
                <c:pt idx="1182">
                  <c:v>1</c:v>
                </c:pt>
                <c:pt idx="1183">
                  <c:v>1</c:v>
                </c:pt>
                <c:pt idx="1184">
                  <c:v>1</c:v>
                </c:pt>
                <c:pt idx="1185">
                  <c:v>1</c:v>
                </c:pt>
                <c:pt idx="1186">
                  <c:v>1</c:v>
                </c:pt>
                <c:pt idx="1187">
                  <c:v>1</c:v>
                </c:pt>
                <c:pt idx="1188">
                  <c:v>1</c:v>
                </c:pt>
                <c:pt idx="1189">
                  <c:v>1</c:v>
                </c:pt>
                <c:pt idx="1190">
                  <c:v>1</c:v>
                </c:pt>
                <c:pt idx="1191">
                  <c:v>1</c:v>
                </c:pt>
                <c:pt idx="1192">
                  <c:v>1</c:v>
                </c:pt>
                <c:pt idx="1193">
                  <c:v>1</c:v>
                </c:pt>
                <c:pt idx="1194">
                  <c:v>1</c:v>
                </c:pt>
                <c:pt idx="1195">
                  <c:v>1</c:v>
                </c:pt>
                <c:pt idx="1196">
                  <c:v>1</c:v>
                </c:pt>
                <c:pt idx="1197">
                  <c:v>1</c:v>
                </c:pt>
                <c:pt idx="1198">
                  <c:v>1</c:v>
                </c:pt>
                <c:pt idx="1199">
                  <c:v>1</c:v>
                </c:pt>
                <c:pt idx="1200">
                  <c:v>1</c:v>
                </c:pt>
                <c:pt idx="1201">
                  <c:v>1</c:v>
                </c:pt>
                <c:pt idx="1202">
                  <c:v>1</c:v>
                </c:pt>
                <c:pt idx="1203">
                  <c:v>1</c:v>
                </c:pt>
                <c:pt idx="1204">
                  <c:v>1</c:v>
                </c:pt>
                <c:pt idx="1205">
                  <c:v>1</c:v>
                </c:pt>
                <c:pt idx="1206">
                  <c:v>1</c:v>
                </c:pt>
                <c:pt idx="1207">
                  <c:v>1</c:v>
                </c:pt>
                <c:pt idx="1208">
                  <c:v>1</c:v>
                </c:pt>
                <c:pt idx="1209">
                  <c:v>1</c:v>
                </c:pt>
                <c:pt idx="1210">
                  <c:v>1</c:v>
                </c:pt>
                <c:pt idx="1211">
                  <c:v>1</c:v>
                </c:pt>
                <c:pt idx="1212">
                  <c:v>1</c:v>
                </c:pt>
                <c:pt idx="1213">
                  <c:v>1</c:v>
                </c:pt>
                <c:pt idx="1214">
                  <c:v>1</c:v>
                </c:pt>
                <c:pt idx="1215">
                  <c:v>1</c:v>
                </c:pt>
                <c:pt idx="1216">
                  <c:v>1</c:v>
                </c:pt>
                <c:pt idx="1217">
                  <c:v>1</c:v>
                </c:pt>
                <c:pt idx="1218">
                  <c:v>1</c:v>
                </c:pt>
                <c:pt idx="1219">
                  <c:v>1</c:v>
                </c:pt>
                <c:pt idx="1220">
                  <c:v>1</c:v>
                </c:pt>
                <c:pt idx="1221">
                  <c:v>1</c:v>
                </c:pt>
                <c:pt idx="1222">
                  <c:v>1</c:v>
                </c:pt>
                <c:pt idx="1223">
                  <c:v>1</c:v>
                </c:pt>
                <c:pt idx="1224">
                  <c:v>1</c:v>
                </c:pt>
                <c:pt idx="1225">
                  <c:v>1</c:v>
                </c:pt>
                <c:pt idx="1226">
                  <c:v>1</c:v>
                </c:pt>
                <c:pt idx="1227">
                  <c:v>1</c:v>
                </c:pt>
                <c:pt idx="1228">
                  <c:v>1</c:v>
                </c:pt>
                <c:pt idx="1229">
                  <c:v>1</c:v>
                </c:pt>
                <c:pt idx="1230">
                  <c:v>1</c:v>
                </c:pt>
                <c:pt idx="1231">
                  <c:v>1</c:v>
                </c:pt>
                <c:pt idx="1232">
                  <c:v>1</c:v>
                </c:pt>
                <c:pt idx="1233">
                  <c:v>1</c:v>
                </c:pt>
                <c:pt idx="1234">
                  <c:v>1</c:v>
                </c:pt>
                <c:pt idx="1235">
                  <c:v>1</c:v>
                </c:pt>
                <c:pt idx="1236">
                  <c:v>1</c:v>
                </c:pt>
                <c:pt idx="1237">
                  <c:v>1</c:v>
                </c:pt>
                <c:pt idx="1238">
                  <c:v>1</c:v>
                </c:pt>
                <c:pt idx="1239">
                  <c:v>1</c:v>
                </c:pt>
                <c:pt idx="1240">
                  <c:v>1</c:v>
                </c:pt>
                <c:pt idx="1241">
                  <c:v>1</c:v>
                </c:pt>
                <c:pt idx="1242">
                  <c:v>1</c:v>
                </c:pt>
                <c:pt idx="1243">
                  <c:v>1</c:v>
                </c:pt>
                <c:pt idx="1244">
                  <c:v>1</c:v>
                </c:pt>
                <c:pt idx="1245">
                  <c:v>1</c:v>
                </c:pt>
                <c:pt idx="1246">
                  <c:v>1</c:v>
                </c:pt>
                <c:pt idx="1247">
                  <c:v>1</c:v>
                </c:pt>
                <c:pt idx="1248">
                  <c:v>1</c:v>
                </c:pt>
                <c:pt idx="1249">
                  <c:v>1</c:v>
                </c:pt>
                <c:pt idx="1250">
                  <c:v>1</c:v>
                </c:pt>
                <c:pt idx="1251">
                  <c:v>1</c:v>
                </c:pt>
                <c:pt idx="1252">
                  <c:v>1</c:v>
                </c:pt>
                <c:pt idx="1253">
                  <c:v>1</c:v>
                </c:pt>
                <c:pt idx="1254">
                  <c:v>1</c:v>
                </c:pt>
                <c:pt idx="1255">
                  <c:v>1</c:v>
                </c:pt>
                <c:pt idx="1256">
                  <c:v>1</c:v>
                </c:pt>
                <c:pt idx="1257">
                  <c:v>1</c:v>
                </c:pt>
                <c:pt idx="1258">
                  <c:v>1</c:v>
                </c:pt>
                <c:pt idx="1259">
                  <c:v>1</c:v>
                </c:pt>
                <c:pt idx="1260">
                  <c:v>1</c:v>
                </c:pt>
                <c:pt idx="1261">
                  <c:v>1</c:v>
                </c:pt>
                <c:pt idx="1262">
                  <c:v>1</c:v>
                </c:pt>
                <c:pt idx="1263">
                  <c:v>1</c:v>
                </c:pt>
                <c:pt idx="1264">
                  <c:v>1</c:v>
                </c:pt>
                <c:pt idx="1265">
                  <c:v>1</c:v>
                </c:pt>
                <c:pt idx="1266">
                  <c:v>1</c:v>
                </c:pt>
                <c:pt idx="1267">
                  <c:v>1</c:v>
                </c:pt>
                <c:pt idx="1268">
                  <c:v>1</c:v>
                </c:pt>
                <c:pt idx="1269">
                  <c:v>1</c:v>
                </c:pt>
                <c:pt idx="1270">
                  <c:v>1</c:v>
                </c:pt>
                <c:pt idx="1271">
                  <c:v>1</c:v>
                </c:pt>
                <c:pt idx="1272">
                  <c:v>1</c:v>
                </c:pt>
                <c:pt idx="1273">
                  <c:v>1</c:v>
                </c:pt>
                <c:pt idx="1274">
                  <c:v>1</c:v>
                </c:pt>
                <c:pt idx="1275">
                  <c:v>1</c:v>
                </c:pt>
                <c:pt idx="1276">
                  <c:v>1</c:v>
                </c:pt>
                <c:pt idx="1277">
                  <c:v>1</c:v>
                </c:pt>
                <c:pt idx="1278">
                  <c:v>1</c:v>
                </c:pt>
                <c:pt idx="1279">
                  <c:v>1</c:v>
                </c:pt>
                <c:pt idx="1280">
                  <c:v>1</c:v>
                </c:pt>
                <c:pt idx="1281">
                  <c:v>1</c:v>
                </c:pt>
                <c:pt idx="1282">
                  <c:v>1</c:v>
                </c:pt>
                <c:pt idx="1283">
                  <c:v>1</c:v>
                </c:pt>
                <c:pt idx="1284">
                  <c:v>1</c:v>
                </c:pt>
                <c:pt idx="1285">
                  <c:v>1</c:v>
                </c:pt>
                <c:pt idx="1286">
                  <c:v>1</c:v>
                </c:pt>
                <c:pt idx="1287">
                  <c:v>1</c:v>
                </c:pt>
                <c:pt idx="1288">
                  <c:v>1</c:v>
                </c:pt>
                <c:pt idx="1289">
                  <c:v>1</c:v>
                </c:pt>
                <c:pt idx="1290">
                  <c:v>1</c:v>
                </c:pt>
                <c:pt idx="1291">
                  <c:v>1</c:v>
                </c:pt>
                <c:pt idx="1292">
                  <c:v>1</c:v>
                </c:pt>
                <c:pt idx="1293">
                  <c:v>1</c:v>
                </c:pt>
                <c:pt idx="1294">
                  <c:v>1</c:v>
                </c:pt>
                <c:pt idx="1295">
                  <c:v>1</c:v>
                </c:pt>
                <c:pt idx="1296">
                  <c:v>1</c:v>
                </c:pt>
                <c:pt idx="1297">
                  <c:v>1</c:v>
                </c:pt>
                <c:pt idx="1298">
                  <c:v>1</c:v>
                </c:pt>
                <c:pt idx="1299">
                  <c:v>1</c:v>
                </c:pt>
                <c:pt idx="1300">
                  <c:v>1</c:v>
                </c:pt>
                <c:pt idx="1301">
                  <c:v>1</c:v>
                </c:pt>
                <c:pt idx="1302">
                  <c:v>1</c:v>
                </c:pt>
                <c:pt idx="1303">
                  <c:v>1</c:v>
                </c:pt>
                <c:pt idx="1304">
                  <c:v>1</c:v>
                </c:pt>
                <c:pt idx="1305">
                  <c:v>1</c:v>
                </c:pt>
                <c:pt idx="1306">
                  <c:v>1</c:v>
                </c:pt>
                <c:pt idx="1307">
                  <c:v>1</c:v>
                </c:pt>
                <c:pt idx="1308">
                  <c:v>1</c:v>
                </c:pt>
                <c:pt idx="1309">
                  <c:v>1</c:v>
                </c:pt>
                <c:pt idx="1310">
                  <c:v>1</c:v>
                </c:pt>
                <c:pt idx="1311">
                  <c:v>1</c:v>
                </c:pt>
                <c:pt idx="1312">
                  <c:v>1</c:v>
                </c:pt>
                <c:pt idx="1313">
                  <c:v>1</c:v>
                </c:pt>
                <c:pt idx="1314">
                  <c:v>1</c:v>
                </c:pt>
                <c:pt idx="1315">
                  <c:v>1</c:v>
                </c:pt>
                <c:pt idx="1316">
                  <c:v>1</c:v>
                </c:pt>
                <c:pt idx="1317">
                  <c:v>1</c:v>
                </c:pt>
                <c:pt idx="1318">
                  <c:v>1</c:v>
                </c:pt>
                <c:pt idx="1319">
                  <c:v>1</c:v>
                </c:pt>
                <c:pt idx="1320">
                  <c:v>1</c:v>
                </c:pt>
                <c:pt idx="1321">
                  <c:v>1</c:v>
                </c:pt>
                <c:pt idx="1322">
                  <c:v>1</c:v>
                </c:pt>
                <c:pt idx="1323">
                  <c:v>1</c:v>
                </c:pt>
                <c:pt idx="1324">
                  <c:v>1</c:v>
                </c:pt>
                <c:pt idx="1325">
                  <c:v>1</c:v>
                </c:pt>
                <c:pt idx="1326">
                  <c:v>1</c:v>
                </c:pt>
                <c:pt idx="1327">
                  <c:v>1</c:v>
                </c:pt>
                <c:pt idx="1328">
                  <c:v>1</c:v>
                </c:pt>
                <c:pt idx="1329">
                  <c:v>1</c:v>
                </c:pt>
                <c:pt idx="1330">
                  <c:v>1</c:v>
                </c:pt>
                <c:pt idx="1331">
                  <c:v>1</c:v>
                </c:pt>
                <c:pt idx="1332">
                  <c:v>1</c:v>
                </c:pt>
                <c:pt idx="1333">
                  <c:v>1</c:v>
                </c:pt>
                <c:pt idx="1334">
                  <c:v>1</c:v>
                </c:pt>
                <c:pt idx="1335">
                  <c:v>1</c:v>
                </c:pt>
                <c:pt idx="1336">
                  <c:v>1</c:v>
                </c:pt>
                <c:pt idx="1337">
                  <c:v>1</c:v>
                </c:pt>
                <c:pt idx="1338">
                  <c:v>1</c:v>
                </c:pt>
                <c:pt idx="1339">
                  <c:v>1</c:v>
                </c:pt>
                <c:pt idx="1340">
                  <c:v>1</c:v>
                </c:pt>
                <c:pt idx="1341">
                  <c:v>1</c:v>
                </c:pt>
                <c:pt idx="1342">
                  <c:v>1</c:v>
                </c:pt>
                <c:pt idx="1343">
                  <c:v>1</c:v>
                </c:pt>
                <c:pt idx="1344">
                  <c:v>1</c:v>
                </c:pt>
                <c:pt idx="1345">
                  <c:v>1</c:v>
                </c:pt>
                <c:pt idx="1346">
                  <c:v>1</c:v>
                </c:pt>
                <c:pt idx="1347">
                  <c:v>1</c:v>
                </c:pt>
                <c:pt idx="1348">
                  <c:v>1</c:v>
                </c:pt>
                <c:pt idx="1349">
                  <c:v>1</c:v>
                </c:pt>
                <c:pt idx="1350">
                  <c:v>1</c:v>
                </c:pt>
                <c:pt idx="1351">
                  <c:v>1</c:v>
                </c:pt>
                <c:pt idx="1352">
                  <c:v>1</c:v>
                </c:pt>
                <c:pt idx="1353">
                  <c:v>1</c:v>
                </c:pt>
                <c:pt idx="1354">
                  <c:v>1</c:v>
                </c:pt>
                <c:pt idx="1355">
                  <c:v>1</c:v>
                </c:pt>
                <c:pt idx="1356">
                  <c:v>1</c:v>
                </c:pt>
                <c:pt idx="1357">
                  <c:v>1</c:v>
                </c:pt>
                <c:pt idx="1358">
                  <c:v>1</c:v>
                </c:pt>
                <c:pt idx="1359">
                  <c:v>1</c:v>
                </c:pt>
                <c:pt idx="1360">
                  <c:v>1</c:v>
                </c:pt>
                <c:pt idx="1361">
                  <c:v>1</c:v>
                </c:pt>
                <c:pt idx="1362">
                  <c:v>1</c:v>
                </c:pt>
                <c:pt idx="1363">
                  <c:v>1</c:v>
                </c:pt>
                <c:pt idx="1364">
                  <c:v>1</c:v>
                </c:pt>
                <c:pt idx="1365">
                  <c:v>1</c:v>
                </c:pt>
                <c:pt idx="1366">
                  <c:v>1</c:v>
                </c:pt>
                <c:pt idx="1367">
                  <c:v>1</c:v>
                </c:pt>
                <c:pt idx="1368">
                  <c:v>1</c:v>
                </c:pt>
                <c:pt idx="1369">
                  <c:v>1</c:v>
                </c:pt>
                <c:pt idx="1370">
                  <c:v>1</c:v>
                </c:pt>
                <c:pt idx="1371">
                  <c:v>1</c:v>
                </c:pt>
                <c:pt idx="1372">
                  <c:v>1</c:v>
                </c:pt>
                <c:pt idx="1373">
                  <c:v>1</c:v>
                </c:pt>
                <c:pt idx="1374">
                  <c:v>1</c:v>
                </c:pt>
                <c:pt idx="1375">
                  <c:v>1</c:v>
                </c:pt>
                <c:pt idx="1376">
                  <c:v>1</c:v>
                </c:pt>
                <c:pt idx="1377">
                  <c:v>1</c:v>
                </c:pt>
                <c:pt idx="1378">
                  <c:v>1</c:v>
                </c:pt>
                <c:pt idx="1379">
                  <c:v>1</c:v>
                </c:pt>
                <c:pt idx="1380">
                  <c:v>1</c:v>
                </c:pt>
                <c:pt idx="1381">
                  <c:v>1</c:v>
                </c:pt>
                <c:pt idx="1382">
                  <c:v>1</c:v>
                </c:pt>
                <c:pt idx="1383">
                  <c:v>1</c:v>
                </c:pt>
                <c:pt idx="1384">
                  <c:v>1</c:v>
                </c:pt>
                <c:pt idx="1385">
                  <c:v>1</c:v>
                </c:pt>
                <c:pt idx="1386">
                  <c:v>1</c:v>
                </c:pt>
                <c:pt idx="1387">
                  <c:v>1</c:v>
                </c:pt>
                <c:pt idx="1388">
                  <c:v>1</c:v>
                </c:pt>
                <c:pt idx="1389">
                  <c:v>1</c:v>
                </c:pt>
                <c:pt idx="1390">
                  <c:v>1</c:v>
                </c:pt>
                <c:pt idx="1391">
                  <c:v>1</c:v>
                </c:pt>
                <c:pt idx="1392">
                  <c:v>1</c:v>
                </c:pt>
                <c:pt idx="1393">
                  <c:v>1</c:v>
                </c:pt>
                <c:pt idx="1394">
                  <c:v>1</c:v>
                </c:pt>
                <c:pt idx="1395">
                  <c:v>1</c:v>
                </c:pt>
                <c:pt idx="1396">
                  <c:v>1</c:v>
                </c:pt>
                <c:pt idx="1397">
                  <c:v>1</c:v>
                </c:pt>
                <c:pt idx="1398">
                  <c:v>1</c:v>
                </c:pt>
                <c:pt idx="1399">
                  <c:v>1</c:v>
                </c:pt>
                <c:pt idx="1400">
                  <c:v>1</c:v>
                </c:pt>
                <c:pt idx="1401">
                  <c:v>1</c:v>
                </c:pt>
                <c:pt idx="1402">
                  <c:v>1</c:v>
                </c:pt>
                <c:pt idx="1403">
                  <c:v>1</c:v>
                </c:pt>
                <c:pt idx="1404">
                  <c:v>1</c:v>
                </c:pt>
                <c:pt idx="1405">
                  <c:v>1</c:v>
                </c:pt>
                <c:pt idx="1406">
                  <c:v>1</c:v>
                </c:pt>
                <c:pt idx="1407">
                  <c:v>1</c:v>
                </c:pt>
                <c:pt idx="1408">
                  <c:v>1</c:v>
                </c:pt>
                <c:pt idx="1409">
                  <c:v>1</c:v>
                </c:pt>
                <c:pt idx="1410">
                  <c:v>1</c:v>
                </c:pt>
                <c:pt idx="1411">
                  <c:v>1</c:v>
                </c:pt>
                <c:pt idx="1412">
                  <c:v>1</c:v>
                </c:pt>
                <c:pt idx="1413">
                  <c:v>1</c:v>
                </c:pt>
                <c:pt idx="1414">
                  <c:v>1</c:v>
                </c:pt>
                <c:pt idx="1415">
                  <c:v>1</c:v>
                </c:pt>
                <c:pt idx="1416">
                  <c:v>1</c:v>
                </c:pt>
                <c:pt idx="1417">
                  <c:v>1</c:v>
                </c:pt>
                <c:pt idx="1418">
                  <c:v>1</c:v>
                </c:pt>
                <c:pt idx="1419">
                  <c:v>1</c:v>
                </c:pt>
                <c:pt idx="1420">
                  <c:v>1</c:v>
                </c:pt>
                <c:pt idx="1421">
                  <c:v>1</c:v>
                </c:pt>
                <c:pt idx="1422">
                  <c:v>1</c:v>
                </c:pt>
                <c:pt idx="1423">
                  <c:v>1</c:v>
                </c:pt>
                <c:pt idx="1424">
                  <c:v>1</c:v>
                </c:pt>
                <c:pt idx="1425">
                  <c:v>1</c:v>
                </c:pt>
                <c:pt idx="1426">
                  <c:v>1</c:v>
                </c:pt>
                <c:pt idx="1427">
                  <c:v>1</c:v>
                </c:pt>
                <c:pt idx="1428">
                  <c:v>1</c:v>
                </c:pt>
                <c:pt idx="1429">
                  <c:v>1</c:v>
                </c:pt>
                <c:pt idx="1430">
                  <c:v>1</c:v>
                </c:pt>
                <c:pt idx="1431">
                  <c:v>1</c:v>
                </c:pt>
                <c:pt idx="1432">
                  <c:v>1</c:v>
                </c:pt>
                <c:pt idx="1433">
                  <c:v>1</c:v>
                </c:pt>
                <c:pt idx="1434">
                  <c:v>1</c:v>
                </c:pt>
                <c:pt idx="1435">
                  <c:v>1</c:v>
                </c:pt>
                <c:pt idx="1436">
                  <c:v>1</c:v>
                </c:pt>
                <c:pt idx="1437">
                  <c:v>1</c:v>
                </c:pt>
                <c:pt idx="1438">
                  <c:v>1</c:v>
                </c:pt>
                <c:pt idx="1439">
                  <c:v>1</c:v>
                </c:pt>
                <c:pt idx="1440">
                  <c:v>1</c:v>
                </c:pt>
                <c:pt idx="1441">
                  <c:v>1</c:v>
                </c:pt>
                <c:pt idx="1442">
                  <c:v>1</c:v>
                </c:pt>
                <c:pt idx="1443">
                  <c:v>1</c:v>
                </c:pt>
                <c:pt idx="1444">
                  <c:v>1</c:v>
                </c:pt>
                <c:pt idx="1445">
                  <c:v>1</c:v>
                </c:pt>
                <c:pt idx="1446">
                  <c:v>1</c:v>
                </c:pt>
                <c:pt idx="1447">
                  <c:v>1</c:v>
                </c:pt>
                <c:pt idx="1448">
                  <c:v>1</c:v>
                </c:pt>
                <c:pt idx="1449">
                  <c:v>1</c:v>
                </c:pt>
                <c:pt idx="1450">
                  <c:v>1</c:v>
                </c:pt>
                <c:pt idx="1451">
                  <c:v>1</c:v>
                </c:pt>
                <c:pt idx="1452">
                  <c:v>1</c:v>
                </c:pt>
                <c:pt idx="1453">
                  <c:v>1</c:v>
                </c:pt>
                <c:pt idx="1454">
                  <c:v>1</c:v>
                </c:pt>
                <c:pt idx="1455">
                  <c:v>1</c:v>
                </c:pt>
                <c:pt idx="1456">
                  <c:v>1</c:v>
                </c:pt>
                <c:pt idx="1457">
                  <c:v>1</c:v>
                </c:pt>
                <c:pt idx="1458">
                  <c:v>1</c:v>
                </c:pt>
                <c:pt idx="1459">
                  <c:v>1</c:v>
                </c:pt>
                <c:pt idx="1460">
                  <c:v>1</c:v>
                </c:pt>
                <c:pt idx="1461">
                  <c:v>1</c:v>
                </c:pt>
                <c:pt idx="1462">
                  <c:v>1</c:v>
                </c:pt>
                <c:pt idx="1463">
                  <c:v>1</c:v>
                </c:pt>
                <c:pt idx="1464">
                  <c:v>1</c:v>
                </c:pt>
                <c:pt idx="1465">
                  <c:v>1</c:v>
                </c:pt>
                <c:pt idx="1466">
                  <c:v>1</c:v>
                </c:pt>
                <c:pt idx="1467">
                  <c:v>1</c:v>
                </c:pt>
                <c:pt idx="1468">
                  <c:v>1</c:v>
                </c:pt>
                <c:pt idx="1469">
                  <c:v>1</c:v>
                </c:pt>
                <c:pt idx="1470">
                  <c:v>1</c:v>
                </c:pt>
                <c:pt idx="1471">
                  <c:v>1</c:v>
                </c:pt>
                <c:pt idx="1472">
                  <c:v>1</c:v>
                </c:pt>
                <c:pt idx="1473">
                  <c:v>1</c:v>
                </c:pt>
                <c:pt idx="1474">
                  <c:v>1</c:v>
                </c:pt>
                <c:pt idx="1475">
                  <c:v>1</c:v>
                </c:pt>
                <c:pt idx="1476">
                  <c:v>1</c:v>
                </c:pt>
                <c:pt idx="1477">
                  <c:v>1</c:v>
                </c:pt>
                <c:pt idx="1478">
                  <c:v>1</c:v>
                </c:pt>
                <c:pt idx="1479">
                  <c:v>1</c:v>
                </c:pt>
                <c:pt idx="1480">
                  <c:v>1</c:v>
                </c:pt>
                <c:pt idx="1481">
                  <c:v>1</c:v>
                </c:pt>
                <c:pt idx="1482">
                  <c:v>1</c:v>
                </c:pt>
                <c:pt idx="1483">
                  <c:v>1</c:v>
                </c:pt>
                <c:pt idx="1484">
                  <c:v>1</c:v>
                </c:pt>
                <c:pt idx="1485">
                  <c:v>1</c:v>
                </c:pt>
                <c:pt idx="1486">
                  <c:v>1</c:v>
                </c:pt>
                <c:pt idx="1487">
                  <c:v>1</c:v>
                </c:pt>
                <c:pt idx="1488">
                  <c:v>1</c:v>
                </c:pt>
                <c:pt idx="1489">
                  <c:v>1</c:v>
                </c:pt>
                <c:pt idx="1490">
                  <c:v>1</c:v>
                </c:pt>
                <c:pt idx="1491">
                  <c:v>1</c:v>
                </c:pt>
                <c:pt idx="1492">
                  <c:v>1</c:v>
                </c:pt>
                <c:pt idx="1493">
                  <c:v>1</c:v>
                </c:pt>
                <c:pt idx="1494">
                  <c:v>1</c:v>
                </c:pt>
                <c:pt idx="1495">
                  <c:v>1</c:v>
                </c:pt>
                <c:pt idx="1496">
                  <c:v>1</c:v>
                </c:pt>
                <c:pt idx="1497">
                  <c:v>1</c:v>
                </c:pt>
                <c:pt idx="1498">
                  <c:v>1</c:v>
                </c:pt>
                <c:pt idx="1499">
                  <c:v>1</c:v>
                </c:pt>
                <c:pt idx="1500">
                  <c:v>1</c:v>
                </c:pt>
                <c:pt idx="1501">
                  <c:v>1</c:v>
                </c:pt>
                <c:pt idx="1502">
                  <c:v>1</c:v>
                </c:pt>
                <c:pt idx="1503">
                  <c:v>1</c:v>
                </c:pt>
                <c:pt idx="1504">
                  <c:v>1</c:v>
                </c:pt>
                <c:pt idx="1505">
                  <c:v>1</c:v>
                </c:pt>
                <c:pt idx="1506">
                  <c:v>1</c:v>
                </c:pt>
                <c:pt idx="1507">
                  <c:v>1</c:v>
                </c:pt>
                <c:pt idx="1508">
                  <c:v>1</c:v>
                </c:pt>
                <c:pt idx="1509">
                  <c:v>1</c:v>
                </c:pt>
                <c:pt idx="1510">
                  <c:v>1</c:v>
                </c:pt>
                <c:pt idx="1511">
                  <c:v>1</c:v>
                </c:pt>
                <c:pt idx="1512">
                  <c:v>1</c:v>
                </c:pt>
                <c:pt idx="1513">
                  <c:v>1</c:v>
                </c:pt>
                <c:pt idx="1514">
                  <c:v>1</c:v>
                </c:pt>
                <c:pt idx="1515">
                  <c:v>1</c:v>
                </c:pt>
                <c:pt idx="1516">
                  <c:v>1</c:v>
                </c:pt>
                <c:pt idx="1517">
                  <c:v>1</c:v>
                </c:pt>
                <c:pt idx="1518">
                  <c:v>1</c:v>
                </c:pt>
                <c:pt idx="1519">
                  <c:v>1</c:v>
                </c:pt>
                <c:pt idx="1520">
                  <c:v>1</c:v>
                </c:pt>
                <c:pt idx="1521">
                  <c:v>1</c:v>
                </c:pt>
                <c:pt idx="1522">
                  <c:v>1</c:v>
                </c:pt>
                <c:pt idx="1523">
                  <c:v>1</c:v>
                </c:pt>
                <c:pt idx="1524">
                  <c:v>1</c:v>
                </c:pt>
                <c:pt idx="1525">
                  <c:v>1</c:v>
                </c:pt>
                <c:pt idx="1526">
                  <c:v>1</c:v>
                </c:pt>
                <c:pt idx="1527">
                  <c:v>1</c:v>
                </c:pt>
                <c:pt idx="1528">
                  <c:v>1</c:v>
                </c:pt>
                <c:pt idx="1529">
                  <c:v>1</c:v>
                </c:pt>
                <c:pt idx="1530">
                  <c:v>1</c:v>
                </c:pt>
                <c:pt idx="1531">
                  <c:v>1</c:v>
                </c:pt>
                <c:pt idx="1532">
                  <c:v>1</c:v>
                </c:pt>
                <c:pt idx="1533">
                  <c:v>1</c:v>
                </c:pt>
                <c:pt idx="1534">
                  <c:v>1</c:v>
                </c:pt>
                <c:pt idx="1535">
                  <c:v>1</c:v>
                </c:pt>
                <c:pt idx="1536">
                  <c:v>1</c:v>
                </c:pt>
                <c:pt idx="1537">
                  <c:v>1</c:v>
                </c:pt>
                <c:pt idx="1538">
                  <c:v>1</c:v>
                </c:pt>
                <c:pt idx="1539">
                  <c:v>1</c:v>
                </c:pt>
                <c:pt idx="1540">
                  <c:v>1</c:v>
                </c:pt>
                <c:pt idx="1541">
                  <c:v>1</c:v>
                </c:pt>
                <c:pt idx="1542">
                  <c:v>1</c:v>
                </c:pt>
                <c:pt idx="1543">
                  <c:v>1</c:v>
                </c:pt>
                <c:pt idx="1544">
                  <c:v>1</c:v>
                </c:pt>
                <c:pt idx="1545">
                  <c:v>1</c:v>
                </c:pt>
                <c:pt idx="1546">
                  <c:v>1</c:v>
                </c:pt>
                <c:pt idx="1547">
                  <c:v>1</c:v>
                </c:pt>
                <c:pt idx="1548">
                  <c:v>1</c:v>
                </c:pt>
                <c:pt idx="1549">
                  <c:v>1</c:v>
                </c:pt>
              </c:numCache>
            </c:numRef>
          </c:val>
        </c:ser>
        <c:marker val="1"/>
        <c:axId val="101000704"/>
        <c:axId val="101002240"/>
      </c:lineChart>
      <c:dateAx>
        <c:axId val="100997376"/>
        <c:scaling>
          <c:orientation val="minMax"/>
          <c:max val="39873"/>
          <c:min val="37622"/>
        </c:scaling>
        <c:axPos val="b"/>
        <c:numFmt formatCode="yyyy" sourceLinked="0"/>
        <c:majorTickMark val="in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0999168"/>
        <c:crossesAt val="0"/>
        <c:auto val="1"/>
        <c:lblOffset val="100"/>
        <c:baseTimeUnit val="days"/>
        <c:majorUnit val="12"/>
        <c:majorTimeUnit val="months"/>
        <c:minorUnit val="1"/>
        <c:minorTimeUnit val="months"/>
      </c:dateAx>
      <c:valAx>
        <c:axId val="100999168"/>
        <c:scaling>
          <c:orientation val="minMax"/>
          <c:max val="7"/>
          <c:min val="0"/>
        </c:scaling>
        <c:axPos val="l"/>
        <c:numFmt formatCode="General" sourceLinked="1"/>
        <c:majorTickMark val="in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0997376"/>
        <c:crossesAt val="37624"/>
        <c:crossBetween val="between"/>
        <c:majorUnit val="1"/>
        <c:minorUnit val="1"/>
      </c:valAx>
      <c:dateAx>
        <c:axId val="101000704"/>
        <c:scaling>
          <c:orientation val="minMax"/>
          <c:max val="40162"/>
          <c:min val="37683"/>
        </c:scaling>
        <c:axPos val="t"/>
        <c:numFmt formatCode="dd/mm/yyyy" sourceLinked="1"/>
        <c:majorTickMark val="none"/>
        <c:tickLblPos val="none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crossAx val="101002240"/>
        <c:crosses val="max"/>
        <c:auto val="1"/>
        <c:lblOffset val="100"/>
        <c:baseTimeUnit val="days"/>
        <c:majorUnit val="12"/>
        <c:majorTimeUnit val="months"/>
        <c:minorUnit val="1"/>
        <c:minorTimeUnit val="months"/>
      </c:dateAx>
      <c:valAx>
        <c:axId val="101002240"/>
        <c:scaling>
          <c:orientation val="minMax"/>
          <c:max val="7"/>
          <c:min val="0"/>
        </c:scaling>
        <c:axPos val="l"/>
        <c:numFmt formatCode="General" sourceLinked="1"/>
        <c:tickLblPos val="high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72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nb-NO"/>
          </a:p>
        </c:txPr>
        <c:crossAx val="101000704"/>
        <c:crossesAt val="40162"/>
        <c:crossBetween val="between"/>
        <c:majorUnit val="1"/>
        <c:minorUnit val="1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span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rgbClr val="000080"/>
          </a:solidFill>
          <a:latin typeface="Arial"/>
          <a:ea typeface="Arial"/>
          <a:cs typeface="Arial"/>
        </a:defRPr>
      </a:pPr>
      <a:endParaRPr lang="nb-NO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3762679286339724"/>
          <c:y val="4.595595633253486E-2"/>
          <c:w val="0.8343445869692605"/>
          <c:h val="0.7138102284527517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Sheet1!$A$2:$A$3</c:f>
              <c:strCache>
                <c:ptCount val="2"/>
                <c:pt idx="0">
                  <c:v>Citigroup</c:v>
                </c:pt>
                <c:pt idx="1">
                  <c:v>Bank of America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gapWidth val="242"/>
        <c:axId val="100456704"/>
        <c:axId val="101212160"/>
      </c:barChart>
      <c:catAx>
        <c:axId val="100456704"/>
        <c:scaling>
          <c:orientation val="minMax"/>
        </c:scaling>
        <c:axPos val="b"/>
        <c:majorTickMark val="none"/>
        <c:tickLblPos val="nextTo"/>
        <c:crossAx val="101212160"/>
        <c:crossesAt val="0"/>
        <c:auto val="1"/>
        <c:lblAlgn val="ctr"/>
        <c:lblOffset val="100"/>
      </c:catAx>
      <c:valAx>
        <c:axId val="101212160"/>
        <c:scaling>
          <c:orientation val="minMax"/>
          <c:max val="80"/>
        </c:scaling>
        <c:axPos val="l"/>
        <c:numFmt formatCode="General" sourceLinked="1"/>
        <c:majorTickMark val="in"/>
        <c:tickLblPos val="nextTo"/>
        <c:crossAx val="100456704"/>
        <c:crosses val="autoZero"/>
        <c:crossBetween val="between"/>
        <c:majorUnit val="20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</cdr:x>
      <cdr:y>0.33697</cdr:y>
    </cdr:from>
    <cdr:to>
      <cdr:x>0.8</cdr:x>
      <cdr:y>0.41894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5884" y="1285884"/>
          <a:ext cx="1000132" cy="312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dirty="0" smtClean="0">
              <a:solidFill>
                <a:schemeClr val="accent2"/>
              </a:solidFill>
            </a:rPr>
            <a:t>Oljepris</a:t>
          </a:r>
          <a:r>
            <a:rPr lang="nb-NO" sz="1400" baseline="30000" dirty="0" smtClean="0">
              <a:solidFill>
                <a:schemeClr val="accent2"/>
              </a:solidFill>
            </a:rPr>
            <a:t>1)</a:t>
          </a:r>
          <a:endParaRPr lang="nb-NO" sz="1400" baseline="300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0.525</cdr:x>
      <cdr:y>0.74883</cdr:y>
    </cdr:from>
    <cdr:to>
      <cdr:x>0.95</cdr:x>
      <cdr:y>0.83079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00198" y="2857520"/>
          <a:ext cx="1214446" cy="312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 Fraktrater</a:t>
          </a:r>
          <a:r>
            <a:rPr lang="nb-NO" sz="1400" b="0" baseline="30000" dirty="0" smtClean="0">
              <a:solidFill>
                <a:schemeClr val="accent1"/>
              </a:solidFill>
            </a:rPr>
            <a:t>2)</a:t>
          </a:r>
          <a:endParaRPr lang="nb-NO" sz="1400" b="0" baseline="30000" dirty="0">
            <a:solidFill>
              <a:schemeClr val="accent1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0.74816</cdr:x>
      <cdr:y>0.23404</cdr:y>
    </cdr:from>
    <cdr:to>
      <cdr:x>0.87612</cdr:x>
      <cdr:y>0.2842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15026" y="873117"/>
          <a:ext cx="994556" cy="187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400" b="0" dirty="0" smtClean="0">
              <a:solidFill>
                <a:schemeClr val="accent3"/>
              </a:solidFill>
            </a:rPr>
            <a:t>Sveits</a:t>
          </a:r>
          <a:r>
            <a:rPr lang="nb-NO" sz="1400" b="0" baseline="30000" dirty="0" smtClean="0">
              <a:solidFill>
                <a:schemeClr val="accent3"/>
              </a:solidFill>
            </a:rPr>
            <a:t>1)</a:t>
          </a:r>
          <a:endParaRPr lang="nb-NO" sz="1400" b="0" baseline="30000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0.74816</cdr:x>
      <cdr:y>0.36808</cdr:y>
    </cdr:from>
    <cdr:to>
      <cdr:x>0.94229</cdr:x>
      <cdr:y>0.43525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815026" y="1373183"/>
          <a:ext cx="1508856" cy="2505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Storbritannia</a:t>
          </a:r>
          <a:r>
            <a:rPr lang="nb-NO" sz="1400" b="0" baseline="30000" dirty="0" smtClean="0">
              <a:solidFill>
                <a:schemeClr val="accent1"/>
              </a:solidFill>
            </a:rPr>
            <a:t>2)</a:t>
          </a:r>
          <a:endParaRPr lang="nb-NO" sz="1400" b="0" baseline="300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0.74816</cdr:x>
      <cdr:y>0.11915</cdr:y>
    </cdr:from>
    <cdr:to>
      <cdr:x>0.85138</cdr:x>
      <cdr:y>0.17054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15026" y="444489"/>
          <a:ext cx="802267" cy="1917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2"/>
              </a:solidFill>
            </a:rPr>
            <a:t>Island</a:t>
          </a:r>
          <a:r>
            <a:rPr lang="nb-NO" sz="1400" b="0" baseline="30000" dirty="0" smtClean="0">
              <a:solidFill>
                <a:schemeClr val="accent2"/>
              </a:solidFill>
            </a:rPr>
            <a:t>3)</a:t>
          </a:r>
          <a:endParaRPr lang="nb-NO" sz="1400" b="0" baseline="300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0.75735</cdr:x>
      <cdr:y>0.61702</cdr:y>
    </cdr:from>
    <cdr:to>
      <cdr:x>0.8851</cdr:x>
      <cdr:y>0.66812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886464" y="2301877"/>
          <a:ext cx="992924" cy="1906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5"/>
              </a:solidFill>
            </a:rPr>
            <a:t>Sverige</a:t>
          </a:r>
          <a:r>
            <a:rPr lang="nb-NO" sz="1400" b="0" baseline="30000" dirty="0" smtClean="0">
              <a:solidFill>
                <a:schemeClr val="accent5"/>
              </a:solidFill>
            </a:rPr>
            <a:t>4)</a:t>
          </a:r>
          <a:endParaRPr lang="nb-NO" sz="1400" b="0" baseline="30000" dirty="0">
            <a:solidFill>
              <a:schemeClr val="accent5"/>
            </a:solidFill>
          </a:endParaRPr>
        </a:p>
      </cdr:txBody>
    </cdr:sp>
  </cdr:relSizeAnchor>
  <cdr:relSizeAnchor xmlns:cdr="http://schemas.openxmlformats.org/drawingml/2006/chartDrawing">
    <cdr:from>
      <cdr:x>0.75735</cdr:x>
      <cdr:y>0.71276</cdr:y>
    </cdr:from>
    <cdr:to>
      <cdr:x>0.90028</cdr:x>
      <cdr:y>0.75603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886464" y="2659067"/>
          <a:ext cx="1110909" cy="161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4"/>
              </a:solidFill>
            </a:rPr>
            <a:t>Norge</a:t>
          </a:r>
          <a:r>
            <a:rPr lang="nb-NO" sz="1400" b="0" baseline="30000" dirty="0" smtClean="0">
              <a:solidFill>
                <a:schemeClr val="accent4"/>
              </a:solidFill>
            </a:rPr>
            <a:t>5)</a:t>
          </a:r>
          <a:endParaRPr lang="nb-NO" sz="1400" b="0" baseline="30000" dirty="0">
            <a:solidFill>
              <a:schemeClr val="accent4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0.58681</cdr:x>
      <cdr:y>0.59348</cdr:y>
    </cdr:from>
    <cdr:to>
      <cdr:x>0.64956</cdr:x>
      <cdr:y>0.64747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29180" y="2686056"/>
          <a:ext cx="516408" cy="2443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600" b="1" dirty="0" smtClean="0">
              <a:solidFill>
                <a:schemeClr val="accent1"/>
              </a:solidFill>
            </a:rPr>
            <a:t>KPI</a:t>
          </a:r>
          <a:endParaRPr lang="nb-NO" sz="16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0.28298</cdr:x>
      <cdr:y>0.15152</cdr:y>
    </cdr:from>
    <cdr:to>
      <cdr:x>0.42623</cdr:x>
      <cdr:y>0.21466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466294" y="810376"/>
          <a:ext cx="1248482" cy="3376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600" b="1" dirty="0" smtClean="0">
              <a:solidFill>
                <a:schemeClr val="accent5"/>
              </a:solidFill>
            </a:rPr>
            <a:t>Variasjon</a:t>
          </a:r>
        </a:p>
      </cdr:txBody>
    </cdr:sp>
  </cdr:relSizeAnchor>
  <cdr:relSizeAnchor xmlns:cdr="http://schemas.openxmlformats.org/drawingml/2006/chartDrawing">
    <cdr:from>
      <cdr:x>0.7257</cdr:x>
      <cdr:y>0.57769</cdr:y>
    </cdr:from>
    <cdr:to>
      <cdr:x>0.9037</cdr:x>
      <cdr:y>0.64083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72188" y="2614618"/>
          <a:ext cx="1464869" cy="285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600" b="1" dirty="0" smtClean="0">
              <a:solidFill>
                <a:schemeClr val="accent2"/>
              </a:solidFill>
            </a:rPr>
            <a:t>Inflasjonsmål</a:t>
          </a:r>
        </a:p>
      </cdr:txBody>
    </cdr:sp>
  </cdr:relSizeAnchor>
  <cdr:relSizeAnchor xmlns:cdr="http://schemas.openxmlformats.org/drawingml/2006/chartDrawing">
    <cdr:from>
      <cdr:x>0.82118</cdr:x>
      <cdr:y>0.64083</cdr:y>
    </cdr:from>
    <cdr:to>
      <cdr:x>0.82137</cdr:x>
      <cdr:y>0.70397</cdr:y>
    </cdr:to>
    <cdr:sp macro="" textlink="">
      <cdr:nvSpPr>
        <cdr:cNvPr id="9" name="Straight Arrow Connector 8"/>
        <cdr:cNvSpPr/>
      </cdr:nvSpPr>
      <cdr:spPr>
        <a:xfrm xmlns:a="http://schemas.openxmlformats.org/drawingml/2006/main" rot="5400000">
          <a:off x="6615903" y="3042473"/>
          <a:ext cx="285770" cy="1564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accent2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0.61285</cdr:x>
      <cdr:y>0.65661</cdr:y>
    </cdr:from>
    <cdr:to>
      <cdr:x>0.6184</cdr:x>
      <cdr:y>0.7234</cdr:y>
    </cdr:to>
    <cdr:sp macro="" textlink="">
      <cdr:nvSpPr>
        <cdr:cNvPr id="8" name="Straight Arrow Connector 7"/>
        <cdr:cNvSpPr/>
      </cdr:nvSpPr>
      <cdr:spPr bwMode="auto">
        <a:xfrm xmlns:a="http://schemas.openxmlformats.org/drawingml/2006/main" rot="4860000">
          <a:off x="4915208" y="3100093"/>
          <a:ext cx="302289" cy="45719"/>
        </a:xfrm>
        <a:prstGeom xmlns:a="http://schemas.openxmlformats.org/drawingml/2006/main" prst="straightConnector1">
          <a:avLst/>
        </a:prstGeom>
        <a:ln xmlns:a="http://schemas.openxmlformats.org/drawingml/2006/main" w="22225">
          <a:headEnd type="none" w="med" len="med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nb-NO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0.36213</cdr:x>
      <cdr:y>0.0329</cdr:y>
    </cdr:from>
    <cdr:to>
      <cdr:x>0.52757</cdr:x>
      <cdr:y>0.10694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4630" y="158737"/>
          <a:ext cx="1285866" cy="3571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600" b="1" dirty="0" smtClean="0"/>
            <a:t>Egenkapital</a:t>
          </a:r>
          <a:endParaRPr lang="nb-NO" sz="1600" b="1" dirty="0"/>
        </a:p>
      </cdr:txBody>
    </cdr:sp>
  </cdr:relSizeAnchor>
  <cdr:relSizeAnchor xmlns:cdr="http://schemas.openxmlformats.org/drawingml/2006/chartDrawing">
    <cdr:from>
      <cdr:x>0.3989</cdr:x>
      <cdr:y>0.37348</cdr:y>
    </cdr:from>
    <cdr:to>
      <cdr:x>0.54596</cdr:x>
      <cdr:y>0.44752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100410" y="1801821"/>
          <a:ext cx="1142980" cy="3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600" b="1" dirty="0" smtClean="0"/>
            <a:t>Innskudd</a:t>
          </a:r>
          <a:endParaRPr lang="nb-NO" sz="1600" b="1" dirty="0"/>
        </a:p>
      </cdr:txBody>
    </cdr:sp>
  </cdr:relSizeAnchor>
  <cdr:relSizeAnchor xmlns:cdr="http://schemas.openxmlformats.org/drawingml/2006/chartDrawing">
    <cdr:from>
      <cdr:x>0.43802</cdr:x>
      <cdr:y>0.77328</cdr:y>
    </cdr:from>
    <cdr:to>
      <cdr:x>0.90083</cdr:x>
      <cdr:y>0.82718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86215" y="4155365"/>
          <a:ext cx="4000528" cy="289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600" b="1" dirty="0" smtClean="0"/>
            <a:t>Markedsfinansiering og annen gjeld</a:t>
          </a:r>
          <a:endParaRPr lang="nb-NO" sz="1600" b="1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0.50868</cdr:x>
      <cdr:y>0.40407</cdr:y>
    </cdr:from>
    <cdr:to>
      <cdr:x>0.71702</cdr:x>
      <cdr:y>0.48299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86238" y="1828800"/>
          <a:ext cx="1714555" cy="3571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nb-NO" sz="1600" b="1" dirty="0" smtClean="0">
              <a:solidFill>
                <a:schemeClr val="accent2"/>
              </a:solidFill>
            </a:rPr>
            <a:t>Aksjeavkastning, indeks</a:t>
          </a:r>
          <a:endParaRPr lang="nb-NO" sz="16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0.61285</cdr:x>
      <cdr:y>0.18309</cdr:y>
    </cdr:from>
    <cdr:to>
      <cdr:x>0.79515</cdr:x>
      <cdr:y>0.24622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43494" y="828668"/>
          <a:ext cx="1500256" cy="2857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600" b="1" dirty="0" smtClean="0">
              <a:solidFill>
                <a:schemeClr val="accent1"/>
              </a:solidFill>
            </a:rPr>
            <a:t>Aksjekjøp, mrd. kroner</a:t>
          </a:r>
          <a:endParaRPr lang="nb-NO" sz="1600" b="1" dirty="0">
            <a:solidFill>
              <a:schemeClr val="accent1"/>
            </a:solidFill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0.63889</cdr:x>
      <cdr:y>0.73553</cdr:y>
    </cdr:from>
    <cdr:to>
      <cdr:x>0.76512</cdr:x>
      <cdr:y>0.806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7808" y="3328998"/>
          <a:ext cx="1038822" cy="318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600" b="1" dirty="0" smtClean="0">
              <a:solidFill>
                <a:schemeClr val="accent2"/>
              </a:solidFill>
            </a:rPr>
            <a:t>Amerika</a:t>
          </a:r>
          <a:endParaRPr lang="nb-NO" sz="1600" b="1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0.63021</cdr:x>
      <cdr:y>0.40407</cdr:y>
    </cdr:from>
    <cdr:to>
      <cdr:x>0.73438</cdr:x>
      <cdr:y>0.45142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186370" y="1828800"/>
          <a:ext cx="857278" cy="214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600" b="1" dirty="0" smtClean="0">
              <a:solidFill>
                <a:schemeClr val="accent1"/>
              </a:solidFill>
            </a:rPr>
            <a:t>Europa</a:t>
          </a:r>
          <a:endParaRPr lang="nb-NO" sz="1600" b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0.63021</cdr:x>
      <cdr:y>0.51456</cdr:y>
    </cdr:from>
    <cdr:to>
      <cdr:x>0.77778</cdr:x>
      <cdr:y>0.57769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186370" y="2328866"/>
          <a:ext cx="1214442" cy="2857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600" b="1" dirty="0" smtClean="0">
              <a:solidFill>
                <a:schemeClr val="accent3"/>
              </a:solidFill>
            </a:rPr>
            <a:t>Asia og Oseania</a:t>
          </a:r>
          <a:endParaRPr lang="nb-NO" sz="1600" b="1" dirty="0">
            <a:solidFill>
              <a:schemeClr val="accent3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0.55001</cdr:x>
      <cdr:y>0.32128</cdr:y>
    </cdr:from>
    <cdr:to>
      <cdr:x>0.85001</cdr:x>
      <cdr:y>0.40324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1668" y="1214446"/>
          <a:ext cx="857256" cy="309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Japan</a:t>
          </a:r>
          <a:endParaRPr lang="nb-NO" sz="1400" b="0" dirty="0">
            <a:solidFill>
              <a:schemeClr val="accent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0.41728</cdr:x>
      <cdr:y>0.227</cdr:y>
    </cdr:from>
    <cdr:to>
      <cdr:x>0.64361</cdr:x>
      <cdr:y>0.3174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5908" y="896935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nb-NO" sz="1100" dirty="0"/>
        </a:p>
      </cdr:txBody>
    </cdr:sp>
  </cdr:relSizeAnchor>
  <cdr:relSizeAnchor xmlns:cdr="http://schemas.openxmlformats.org/drawingml/2006/chartDrawing">
    <cdr:from>
      <cdr:x>0.28204</cdr:x>
      <cdr:y>0.06557</cdr:y>
    </cdr:from>
    <cdr:to>
      <cdr:x>0.92308</cdr:x>
      <cdr:y>0.18564</cdr:y>
    </cdr:to>
    <cdr:sp macro="" textlink="">
      <cdr:nvSpPr>
        <cdr:cNvPr id="8" name="TextBox 18"/>
        <cdr:cNvSpPr txBox="1"/>
      </cdr:nvSpPr>
      <cdr:spPr>
        <a:xfrm xmlns:a="http://schemas.openxmlformats.org/drawingml/2006/main">
          <a:off x="785786" y="285752"/>
          <a:ext cx="178596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nb-NO"/>
          </a:defPPr>
          <a:lvl1pPr marL="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1pPr>
          <a:lvl2pPr marL="4572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2pPr>
          <a:lvl3pPr marL="9144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3pPr>
          <a:lvl4pPr marL="13716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4pPr>
          <a:lvl5pPr marL="18288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5pPr>
          <a:lvl6pPr marL="22860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6pPr>
          <a:lvl7pPr marL="27432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7pPr>
          <a:lvl8pPr marL="32004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8pPr>
          <a:lvl9pPr marL="3657600" algn="l" defTabSz="914400" rtl="0" eaLnBrk="1" latinLnBrk="0" hangingPunct="1">
            <a:defRPr sz="1800" kern="1200">
              <a:solidFill>
                <a:srgbClr val="CCECFF"/>
              </a:solidFill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2"/>
              </a:solidFill>
            </a:rPr>
            <a:t>Fremvoksende markeder</a:t>
          </a:r>
          <a:endParaRPr lang="nb-NO" sz="1400" b="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0.58974</cdr:x>
      <cdr:y>0.5082</cdr:y>
    </cdr:from>
    <cdr:to>
      <cdr:x>0.94872</cdr:x>
      <cdr:y>0.59016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43042" y="2214578"/>
          <a:ext cx="100013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OECD</a:t>
          </a:r>
          <a:endParaRPr lang="nb-NO" sz="1400" b="0" dirty="0">
            <a:solidFill>
              <a:schemeClr val="accent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0.77285</cdr:x>
      <cdr:y>0.1257</cdr:y>
    </cdr:from>
    <cdr:to>
      <cdr:x>0.90153</cdr:x>
      <cdr:y>0.18499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77454" y="647067"/>
          <a:ext cx="1111796" cy="305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Storbritannia</a:t>
          </a:r>
          <a:endParaRPr lang="nb-NO" sz="1400" b="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0.80593</cdr:x>
      <cdr:y>0.65306</cdr:y>
    </cdr:from>
    <cdr:to>
      <cdr:x>0.87946</cdr:x>
      <cdr:y>0.69753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63206" y="3361711"/>
          <a:ext cx="635299" cy="2289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2"/>
              </a:solidFill>
            </a:rPr>
            <a:t>USA</a:t>
          </a:r>
          <a:endParaRPr lang="nb-NO" sz="1400" b="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0.6571</cdr:x>
      <cdr:y>0.44489</cdr:y>
    </cdr:from>
    <cdr:to>
      <cdr:x>0.78578</cdr:x>
      <cdr:y>0.54204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677322" y="2290141"/>
          <a:ext cx="1111795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3"/>
              </a:solidFill>
            </a:rPr>
            <a:t>Euro-</a:t>
          </a:r>
        </a:p>
        <a:p xmlns:a="http://schemas.openxmlformats.org/drawingml/2006/main">
          <a:r>
            <a:rPr lang="nb-NO" sz="1400" b="0" dirty="0" smtClean="0">
              <a:solidFill>
                <a:schemeClr val="accent3"/>
              </a:solidFill>
            </a:rPr>
            <a:t>området</a:t>
          </a:r>
          <a:endParaRPr lang="nb-NO" sz="1400" b="0" dirty="0">
            <a:solidFill>
              <a:schemeClr val="accent3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0.74306</cdr:x>
      <cdr:y>0.65326</cdr:y>
    </cdr:from>
    <cdr:to>
      <cdr:x>0.89584</cdr:x>
      <cdr:y>0.70397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064" y="2956630"/>
          <a:ext cx="1257341" cy="2294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Bedrifter</a:t>
          </a:r>
          <a:r>
            <a:rPr lang="nb-NO" sz="1400" b="0" baseline="30000" dirty="0" smtClean="0">
              <a:solidFill>
                <a:schemeClr val="accent1"/>
              </a:solidFill>
            </a:rPr>
            <a:t>2)</a:t>
          </a:r>
          <a:endParaRPr lang="nb-NO" sz="1400" b="0" baseline="300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0.75174</cdr:x>
      <cdr:y>0.13955</cdr:y>
    </cdr:from>
    <cdr:to>
      <cdr:x>0.88282</cdr:x>
      <cdr:y>0.19888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186502" y="631598"/>
          <a:ext cx="1078753" cy="26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2"/>
              </a:solidFill>
            </a:rPr>
            <a:t>Banker</a:t>
          </a:r>
          <a:r>
            <a:rPr lang="nb-NO" sz="1400" b="0" baseline="30000" dirty="0" smtClean="0">
              <a:solidFill>
                <a:schemeClr val="accent2"/>
              </a:solidFill>
            </a:rPr>
            <a:t>1)</a:t>
          </a:r>
          <a:endParaRPr lang="nb-NO" sz="1400" b="0" baseline="30000" dirty="0">
            <a:solidFill>
              <a:schemeClr val="accent2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0.76655</cdr:x>
      <cdr:y>0.18098</cdr:y>
    </cdr:from>
    <cdr:to>
      <cdr:x>0.91361</cdr:x>
      <cdr:y>0.23498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57902" y="873117"/>
          <a:ext cx="1143009" cy="260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400" dirty="0" smtClean="0">
              <a:solidFill>
                <a:schemeClr val="accent1"/>
              </a:solidFill>
            </a:rPr>
            <a:t>Inflasjon</a:t>
          </a:r>
          <a:r>
            <a:rPr lang="nb-NO" sz="1400" baseline="30000" dirty="0" smtClean="0">
              <a:solidFill>
                <a:schemeClr val="accent1"/>
              </a:solidFill>
            </a:rPr>
            <a:t>1)</a:t>
          </a:r>
          <a:r>
            <a:rPr lang="nb-NO" sz="1400" dirty="0" smtClean="0">
              <a:solidFill>
                <a:schemeClr val="accent1"/>
              </a:solidFill>
            </a:rPr>
            <a:t> </a:t>
          </a:r>
          <a:endParaRPr lang="nb-NO" sz="14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0.55515</cdr:x>
      <cdr:y>0.55117</cdr:y>
    </cdr:from>
    <cdr:to>
      <cdr:x>0.80105</cdr:x>
      <cdr:y>0.61134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314828" y="2659067"/>
          <a:ext cx="1911233" cy="290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dirty="0" smtClean="0">
              <a:solidFill>
                <a:schemeClr val="accent2"/>
              </a:solidFill>
            </a:rPr>
            <a:t>Underliggende inflasjon</a:t>
          </a:r>
          <a:r>
            <a:rPr lang="nb-NO" sz="1400" baseline="30000" dirty="0" smtClean="0">
              <a:solidFill>
                <a:schemeClr val="accent2"/>
              </a:solidFill>
            </a:rPr>
            <a:t>2)</a:t>
          </a:r>
          <a:endParaRPr lang="nb-NO" sz="1400" baseline="30000" dirty="0">
            <a:solidFill>
              <a:schemeClr val="accent2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0.63934</cdr:x>
      <cdr:y>0.08497</cdr:y>
    </cdr:from>
    <cdr:to>
      <cdr:x>0.83088</cdr:x>
      <cdr:y>0.13656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69206" y="409930"/>
          <a:ext cx="1488762" cy="248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400" b="0" dirty="0" smtClean="0">
              <a:solidFill>
                <a:schemeClr val="accent2"/>
              </a:solidFill>
            </a:rPr>
            <a:t>Boligpriser</a:t>
          </a:r>
          <a:endParaRPr lang="nb-NO" sz="1400" b="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0.63787</cdr:x>
      <cdr:y>0.4179</cdr:y>
    </cdr:from>
    <cdr:to>
      <cdr:x>0.85846</cdr:x>
      <cdr:y>0.47713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957770" y="2016125"/>
          <a:ext cx="1714512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Varekonsum</a:t>
          </a:r>
          <a:endParaRPr lang="nb-NO" sz="1400" b="0" dirty="0">
            <a:solidFill>
              <a:schemeClr val="accent1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0.60417</cdr:x>
      <cdr:y>0.11661</cdr:y>
    </cdr:from>
    <cdr:to>
      <cdr:x>0.79515</cdr:x>
      <cdr:y>0.25866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72056" y="471478"/>
          <a:ext cx="1571672" cy="574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Svakere </a:t>
          </a:r>
        </a:p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konkurranseevne</a:t>
          </a:r>
          <a:br>
            <a:rPr lang="nb-NO" sz="1400" b="0" dirty="0" smtClean="0">
              <a:solidFill>
                <a:schemeClr val="accent1"/>
              </a:solidFill>
            </a:rPr>
          </a:br>
          <a:endParaRPr lang="nb-NO" sz="1400" b="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0.79934</cdr:x>
      <cdr:y>0.12043</cdr:y>
    </cdr:from>
    <cdr:to>
      <cdr:x>0.80783</cdr:x>
      <cdr:y>0.2467</cdr:y>
    </cdr:to>
    <cdr:sp macro="" textlink="">
      <cdr:nvSpPr>
        <cdr:cNvPr id="3" name="Straight Arrow Connector 2"/>
        <cdr:cNvSpPr/>
      </cdr:nvSpPr>
      <cdr:spPr bwMode="auto">
        <a:xfrm xmlns:a="http://schemas.openxmlformats.org/drawingml/2006/main" rot="5820000" flipH="1">
          <a:off x="6327449" y="795851"/>
          <a:ext cx="571504" cy="6989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FF0000"/>
        </a:solidFill>
        <a:ln xmlns:a="http://schemas.openxmlformats.org/drawingml/2006/main" w="22225" cap="flat" cmpd="sng" algn="ctr">
          <a:solidFill>
            <a:schemeClr val="accent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0.80382</cdr:x>
      <cdr:y>0.32862</cdr:y>
    </cdr:from>
    <cdr:to>
      <cdr:x>0.92535</cdr:x>
      <cdr:y>0.47069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615130" y="1328734"/>
          <a:ext cx="1000143" cy="5744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Januar</a:t>
          </a:r>
        </a:p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2009</a:t>
          </a:r>
          <a:br>
            <a:rPr lang="nb-NO" sz="1400" b="0" dirty="0" smtClean="0">
              <a:solidFill>
                <a:schemeClr val="accent1"/>
              </a:solidFill>
            </a:rPr>
          </a:br>
          <a:endParaRPr lang="nb-NO" sz="1400" b="0" dirty="0">
            <a:solidFill>
              <a:schemeClr val="accent1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0.80382</cdr:x>
      <cdr:y>0.59348</cdr:y>
    </cdr:from>
    <cdr:to>
      <cdr:x>0.90782</cdr:x>
      <cdr:y>0.64485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15130" y="2686056"/>
          <a:ext cx="855878" cy="232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nb-NO" sz="1400" b="0" dirty="0" smtClean="0">
              <a:solidFill>
                <a:schemeClr val="accent3"/>
              </a:solidFill>
            </a:rPr>
            <a:t>Spania</a:t>
          </a:r>
          <a:endParaRPr lang="nb-NO" sz="1400" b="0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0.78646</cdr:x>
      <cdr:y>0.23044</cdr:y>
    </cdr:from>
    <cdr:to>
      <cdr:x>0.88645</cdr:x>
      <cdr:y>0.27308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472254" y="1042982"/>
          <a:ext cx="822878" cy="192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1"/>
              </a:solidFill>
            </a:rPr>
            <a:t>Hellas</a:t>
          </a:r>
          <a:endParaRPr lang="nb-NO" sz="1400" b="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0.80382</cdr:x>
      <cdr:y>0.48299</cdr:y>
    </cdr:from>
    <cdr:to>
      <cdr:x>0.88194</cdr:x>
      <cdr:y>0.53034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615130" y="2185990"/>
          <a:ext cx="642896" cy="214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2"/>
              </a:solidFill>
            </a:rPr>
            <a:t>Italia</a:t>
          </a:r>
          <a:endParaRPr lang="nb-NO" sz="1400" b="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0.56944</cdr:x>
      <cdr:y>0.57769</cdr:y>
    </cdr:from>
    <cdr:to>
      <cdr:x>0.72144</cdr:x>
      <cdr:y>0.62906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686304" y="2614618"/>
          <a:ext cx="1250899" cy="232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0" dirty="0" smtClean="0">
              <a:solidFill>
                <a:schemeClr val="accent4"/>
              </a:solidFill>
            </a:rPr>
            <a:t>Nederland</a:t>
          </a:r>
          <a:endParaRPr lang="nb-NO" sz="1400" b="0" dirty="0">
            <a:solidFill>
              <a:schemeClr val="accent4"/>
            </a:solidFill>
          </a:endParaRPr>
        </a:p>
      </cdr:txBody>
    </cdr:sp>
  </cdr:relSizeAnchor>
  <cdr:relSizeAnchor xmlns:cdr="http://schemas.openxmlformats.org/drawingml/2006/chartDrawing">
    <cdr:from>
      <cdr:x>0.68229</cdr:x>
      <cdr:y>0.64083</cdr:y>
    </cdr:from>
    <cdr:to>
      <cdr:x>0.85591</cdr:x>
      <cdr:y>0.75132</cdr:y>
    </cdr:to>
    <cdr:sp macro="" textlink="">
      <cdr:nvSpPr>
        <cdr:cNvPr id="7" name="Straight Arrow Connector 6"/>
        <cdr:cNvSpPr/>
      </cdr:nvSpPr>
      <cdr:spPr>
        <a:xfrm xmlns:a="http://schemas.openxmlformats.org/drawingml/2006/main">
          <a:off x="5614998" y="2900370"/>
          <a:ext cx="1428760" cy="500066"/>
        </a:xfrm>
        <a:prstGeom xmlns:a="http://schemas.openxmlformats.org/drawingml/2006/main" prst="straightConnector1">
          <a:avLst/>
        </a:prstGeom>
        <a:ln xmlns:a="http://schemas.openxmlformats.org/drawingml/2006/main" w="19050">
          <a:tailEnd type="arrow"/>
        </a:ln>
      </cdr:spPr>
      <cdr:style>
        <a:lnRef xmlns:a="http://schemas.openxmlformats.org/drawingml/2006/main" idx="1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32EF2-51F1-4F38-8D5E-1E8E9C4D414A}" type="datetimeFigureOut">
              <a:rPr lang="nb-NO" smtClean="0"/>
              <a:pPr/>
              <a:t>12.02.2009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718D8-D220-42AE-AB30-C73E7C8A7B97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30B7F-56AD-42AC-8FE1-6A509124D40C}" type="datetimeFigureOut">
              <a:rPr lang="nb-NO" smtClean="0"/>
              <a:pPr/>
              <a:t>12.02.2009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3D4AB-5B9F-4A3E-BA1A-B20B45EC4233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7706EF-C59C-448D-BAE4-48415EB64F38}" type="slidenum">
              <a:rPr lang="nb-NO"/>
              <a:pPr/>
              <a:t>14</a:t>
            </a:fld>
            <a:endParaRPr lang="nb-NO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68350"/>
            <a:ext cx="4916488" cy="368935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869" y="4437692"/>
            <a:ext cx="6495556" cy="5488948"/>
          </a:xfrm>
          <a:noFill/>
          <a:ln/>
        </p:spPr>
        <p:txBody>
          <a:bodyPr/>
          <a:lstStyle/>
          <a:p>
            <a:pPr eaLnBrk="1" hangingPunct="1"/>
            <a:endParaRPr lang="nb-NO" sz="1000" b="0" dirty="0" smtClean="0"/>
          </a:p>
        </p:txBody>
      </p:sp>
      <p:sp>
        <p:nvSpPr>
          <p:cNvPr id="5125" name="Line 50"/>
          <p:cNvSpPr>
            <a:spLocks noChangeShapeType="1"/>
          </p:cNvSpPr>
          <p:nvPr/>
        </p:nvSpPr>
        <p:spPr bwMode="auto">
          <a:xfrm>
            <a:off x="187251" y="8715106"/>
            <a:ext cx="4781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15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17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18</a:t>
            </a:fld>
            <a:endParaRPr lang="nb-N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20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380E2-CA7F-49AB-B05A-5F486D700AED}" type="slidenum">
              <a:rPr lang="nb-NO"/>
              <a:pPr/>
              <a:t>5</a:t>
            </a:fld>
            <a:endParaRPr lang="nb-NO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380E2-CA7F-49AB-B05A-5F486D700AED}" type="slidenum">
              <a:rPr lang="nb-NO"/>
              <a:pPr/>
              <a:t>7</a:t>
            </a:fld>
            <a:endParaRPr lang="nb-NO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380E2-CA7F-49AB-B05A-5F486D700AED}" type="slidenum">
              <a:rPr lang="nb-NO"/>
              <a:pPr/>
              <a:t>9</a:t>
            </a:fld>
            <a:endParaRPr lang="nb-NO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380E2-CA7F-49AB-B05A-5F486D700AED}" type="slidenum">
              <a:rPr lang="nb-NO"/>
              <a:pPr/>
              <a:t>13</a:t>
            </a:fld>
            <a:endParaRPr lang="nb-NO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472" y="2143116"/>
            <a:ext cx="7772400" cy="869947"/>
          </a:xfr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Tittel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foredraget</a:t>
            </a:r>
            <a:r>
              <a:rPr lang="en-US" dirty="0" smtClean="0"/>
              <a:t>/</a:t>
            </a:r>
            <a:r>
              <a:rPr lang="en-US" dirty="0" err="1" smtClean="0"/>
              <a:t>møtet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1472" y="3143248"/>
            <a:ext cx="6400800" cy="471494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Forfatternavn, sted, dato</a:t>
            </a:r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404813"/>
            <a:ext cx="8731250" cy="1008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484313"/>
            <a:ext cx="7772400" cy="4824412"/>
          </a:xfrm>
        </p:spPr>
        <p:txBody>
          <a:bodyPr/>
          <a:lstStyle/>
          <a:p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8175" y="6361113"/>
            <a:ext cx="5256213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4388" y="6361113"/>
            <a:ext cx="19050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BD41DD6-EEF9-4B8B-96D1-1582D1A3A71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90B6-1A46-4866-9019-0CD37EE152C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unntekst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7546" y="6440934"/>
            <a:ext cx="9160172" cy="4256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6176" y="6468364"/>
            <a:ext cx="38225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6776" y="6468494"/>
            <a:ext cx="408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51490B6-1A46-4866-9019-0CD37EE152C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5400" dirty="0" smtClean="0"/>
              <a:t>Økonomiske perspektiver  </a:t>
            </a:r>
            <a:endParaRPr lang="nb-NO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143248"/>
            <a:ext cx="7500990" cy="1785950"/>
          </a:xfrm>
        </p:spPr>
        <p:txBody>
          <a:bodyPr>
            <a:normAutofit/>
          </a:bodyPr>
          <a:lstStyle/>
          <a:p>
            <a:r>
              <a:rPr lang="nb-NO" dirty="0" smtClean="0"/>
              <a:t>Foredrag av sentralbanksjef Svein </a:t>
            </a:r>
            <a:r>
              <a:rPr lang="nb-NO" dirty="0" err="1" smtClean="0"/>
              <a:t>Gjedrem</a:t>
            </a:r>
            <a:r>
              <a:rPr lang="nb-NO" dirty="0" smtClean="0"/>
              <a:t> på </a:t>
            </a:r>
          </a:p>
          <a:p>
            <a:r>
              <a:rPr lang="nb-NO" dirty="0" smtClean="0"/>
              <a:t>Norges Banks representantskapsmøte </a:t>
            </a:r>
          </a:p>
          <a:p>
            <a:r>
              <a:rPr lang="nb-NO" dirty="0" smtClean="0"/>
              <a:t>torsdag 12. februar 2009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Nasjonalinntekt</a:t>
            </a:r>
            <a:r>
              <a:rPr lang="nb-NO" sz="3600" baseline="30000" dirty="0" smtClean="0"/>
              <a:t>1)</a:t>
            </a:r>
            <a:r>
              <a:rPr lang="nb-NO" sz="3600" dirty="0" smtClean="0"/>
              <a:t> </a:t>
            </a:r>
            <a:r>
              <a:rPr lang="nb-NO" sz="3100" dirty="0" smtClean="0"/>
              <a:t/>
            </a:r>
            <a:br>
              <a:rPr lang="nb-NO" sz="3100" dirty="0" smtClean="0"/>
            </a:br>
            <a:r>
              <a:rPr lang="nb-NO" sz="2200" dirty="0" smtClean="0"/>
              <a:t>Prosent. Samlet vekst fra 2002 til 2007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214282" y="1484313"/>
          <a:ext cx="8243918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OECD</a:t>
            </a:r>
            <a:endParaRPr lang="nb-NO" sz="12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6143644"/>
            <a:ext cx="614363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Disponibel nasjonalinntekt, beregnet i nominelle termer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Inflasjon</a:t>
            </a:r>
            <a:r>
              <a:rPr lang="nb-NO" sz="3100" dirty="0" smtClean="0"/>
              <a:t/>
            </a:r>
            <a:br>
              <a:rPr lang="nb-NO" sz="3100" dirty="0" smtClean="0"/>
            </a:br>
            <a:r>
              <a:rPr lang="nb-NO" sz="2200" dirty="0" err="1" smtClean="0"/>
              <a:t>Tolvmånedersvekst</a:t>
            </a:r>
            <a:r>
              <a:rPr lang="nb-NO" sz="2200" dirty="0" smtClean="0"/>
              <a:t>. Prosent. Januar 2000 – januar 2009</a:t>
            </a:r>
            <a:endParaRPr lang="nb-NO" sz="22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685800" y="1484313"/>
          <a:ext cx="7772400" cy="423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Statistisk sentralbyrå og Norges Bank</a:t>
            </a:r>
            <a:endParaRPr lang="nb-NO" sz="12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5643578"/>
            <a:ext cx="6143636" cy="101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KPI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KPI justert for avgiftsendringer og uten midlertidige endringer i energipriser. Se Staff Memo 2008/7 fra Norges Bank for en nærmere beskrivelse av KPIXE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endParaRPr lang="nb-NO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b-NO" sz="2800" dirty="0" smtClean="0"/>
              <a:t>Varekonsum og boligpriser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smtClean="0"/>
              <a:t>Indeks. 1. januar 2004 = 100. Januar 2003 – januar 2009</a:t>
            </a:r>
            <a:endParaRPr lang="nb-NO" sz="22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285720" y="1484313"/>
          <a:ext cx="817248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2844" y="6215082"/>
            <a:ext cx="9001157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Norges Eiendomsmeglerforbund, Eiendomsmeglerforetakenes forening, </a:t>
            </a:r>
            <a:r>
              <a:rPr lang="nb-NO" sz="1200" dirty="0" err="1" smtClean="0"/>
              <a:t>FINN.no</a:t>
            </a:r>
            <a:r>
              <a:rPr lang="nb-NO" sz="1200" dirty="0" smtClean="0"/>
              <a:t>, ECON </a:t>
            </a:r>
            <a:r>
              <a:rPr lang="nb-NO" sz="1200" dirty="0" err="1" smtClean="0"/>
              <a:t>Pöyry</a:t>
            </a:r>
            <a:r>
              <a:rPr lang="nb-NO" sz="1200" dirty="0" smtClean="0"/>
              <a:t> og Statistisk sentralbyrå</a:t>
            </a:r>
            <a:endParaRPr lang="nb-NO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8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Internasjonale rentepåslag i pengemarkedet</a:t>
            </a:r>
            <a:r>
              <a:rPr lang="nb-NO" baseline="30000" dirty="0" smtClean="0"/>
              <a:t>1)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sz="2200" dirty="0" err="1" smtClean="0"/>
              <a:t>Femdagers</a:t>
            </a:r>
            <a:r>
              <a:rPr lang="nb-NO" sz="2200" dirty="0" smtClean="0"/>
              <a:t> glidende gjennomsnitt. Prosentenheter.</a:t>
            </a:r>
            <a:br>
              <a:rPr lang="nb-NO" sz="2200" dirty="0" smtClean="0"/>
            </a:br>
            <a:r>
              <a:rPr lang="nb-NO" sz="2200" dirty="0" smtClean="0"/>
              <a:t>1. juni 2007 – 1. februar 2009</a:t>
            </a:r>
            <a:endParaRPr lang="nb-NO" sz="2200" dirty="0"/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1484313"/>
          <a:ext cx="8172480" cy="4373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</a:t>
            </a:r>
            <a:r>
              <a:rPr lang="nb-NO" sz="1200" dirty="0" err="1" smtClean="0"/>
              <a:t>Thomson</a:t>
            </a:r>
            <a:r>
              <a:rPr lang="nb-NO" sz="1200" dirty="0" smtClean="0"/>
              <a:t> Reuters</a:t>
            </a:r>
            <a:endParaRPr lang="nb-NO" sz="12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5929330"/>
            <a:ext cx="7215206" cy="46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latin typeface="Univers 45 Light" pitchFamily="34" charset="0"/>
                <a:cs typeface="Times New Roman" pitchFamily="18" charset="0"/>
              </a:rPr>
              <a:t>Gjennomsnitt av differansen mellom 3-måneders pengemarkedsrenter og forventede </a:t>
            </a:r>
            <a:r>
              <a:rPr lang="nb-NO" sz="1200" dirty="0" smtClean="0">
                <a:latin typeface="Univers 45 Light" pitchFamily="34" charset="0"/>
              </a:rPr>
              <a:t>styringsrenter i </a:t>
            </a:r>
            <a:r>
              <a:rPr lang="nb-NO" sz="1200" dirty="0" smtClean="0">
                <a:latin typeface="Univers 45 Light" pitchFamily="34" charset="0"/>
                <a:cs typeface="Times New Roman" pitchFamily="18" charset="0"/>
              </a:rPr>
              <a:t>USA, Storbritannia og Euroområdet</a:t>
            </a:r>
            <a:endParaRPr lang="nb-NO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04812"/>
            <a:ext cx="8731250" cy="1166799"/>
          </a:xfrm>
        </p:spPr>
        <p:txBody>
          <a:bodyPr>
            <a:normAutofit fontScale="90000"/>
          </a:bodyPr>
          <a:lstStyle/>
          <a:p>
            <a:r>
              <a:rPr lang="nb-NO" sz="3600" dirty="0" smtClean="0"/>
              <a:t>Norges bytteforhold mot utlandet</a:t>
            </a:r>
            <a:r>
              <a:rPr lang="nb-NO" sz="3600" baseline="30000" dirty="0" smtClean="0"/>
              <a:t>1)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smtClean="0"/>
              <a:t>Pris på eksport/pris på import. 1978 – 2009</a:t>
            </a:r>
            <a:br>
              <a:rPr lang="nb-NO" sz="2200" dirty="0" smtClean="0"/>
            </a:br>
            <a:r>
              <a:rPr lang="nb-NO" sz="2200" dirty="0" smtClean="0"/>
              <a:t/>
            </a:r>
            <a:br>
              <a:rPr lang="nb-NO" sz="2200" dirty="0" smtClean="0"/>
            </a:br>
            <a:endParaRPr lang="nb-NO" sz="2200" dirty="0" smtClean="0"/>
          </a:p>
        </p:txBody>
      </p:sp>
      <p:graphicFrame>
        <p:nvGraphicFramePr>
          <p:cNvPr id="12" name="Chart Placeholder 3"/>
          <p:cNvGraphicFramePr>
            <a:graphicFrameLocks noGrp="1"/>
          </p:cNvGraphicFramePr>
          <p:nvPr>
            <p:ph type="chart" idx="1"/>
          </p:nvPr>
        </p:nvGraphicFramePr>
        <p:xfrm>
          <a:off x="685800" y="1484313"/>
          <a:ext cx="7772400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00562" y="6143644"/>
            <a:ext cx="4643438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Statistisk sentralbyrå, </a:t>
            </a:r>
            <a:r>
              <a:rPr lang="nb-NO" sz="1200" dirty="0" err="1" smtClean="0"/>
              <a:t>Thomson</a:t>
            </a:r>
            <a:r>
              <a:rPr lang="nb-NO" sz="1200" dirty="0" smtClean="0"/>
              <a:t> Reuters og Norges Bank</a:t>
            </a:r>
            <a:endParaRPr lang="nb-NO" sz="12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6143644"/>
            <a:ext cx="307180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Anslag for 2008 og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Relative lønnskostnader</a:t>
            </a:r>
            <a:r>
              <a:rPr lang="nb-NO" baseline="30000" dirty="0" smtClean="0"/>
              <a:t>1)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dirty="0" smtClean="0"/>
              <a:t>Avvik fra gjennomsnittet. Prosent .1970 – januar 2009</a:t>
            </a:r>
            <a:endParaRPr lang="nb-NO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43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5500702"/>
            <a:ext cx="7215206" cy="55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Til våre handelspartnere. Målt i felles valuta. Et uttrykk for Norges konkurranseevne</a:t>
            </a:r>
          </a:p>
          <a:p>
            <a:pPr marL="228600" indent="-228600" eaLnBrk="0" hangingPunct="0">
              <a:spcBef>
                <a:spcPct val="50000"/>
              </a:spcBef>
            </a:pPr>
            <a:r>
              <a:rPr lang="nb-NO" sz="1200" dirty="0" smtClean="0">
                <a:cs typeface="Times New Roman" pitchFamily="18" charset="0"/>
              </a:rPr>
              <a:t>	Gjennomsnittet er beregnet fra 1970 - 2008</a:t>
            </a:r>
            <a:endParaRPr lang="nb-NO" sz="1200" dirty="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57222" y="6143644"/>
            <a:ext cx="950122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</a:t>
            </a:r>
            <a:r>
              <a:rPr lang="nb-NO" sz="1200" dirty="0" smtClean="0">
                <a:solidFill>
                  <a:schemeClr val="tx2"/>
                </a:solidFill>
              </a:rPr>
              <a:t>: Statistisk sentralbyrå, Det tekniske beregningsutvalget for inntektsoppgjørene (TBU), Finansdepartementet og Norges Bank </a:t>
            </a:r>
            <a:endParaRPr lang="nb-NO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Gjeld som andel av inntekt</a:t>
            </a:r>
            <a:r>
              <a:rPr lang="nb-NO" baseline="30000" dirty="0" smtClean="0"/>
              <a:t>1)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dirty="0" smtClean="0"/>
              <a:t>Kvartalstall. 1. kvartal1987 – 4 kvartal 2008</a:t>
            </a:r>
            <a:endParaRPr lang="nb-NO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5929330"/>
            <a:ext cx="8001024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Husholdingenes lånegjeld som andel av likvid disponibel inntekt korrigert for anslått reinvestert aksjeutbytte</a:t>
            </a:r>
            <a:endParaRPr lang="nb-NO" sz="1200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00562" y="6143644"/>
            <a:ext cx="4643438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Statistisk sentralbyrå og Norges Bank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Rentepåslag på statsgjeld</a:t>
            </a:r>
            <a:r>
              <a:rPr lang="nb-NO" baseline="30000" dirty="0" smtClean="0"/>
              <a:t>1)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smtClean="0"/>
              <a:t>Forskjell til Tyskland. Prosentenheter. 1. januar 2008 – 10. februar 2009</a:t>
            </a:r>
            <a:endParaRPr lang="nb-NO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72330" y="6143644"/>
            <a:ext cx="2016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/>
              <a:t>Kilde: </a:t>
            </a:r>
            <a:r>
              <a:rPr lang="nb-NO" sz="1200" dirty="0" err="1"/>
              <a:t>Thomson</a:t>
            </a:r>
            <a:r>
              <a:rPr lang="nb-NO" sz="1200" dirty="0"/>
              <a:t> Reuters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6072206"/>
            <a:ext cx="721520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5-års statsobligasjonsrenter</a:t>
            </a:r>
            <a:endParaRPr lang="nb-NO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Banksektorens størrelse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800" dirty="0" smtClean="0"/>
              <a:t> </a:t>
            </a:r>
            <a:r>
              <a:rPr lang="nb-NO" sz="2000" dirty="0" smtClean="0"/>
              <a:t>Forvaltningskapital som andel av BNP. 2001 - 2007</a:t>
            </a:r>
            <a:br>
              <a:rPr lang="nb-NO" sz="2000" dirty="0" smtClean="0"/>
            </a:br>
            <a:endParaRPr lang="nb-NO" sz="20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685800" y="1484313"/>
          <a:ext cx="7772400" cy="373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57752" y="5786454"/>
            <a:ext cx="4286248" cy="64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</a:t>
            </a:r>
            <a:r>
              <a:rPr lang="nb-NO" sz="1200" dirty="0" smtClean="0">
                <a:latin typeface="Univers 45 Light" pitchFamily="34" charset="0"/>
              </a:rPr>
              <a:t>Den sveitsiske sentralbanken</a:t>
            </a:r>
            <a:r>
              <a:rPr lang="nb-NO" sz="1200" dirty="0" smtClean="0"/>
              <a:t>, Bank </a:t>
            </a:r>
            <a:r>
              <a:rPr lang="nb-NO" sz="1200" dirty="0" err="1" smtClean="0"/>
              <a:t>of</a:t>
            </a:r>
            <a:r>
              <a:rPr lang="nb-NO" sz="1200" dirty="0" smtClean="0"/>
              <a:t> England, Sveriges Riksbank, IMF, Financial </a:t>
            </a:r>
            <a:r>
              <a:rPr lang="nb-NO" sz="1200" dirty="0" err="1" smtClean="0"/>
              <a:t>Supervisory</a:t>
            </a:r>
            <a:r>
              <a:rPr lang="nb-NO" sz="1200" dirty="0" smtClean="0"/>
              <a:t> </a:t>
            </a:r>
            <a:r>
              <a:rPr lang="nb-NO" sz="1200" dirty="0" err="1" smtClean="0"/>
              <a:t>Authorities</a:t>
            </a:r>
            <a:r>
              <a:rPr lang="nb-NO" sz="1200" dirty="0" smtClean="0"/>
              <a:t> </a:t>
            </a:r>
            <a:r>
              <a:rPr lang="nb-NO" sz="1200" dirty="0" err="1" smtClean="0"/>
              <a:t>Iceland</a:t>
            </a:r>
            <a:r>
              <a:rPr lang="nb-NO" sz="1200" dirty="0" smtClean="0"/>
              <a:t> og Norges Bank</a:t>
            </a:r>
            <a:endParaRPr lang="nb-NO" sz="1200" dirty="0">
              <a:solidFill>
                <a:schemeClr val="accent2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5143512"/>
            <a:ext cx="7215206" cy="138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Alle banker ekskludert utenlandskeide filialer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Alle britiske banker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err="1" smtClean="0">
                <a:cs typeface="Times New Roman" pitchFamily="18" charset="0"/>
              </a:rPr>
              <a:t>Kaupthing</a:t>
            </a:r>
            <a:r>
              <a:rPr lang="nb-NO" sz="1200" dirty="0" smtClean="0">
                <a:cs typeface="Times New Roman" pitchFamily="18" charset="0"/>
              </a:rPr>
              <a:t>, </a:t>
            </a:r>
            <a:r>
              <a:rPr lang="nb-NO" sz="1200" dirty="0" err="1" smtClean="0">
                <a:cs typeface="Times New Roman" pitchFamily="18" charset="0"/>
              </a:rPr>
              <a:t>Landsbanki</a:t>
            </a:r>
            <a:r>
              <a:rPr lang="nb-NO" sz="1200" dirty="0" smtClean="0">
                <a:cs typeface="Times New Roman" pitchFamily="18" charset="0"/>
              </a:rPr>
              <a:t> og </a:t>
            </a:r>
            <a:r>
              <a:rPr lang="nb-NO" sz="1200" dirty="0" err="1" smtClean="0">
                <a:cs typeface="Times New Roman" pitchFamily="18" charset="0"/>
              </a:rPr>
              <a:t>Glitnir</a:t>
            </a:r>
            <a:r>
              <a:rPr lang="nb-NO" sz="1200" dirty="0" smtClean="0">
                <a:cs typeface="Times New Roman" pitchFamily="18" charset="0"/>
              </a:rPr>
              <a:t> og </a:t>
            </a:r>
            <a:r>
              <a:rPr lang="nb-NO" sz="1200" smtClean="0">
                <a:cs typeface="Times New Roman" pitchFamily="18" charset="0"/>
              </a:rPr>
              <a:t>deres utenlandsbanker</a:t>
            </a:r>
            <a:endParaRPr lang="nb-NO" sz="1200" dirty="0" smtClean="0"/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Alle banker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Alle banker ekskludert utenlandskeide filialer og datterbanker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Bruk av oljepenger over statsbudsjettet</a:t>
            </a:r>
            <a:br>
              <a:rPr lang="nb-NO" dirty="0" smtClean="0"/>
            </a:br>
            <a:r>
              <a:rPr lang="nb-NO" sz="2000" dirty="0" smtClean="0"/>
              <a:t>Milliarder kroner. 2001 - 2009</a:t>
            </a:r>
            <a:endParaRPr lang="nb-NO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57289" y="6143644"/>
            <a:ext cx="7786711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/>
              <a:t>Kilde: </a:t>
            </a:r>
            <a:r>
              <a:rPr lang="nb-NO" sz="1200" dirty="0" smtClean="0">
                <a:latin typeface="Univers 45 Light" pitchFamily="34" charset="0"/>
              </a:rPr>
              <a:t>Finansdepartementet og </a:t>
            </a:r>
            <a:r>
              <a:rPr lang="nb-NO" sz="1200" dirty="0" smtClean="0"/>
              <a:t>Norges Bank</a:t>
            </a:r>
            <a:endParaRPr lang="nb-NO" sz="1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Fall i alle land og markeder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smtClean="0"/>
              <a:t>Indeks. 1. januar 2004 = 100. 1. januar 2004 – 10. februar 2009</a:t>
            </a:r>
            <a:endParaRPr lang="nb-NO" sz="2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71472" y="1500174"/>
            <a:ext cx="2143140" cy="608003"/>
          </a:xfrm>
        </p:spPr>
        <p:txBody>
          <a:bodyPr/>
          <a:lstStyle/>
          <a:p>
            <a:pPr algn="ctr"/>
            <a:r>
              <a:rPr lang="nb-NO" sz="2000" b="0" dirty="0" smtClean="0"/>
              <a:t>Aksjekurser</a:t>
            </a:r>
            <a:endParaRPr lang="nb-NO" sz="2000" b="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3143240" y="2071678"/>
          <a:ext cx="2857520" cy="38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/>
          </p:cNvGraphicFramePr>
          <p:nvPr/>
        </p:nvGraphicFramePr>
        <p:xfrm>
          <a:off x="6286480" y="2000240"/>
          <a:ext cx="2857520" cy="37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 Placeholder 10"/>
          <p:cNvSpPr>
            <a:spLocks noGrp="1"/>
          </p:cNvSpPr>
          <p:nvPr>
            <p:ph type="body" idx="1"/>
          </p:nvPr>
        </p:nvSpPr>
        <p:spPr>
          <a:xfrm>
            <a:off x="3786182" y="1500174"/>
            <a:ext cx="2071702" cy="608003"/>
          </a:xfrm>
        </p:spPr>
        <p:txBody>
          <a:bodyPr/>
          <a:lstStyle/>
          <a:p>
            <a:pPr algn="ctr"/>
            <a:r>
              <a:rPr lang="nb-NO" sz="2000" b="0" dirty="0" smtClean="0"/>
              <a:t>Priser</a:t>
            </a:r>
            <a:endParaRPr lang="nb-NO" sz="2000" b="0" dirty="0"/>
          </a:p>
        </p:txBody>
      </p:sp>
      <p:graphicFrame>
        <p:nvGraphicFramePr>
          <p:cNvPr id="17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0" y="2071678"/>
          <a:ext cx="2786050" cy="37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 Placeholder 10"/>
          <p:cNvSpPr>
            <a:spLocks noGrp="1"/>
          </p:cNvSpPr>
          <p:nvPr>
            <p:ph type="body" idx="1"/>
          </p:nvPr>
        </p:nvSpPr>
        <p:spPr>
          <a:xfrm>
            <a:off x="6786578" y="1571612"/>
            <a:ext cx="2214578" cy="536565"/>
          </a:xfrm>
        </p:spPr>
        <p:txBody>
          <a:bodyPr>
            <a:normAutofit fontScale="92500"/>
          </a:bodyPr>
          <a:lstStyle/>
          <a:p>
            <a:pPr algn="ctr"/>
            <a:r>
              <a:rPr lang="nb-NO" sz="2000" b="0" dirty="0" smtClean="0"/>
              <a:t>Industriproduksjon</a:t>
            </a:r>
            <a:endParaRPr lang="nb-NO" sz="2000" b="0" dirty="0"/>
          </a:p>
        </p:txBody>
      </p:sp>
      <p:sp>
        <p:nvSpPr>
          <p:cNvPr id="19" name="TextBox 18"/>
          <p:cNvSpPr txBox="1"/>
          <p:nvPr/>
        </p:nvSpPr>
        <p:spPr>
          <a:xfrm>
            <a:off x="7286644" y="2571744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solidFill>
                  <a:schemeClr val="accent2"/>
                </a:solidFill>
              </a:rPr>
              <a:t>   USA 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</a:t>
            </a:r>
            <a:r>
              <a:rPr lang="nb-NO" sz="1200" dirty="0" err="1" smtClean="0"/>
              <a:t>Thomson</a:t>
            </a:r>
            <a:r>
              <a:rPr lang="nb-NO" sz="1200" dirty="0" smtClean="0"/>
              <a:t> Reuters</a:t>
            </a:r>
            <a:endParaRPr lang="nb-NO" sz="1200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0" y="5857892"/>
            <a:ext cx="4357686" cy="830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AutoNum type="arabicParenR"/>
            </a:pPr>
            <a:r>
              <a:rPr lang="nb-NO" sz="1200" dirty="0" smtClean="0"/>
              <a:t>Brent blend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err="1" smtClean="0"/>
              <a:t>Baltic</a:t>
            </a:r>
            <a:r>
              <a:rPr lang="nb-NO" sz="1200" dirty="0" smtClean="0"/>
              <a:t> Dry </a:t>
            </a:r>
            <a:r>
              <a:rPr lang="nb-NO" sz="1200" dirty="0" err="1" smtClean="0"/>
              <a:t>Index</a:t>
            </a:r>
            <a:endParaRPr lang="nb-NO" sz="1200" dirty="0" smtClean="0"/>
          </a:p>
          <a:p>
            <a:pPr marL="228600" indent="-228600" eaLnBrk="0" hangingPunct="0">
              <a:spcBef>
                <a:spcPct val="50000"/>
              </a:spcBef>
              <a:buAutoNum type="arabicParenR"/>
            </a:pP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Inflasjon</a:t>
            </a:r>
            <a:br>
              <a:rPr lang="nb-NO" dirty="0" smtClean="0"/>
            </a:br>
            <a:r>
              <a:rPr lang="nb-NO" sz="2000" dirty="0" smtClean="0"/>
              <a:t>Glidende tiårs gjennomsnitt</a:t>
            </a:r>
            <a:r>
              <a:rPr lang="nb-NO" sz="2000" baseline="30000" dirty="0" smtClean="0"/>
              <a:t>1) </a:t>
            </a:r>
            <a:r>
              <a:rPr lang="nb-NO" sz="2000" dirty="0" smtClean="0"/>
              <a:t>og variasjon</a:t>
            </a:r>
            <a:r>
              <a:rPr lang="nb-NO" sz="2000" baseline="30000" dirty="0" smtClean="0"/>
              <a:t>2) </a:t>
            </a:r>
            <a:r>
              <a:rPr lang="nb-NO" sz="2000" dirty="0" smtClean="0"/>
              <a:t>i KPI</a:t>
            </a:r>
            <a:r>
              <a:rPr lang="nb-NO" sz="2000" baseline="30000" dirty="0" smtClean="0"/>
              <a:t>3)</a:t>
            </a:r>
            <a:r>
              <a:rPr lang="nb-NO" sz="2000" dirty="0" smtClean="0"/>
              <a:t>. Prosent. 1980 - 2008 </a:t>
            </a:r>
            <a:endParaRPr lang="nb-NO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1285861"/>
          <a:ext cx="822960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5429264"/>
            <a:ext cx="7215206" cy="101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Det  glidende gjennomsnittet  er beregnet sju år tilbake og to år frem.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Båndet rundt KPI er variasjonen i KPI justert for avgiftsendringer og uten energivarer i snittperioden, målt ved +/- ett standardavvik.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I beregningen er anslag for 2008 – 2010 fra PPR 3/08 lagt til grunn</a:t>
            </a:r>
            <a:endParaRPr lang="nb-NO" sz="1200" dirty="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643570" y="6143644"/>
            <a:ext cx="350043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</a:t>
            </a:r>
            <a:r>
              <a:rPr lang="nb-NO" sz="1200" dirty="0" smtClean="0">
                <a:latin typeface="Univers 45 Light" pitchFamily="34" charset="0"/>
              </a:rPr>
              <a:t>Statistisk sentralbyrå og </a:t>
            </a:r>
            <a:r>
              <a:rPr lang="nb-NO" sz="1200" dirty="0" smtClean="0"/>
              <a:t>Norges Bank</a:t>
            </a:r>
            <a:endParaRPr lang="nb-NO" sz="1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Bankenes egenkapital</a:t>
            </a:r>
            <a:r>
              <a:rPr lang="nb-NO" baseline="30000" dirty="0" smtClean="0"/>
              <a:t>1)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dirty="0" smtClean="0"/>
              <a:t>Prosent av forvaltningskapital. 1875 - 2008</a:t>
            </a:r>
            <a:endParaRPr lang="nb-NO" sz="20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685800" y="1484313"/>
          <a:ext cx="7772400" cy="465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71802" y="6000768"/>
            <a:ext cx="6072198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Klovland (2007), Statistisk sentralbyrå og Norges Bank</a:t>
            </a:r>
            <a:endParaRPr lang="nb-NO" sz="12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5929330"/>
            <a:ext cx="7215206" cy="55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Inkluderer spare- og forretningsbanker. 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Tall for 2008 er til og med 3. kvartal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Finansieringskilder til banker i Norge</a:t>
            </a:r>
            <a:r>
              <a:rPr lang="nb-NO" sz="2800" baseline="30000" dirty="0" smtClean="0"/>
              <a:t>1)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smtClean="0"/>
              <a:t>Prosent av forvaltningskapital. 1875 - 2008</a:t>
            </a:r>
            <a:endParaRPr lang="nb-NO" sz="2000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285720" y="1484313"/>
          <a:ext cx="8172480" cy="4587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71802" y="6000768"/>
            <a:ext cx="6072198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Klovland (2007), Matre (1992),Statistisk sentralbyrå og Norges Bank</a:t>
            </a:r>
            <a:endParaRPr lang="nb-NO" sz="12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5929330"/>
            <a:ext cx="7215206" cy="55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Inkluderer spare- og forretningsbanker. 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Tall for 2008 er til og med 3. kvartal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Kjøp av aksjer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smtClean="0"/>
              <a:t>Indeks. 4 kv.1997 = 0. Milliarder kroner. 1. </a:t>
            </a:r>
            <a:r>
              <a:rPr lang="nb-NO" sz="2000" dirty="0" err="1" smtClean="0"/>
              <a:t>kv</a:t>
            </a:r>
            <a:r>
              <a:rPr lang="nb-NO" sz="2000" dirty="0" smtClean="0"/>
              <a:t>. 1998 – 3 </a:t>
            </a:r>
            <a:r>
              <a:rPr lang="nb-NO" sz="2000" dirty="0" err="1" smtClean="0"/>
              <a:t>kv</a:t>
            </a:r>
            <a:r>
              <a:rPr lang="nb-NO" sz="2000" dirty="0" smtClean="0"/>
              <a:t>. 2008</a:t>
            </a:r>
            <a:endParaRPr lang="nb-NO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71802" y="6143644"/>
            <a:ext cx="6072198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Norges Bank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 smtClean="0"/>
              <a:t>Eierandel</a:t>
            </a:r>
            <a:r>
              <a:rPr lang="nn-NO" dirty="0" smtClean="0"/>
              <a:t> i </a:t>
            </a:r>
            <a:r>
              <a:rPr lang="nn-NO" dirty="0" err="1" smtClean="0"/>
              <a:t>aksjemarkedene</a:t>
            </a:r>
            <a:r>
              <a:rPr lang="nn-NO" sz="2800" dirty="0" smtClean="0"/>
              <a:t/>
            </a:r>
            <a:br>
              <a:rPr lang="nn-NO" sz="2800" dirty="0" smtClean="0"/>
            </a:br>
            <a:r>
              <a:rPr lang="nn-NO" sz="2000" dirty="0" smtClean="0"/>
              <a:t>Prosent. 1998 – 2008</a:t>
            </a:r>
            <a:r>
              <a:rPr lang="nn-NO" sz="2000" baseline="30000" dirty="0" smtClean="0"/>
              <a:t>1)</a:t>
            </a:r>
            <a:endParaRPr lang="nb-NO" sz="2000" baseline="30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58016" y="6143644"/>
            <a:ext cx="2285984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FTSE og Norges Bank</a:t>
            </a:r>
            <a:endParaRPr lang="nb-NO" sz="12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6143644"/>
            <a:ext cx="721520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>
                <a:cs typeface="Times New Roman" pitchFamily="18" charset="0"/>
              </a:rPr>
              <a:t>Tall for 2008 gjelder til og med 3. kvartal 2008</a:t>
            </a:r>
            <a:endParaRPr lang="nb-NO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Inflasjon og kronekurs</a:t>
            </a:r>
            <a:r>
              <a:rPr lang="nb-NO" baseline="30000" dirty="0" smtClean="0"/>
              <a:t>1)</a:t>
            </a:r>
            <a:r>
              <a:rPr lang="nb-NO" dirty="0" smtClean="0"/>
              <a:t> på Island</a:t>
            </a:r>
            <a:br>
              <a:rPr lang="nb-NO" dirty="0" smtClean="0"/>
            </a:br>
            <a:r>
              <a:rPr lang="nb-NO" sz="2000" dirty="0" smtClean="0"/>
              <a:t>1. januar 2003 – 4. februar 2009</a:t>
            </a:r>
            <a:endParaRPr lang="nb-NO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nb-NO" sz="2000" b="0" dirty="0" smtClean="0"/>
              <a:t>Inflasjon</a:t>
            </a:r>
          </a:p>
          <a:p>
            <a:pPr algn="ctr"/>
            <a:r>
              <a:rPr lang="nb-NO" sz="2000" b="0" dirty="0" err="1" smtClean="0"/>
              <a:t>Tolvmånedersvekst</a:t>
            </a:r>
            <a:r>
              <a:rPr lang="nb-NO" sz="2000" b="0" dirty="0" smtClean="0"/>
              <a:t>. Prosent</a:t>
            </a:r>
            <a:endParaRPr lang="nb-NO" sz="2000" b="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4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nb-NO" b="0" dirty="0" smtClean="0"/>
              <a:t>Islandske per norske kroner</a:t>
            </a:r>
            <a:r>
              <a:rPr lang="nb-NO" b="0" baseline="30000" dirty="0" smtClean="0"/>
              <a:t>2)</a:t>
            </a:r>
            <a:endParaRPr lang="nb-NO" b="0" baseline="30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49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Norges Bank og  </a:t>
            </a:r>
            <a:r>
              <a:rPr lang="nb-NO" sz="1200" dirty="0" err="1" smtClean="0"/>
              <a:t>Thomson</a:t>
            </a:r>
            <a:r>
              <a:rPr lang="nb-NO" sz="1200" dirty="0" smtClean="0"/>
              <a:t> Reuters</a:t>
            </a:r>
            <a:endParaRPr lang="nb-NO" sz="12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5572140"/>
            <a:ext cx="6143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>
                <a:latin typeface="Univers 45 Light" pitchFamily="34" charset="0"/>
              </a:rPr>
              <a:t>Norges Banks noteringskurs er brukt frem til og med 9. desember. Etter 9. desember har ikke Norges Bank notert kursen på islandske kroner og utenlandsmarkedet er da brukt for å uttrykke islandske mot norske kroner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>
                <a:latin typeface="Univers 45 Light" pitchFamily="34" charset="0"/>
              </a:rPr>
              <a:t>Stigende kurve betyr svakere </a:t>
            </a:r>
            <a:r>
              <a:rPr lang="nb-NO" sz="1200" dirty="0" smtClean="0">
                <a:latin typeface="Univers 45 Light" pitchFamily="34" charset="0"/>
              </a:rPr>
              <a:t>islandsk krone </a:t>
            </a:r>
            <a:endParaRPr lang="nb-NO" sz="12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Norske kroner per euro</a:t>
            </a:r>
            <a:br>
              <a:rPr lang="nb-NO" dirty="0" smtClean="0"/>
            </a:br>
            <a:r>
              <a:rPr lang="nb-NO" sz="2000" dirty="0" smtClean="0"/>
              <a:t>1. januar 2008 – 10. februar </a:t>
            </a:r>
            <a:endParaRPr lang="nb-NO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71538" y="1535113"/>
            <a:ext cx="3425850" cy="639762"/>
          </a:xfrm>
        </p:spPr>
        <p:txBody>
          <a:bodyPr>
            <a:normAutofit/>
          </a:bodyPr>
          <a:lstStyle/>
          <a:p>
            <a:pPr algn="ctr"/>
            <a:r>
              <a:rPr lang="nb-NO" sz="2000" b="0" dirty="0" smtClean="0"/>
              <a:t>Kurs</a:t>
            </a:r>
            <a:r>
              <a:rPr lang="nb-NO" sz="2000" b="0" baseline="30000" dirty="0" smtClean="0"/>
              <a:t>1)</a:t>
            </a:r>
            <a:endParaRPr lang="nb-NO" sz="2000" b="0" baseline="30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8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214942" y="1535113"/>
            <a:ext cx="3357586" cy="639762"/>
          </a:xfrm>
        </p:spPr>
        <p:txBody>
          <a:bodyPr>
            <a:noAutofit/>
          </a:bodyPr>
          <a:lstStyle/>
          <a:p>
            <a:pPr algn="ctr"/>
            <a:r>
              <a:rPr lang="nb-NO" sz="2000" b="0" dirty="0" smtClean="0"/>
              <a:t>Daglig svingning i kroner</a:t>
            </a:r>
            <a:r>
              <a:rPr lang="nb-NO" sz="2000" b="0" baseline="30000" dirty="0" smtClean="0"/>
              <a:t>2)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8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5929330"/>
            <a:ext cx="7500958" cy="55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Stigende kurve betyr svakere krone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Forskjell mellom høyeste og laveste omsetningskurs i løpet av dagen. 10 dagers glidende gjennomsnitt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</a:t>
            </a:r>
            <a:r>
              <a:rPr lang="nb-NO" sz="1200" dirty="0" err="1" smtClean="0"/>
              <a:t>Thomson</a:t>
            </a:r>
            <a:r>
              <a:rPr lang="nb-NO" sz="1200" dirty="0" smtClean="0"/>
              <a:t> Reuters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8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Styringsrenter ute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smtClean="0"/>
              <a:t>Prosent. 1. januar 2003 – 10. februar 2009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85800" y="1484313"/>
          <a:ext cx="7771736" cy="4730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</a:t>
            </a:r>
            <a:r>
              <a:rPr lang="nb-NO" sz="1200" dirty="0" err="1" smtClean="0"/>
              <a:t>Thomson</a:t>
            </a:r>
            <a:r>
              <a:rPr lang="nb-NO" sz="1200" dirty="0" smtClean="0"/>
              <a:t> Reuters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Statlig tilførsel av kapital</a:t>
            </a:r>
            <a:r>
              <a:rPr lang="nb-NO" baseline="30000" dirty="0" smtClean="0"/>
              <a:t>1)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smtClean="0"/>
              <a:t> Prosent. 2008 og 2009</a:t>
            </a:r>
            <a:endParaRPr lang="nb-NO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28662" y="1535113"/>
            <a:ext cx="3714776" cy="639762"/>
          </a:xfrm>
        </p:spPr>
        <p:txBody>
          <a:bodyPr>
            <a:normAutofit/>
          </a:bodyPr>
          <a:lstStyle/>
          <a:p>
            <a:pPr algn="ctr"/>
            <a:r>
              <a:rPr lang="nb-NO" sz="2000" dirty="0" smtClean="0"/>
              <a:t>Andel av egenkapital</a:t>
            </a:r>
            <a:r>
              <a:rPr lang="nb-NO" sz="2000" baseline="30000" dirty="0" smtClean="0"/>
              <a:t>2)</a:t>
            </a:r>
            <a:r>
              <a:rPr lang="nb-NO" sz="2000" dirty="0" smtClean="0"/>
              <a:t>	</a:t>
            </a:r>
            <a:endParaRPr lang="nb-NO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929190" y="1928802"/>
          <a:ext cx="4040188" cy="38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429256" y="1535113"/>
            <a:ext cx="3429024" cy="639762"/>
          </a:xfrm>
        </p:spPr>
        <p:txBody>
          <a:bodyPr>
            <a:normAutofit/>
          </a:bodyPr>
          <a:lstStyle/>
          <a:p>
            <a:pPr algn="ctr"/>
            <a:r>
              <a:rPr lang="nb-NO" sz="2000" dirty="0" smtClean="0"/>
              <a:t>Andel av kjernekapital</a:t>
            </a:r>
            <a:r>
              <a:rPr lang="nb-NO" sz="2000" baseline="30000" dirty="0" smtClean="0"/>
              <a:t>3)</a:t>
            </a:r>
            <a:endParaRPr lang="nb-NO" sz="2000" baseline="300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28596" y="1857364"/>
          <a:ext cx="4498975" cy="38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Bloomberg</a:t>
            </a:r>
            <a:endParaRPr lang="nb-NO" sz="120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5643578"/>
            <a:ext cx="6143636" cy="830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Planlagt og overført kapital 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Tilførsel av egenkapital som andel av egenkapital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Tilførsel av kjernekapital som andel av kjernekapital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8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Norges Bank sin styringsrente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smtClean="0"/>
              <a:t>Prosent. 1. januar 2003 – 10. februar 2009</a:t>
            </a:r>
            <a:endParaRPr lang="nb-NO" sz="2000" dirty="0"/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85800" y="1484313"/>
          <a:ext cx="7772400" cy="4730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Norges Bank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600" dirty="0" smtClean="0"/>
              <a:t>Likviditet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err="1" smtClean="0"/>
              <a:t>Tolvmånedersvekst</a:t>
            </a:r>
            <a:r>
              <a:rPr lang="nb-NO" sz="2000" dirty="0" smtClean="0"/>
              <a:t>. Tremåneders glidende gjennomsnitt. </a:t>
            </a:r>
            <a:br>
              <a:rPr lang="nb-NO" sz="2000" dirty="0" smtClean="0"/>
            </a:br>
            <a:r>
              <a:rPr lang="nb-NO" sz="2000" dirty="0" smtClean="0"/>
              <a:t>Prosent. Januar 2005 – desember 2008</a:t>
            </a:r>
            <a:endParaRPr lang="nb-NO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971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5429264"/>
            <a:ext cx="8143900" cy="92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Bankers likviditet uttrykkes som summen av bankenes og pengeholdende sektors beholdning av norske sedler og mynter i omløp samt deres innskudd i Norges Bank (M0)</a:t>
            </a:r>
          </a:p>
          <a:p>
            <a:pPr marL="228600" indent="-228600" eaLnBrk="0" hangingPunct="0">
              <a:spcBef>
                <a:spcPct val="50000"/>
              </a:spcBef>
              <a:buFontTx/>
              <a:buAutoNum type="arabicParenR"/>
            </a:pPr>
            <a:r>
              <a:rPr lang="nb-NO" sz="1200" dirty="0" smtClean="0"/>
              <a:t>Bedrifters likviditet uttrykkes som ikke-finansielle foretaks beholdning av norske sedler og mynter, ubundne bankinnskudd og banksertifikater (M2)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Kilder: Statistisk sentralbyrå og Norges Bank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8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Utenriksøkonomi</a:t>
            </a:r>
            <a:r>
              <a:rPr lang="nb-NO" sz="2800" dirty="0" smtClean="0"/>
              <a:t/>
            </a:r>
            <a:br>
              <a:rPr lang="nb-NO" sz="2800" dirty="0" smtClean="0"/>
            </a:br>
            <a:r>
              <a:rPr lang="nb-NO" sz="2000" dirty="0" smtClean="0"/>
              <a:t>Milliarder USD. Driftsbalanser. 1980 – 2007</a:t>
            </a:r>
            <a:endParaRPr lang="nb-NO" sz="2000" dirty="0"/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42844" y="1484313"/>
          <a:ext cx="8315356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3174" name="Rectangle 5"/>
          <p:cNvSpPr>
            <a:spLocks noChangeArrowheads="1"/>
          </p:cNvSpPr>
          <p:nvPr/>
        </p:nvSpPr>
        <p:spPr bwMode="auto">
          <a:xfrm>
            <a:off x="6786578" y="1785926"/>
            <a:ext cx="8572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nb-NO" sz="1400" dirty="0" smtClean="0">
                <a:solidFill>
                  <a:schemeClr val="accent1"/>
                </a:solidFill>
              </a:rPr>
              <a:t>Kina</a:t>
            </a:r>
            <a:endParaRPr lang="nb-NO" sz="1400" dirty="0">
              <a:solidFill>
                <a:schemeClr val="accent1"/>
              </a:solidFill>
            </a:endParaRPr>
          </a:p>
        </p:txBody>
      </p:sp>
      <p:sp>
        <p:nvSpPr>
          <p:cNvPr id="263175" name="Rectangle 5"/>
          <p:cNvSpPr>
            <a:spLocks noChangeArrowheads="1"/>
          </p:cNvSpPr>
          <p:nvPr/>
        </p:nvSpPr>
        <p:spPr bwMode="auto">
          <a:xfrm>
            <a:off x="6572264" y="4643446"/>
            <a:ext cx="7143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nb-NO" sz="1400" dirty="0" smtClean="0">
                <a:solidFill>
                  <a:schemeClr val="accent2"/>
                </a:solidFill>
              </a:rPr>
              <a:t>USA</a:t>
            </a:r>
            <a:endParaRPr lang="nb-NO" sz="1400" dirty="0">
              <a:solidFill>
                <a:schemeClr val="accent2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86314" y="6143644"/>
            <a:ext cx="4357686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smtClean="0"/>
              <a:t>Kilde: </a:t>
            </a:r>
            <a:r>
              <a:rPr lang="nb-NO" sz="1200" dirty="0" err="1" smtClean="0"/>
              <a:t>Thomson</a:t>
            </a:r>
            <a:r>
              <a:rPr lang="nb-NO" sz="1200" dirty="0" smtClean="0"/>
              <a:t> Reuters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B PowerPointmal">
  <a:themeElements>
    <a:clrScheme name="NB_standard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72A6"/>
      </a:accent1>
      <a:accent2>
        <a:srgbClr val="B81204"/>
      </a:accent2>
      <a:accent3>
        <a:srgbClr val="8FBC2B"/>
      </a:accent3>
      <a:accent4>
        <a:srgbClr val="E9851B"/>
      </a:accent4>
      <a:accent5>
        <a:srgbClr val="99CCFF"/>
      </a:accent5>
      <a:accent6>
        <a:srgbClr val="333333"/>
      </a:accent6>
      <a:hlink>
        <a:srgbClr val="0000FF"/>
      </a:hlink>
      <a:folHlink>
        <a:srgbClr val="800080"/>
      </a:folHlink>
    </a:clrScheme>
    <a:fontScheme name="Norges Bank fonter">
      <a:majorFont>
        <a:latin typeface="Univers 45 Light"/>
        <a:ea typeface="ヒラギノ角ゴ Pro W3"/>
        <a:cs typeface=""/>
      </a:majorFont>
      <a:minorFont>
        <a:latin typeface="Univers 45 Light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 PowerPointmal</Template>
  <TotalTime>1157</TotalTime>
  <Words>711</Words>
  <Application>Microsoft Office PowerPoint</Application>
  <PresentationFormat>On-screen Show (4:3)</PresentationFormat>
  <Paragraphs>149</Paragraphs>
  <Slides>24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NB PowerPointmal</vt:lpstr>
      <vt:lpstr>Økonomiske perspektiver  </vt:lpstr>
      <vt:lpstr>Fall i alle land og markeder Indeks. 1. januar 2004 = 100. 1. januar 2004 – 10. februar 2009</vt:lpstr>
      <vt:lpstr>Inflasjon og kronekurs1) på Island 1. januar 2003 – 4. februar 2009</vt:lpstr>
      <vt:lpstr>Norske kroner per euro 1. januar 2008 – 10. februar </vt:lpstr>
      <vt:lpstr>Styringsrenter ute  Prosent. 1. januar 2003 – 10. februar 2009 </vt:lpstr>
      <vt:lpstr>Statlig tilførsel av kapital1)  Prosent. 2008 og 2009</vt:lpstr>
      <vt:lpstr>Norges Bank sin styringsrente Prosent. 1. januar 2003 – 10. februar 2009</vt:lpstr>
      <vt:lpstr>Likviditet Tolvmånedersvekst. Tremåneders glidende gjennomsnitt.  Prosent. Januar 2005 – desember 2008</vt:lpstr>
      <vt:lpstr>Utenriksøkonomi Milliarder USD. Driftsbalanser. 1980 – 2007</vt:lpstr>
      <vt:lpstr>Nasjonalinntekt1)  Prosent. Samlet vekst fra 2002 til 2007 </vt:lpstr>
      <vt:lpstr>Inflasjon Tolvmånedersvekst. Prosent. Januar 2000 – januar 2009</vt:lpstr>
      <vt:lpstr>Varekonsum og boligpriser Indeks. 1. januar 2004 = 100. Januar 2003 – januar 2009</vt:lpstr>
      <vt:lpstr>Internasjonale rentepåslag i pengemarkedet1)  Femdagers glidende gjennomsnitt. Prosentenheter. 1. juni 2007 – 1. februar 2009</vt:lpstr>
      <vt:lpstr>Norges bytteforhold mot utlandet1) Pris på eksport/pris på import. 1978 – 2009  </vt:lpstr>
      <vt:lpstr>Relative lønnskostnader1) Avvik fra gjennomsnittet. Prosent .1970 – januar 2009</vt:lpstr>
      <vt:lpstr>Gjeld som andel av inntekt1) Kvartalstall. 1. kvartal1987 – 4 kvartal 2008</vt:lpstr>
      <vt:lpstr>Rentepåslag på statsgjeld1) Forskjell til Tyskland. Prosentenheter. 1. januar 2008 – 10. februar 2009</vt:lpstr>
      <vt:lpstr>Banksektorens størrelse  Forvaltningskapital som andel av BNP. 2001 - 2007 </vt:lpstr>
      <vt:lpstr>Bruk av oljepenger over statsbudsjettet Milliarder kroner. 2001 - 2009</vt:lpstr>
      <vt:lpstr>Inflasjon Glidende tiårs gjennomsnitt1) og variasjon2) i KPI3). Prosent. 1980 - 2008 </vt:lpstr>
      <vt:lpstr>Bankenes egenkapital1) Prosent av forvaltningskapital. 1875 - 2008</vt:lpstr>
      <vt:lpstr>Finansieringskilder til banker i Norge1) Prosent av forvaltningskapital. 1875 - 2008</vt:lpstr>
      <vt:lpstr>Kjøp av aksjer Indeks. 4 kv.1997 = 0. Milliarder kroner. 1. kv. 1998 – 3 kv. 2008</vt:lpstr>
      <vt:lpstr>Eierandel i aksjemarkedene Prosent. 1998 – 20081)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Økonomiske perspektiver  </dc:title>
  <dc:creator>JGu</dc:creator>
  <cp:lastModifiedBy>Nbafr2</cp:lastModifiedBy>
  <cp:revision>136</cp:revision>
  <dcterms:created xsi:type="dcterms:W3CDTF">2009-02-10T08:18:48Z</dcterms:created>
  <dcterms:modified xsi:type="dcterms:W3CDTF">2009-02-12T14:50:56Z</dcterms:modified>
</cp:coreProperties>
</file>