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42113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9933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242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69"/>
          <c:h val="0.865721264367825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chemeClr val="accent2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-27.9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-23.6</c:v>
                </c:pt>
                <c:pt idx="4">
                  <c:v>10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-27.9</c:v>
                </c:pt>
                <c:pt idx="7">
                  <c:v>-14.2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-57.7</c:v>
                </c:pt>
                <c:pt idx="10">
                  <c:v>13.1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10.7</c:v>
                </c:pt>
                <c:pt idx="13">
                  <c:v>-7.5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6048000"/>
        <c:axId val="4604992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-0.2</c:v>
                </c:pt>
                <c:pt idx="1">
                  <c:v>4.2</c:v>
                </c:pt>
                <c:pt idx="2">
                  <c:v>-3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-0.2</c:v>
                </c:pt>
                <c:pt idx="4">
                  <c:v>4.2</c:v>
                </c:pt>
                <c:pt idx="5">
                  <c:v>-3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 formatCode="0.0">
                  <c:v>-7.4</c:v>
                </c:pt>
                <c:pt idx="7">
                  <c:v>-4.3</c:v>
                </c:pt>
                <c:pt idx="8">
                  <c:v>-7.2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-12.6</c:v>
                </c:pt>
                <c:pt idx="10">
                  <c:v>-0.1</c:v>
                </c:pt>
                <c:pt idx="11">
                  <c:v>2.2999999999999998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13.6</c:v>
                </c:pt>
                <c:pt idx="13">
                  <c:v>14.9</c:v>
                </c:pt>
                <c:pt idx="14">
                  <c:v>-3.4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059904"/>
        <c:axId val="46061440"/>
      </c:lineChart>
      <c:catAx>
        <c:axId val="4604800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4604992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604992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6048000"/>
        <c:crosses val="autoZero"/>
        <c:crossBetween val="between"/>
        <c:majorUnit val="20"/>
        <c:minorUnit val="20"/>
      </c:valAx>
      <c:catAx>
        <c:axId val="460599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606144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6061440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605990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-4.2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-1.8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3</c:v>
                </c:pt>
                <c:pt idx="7">
                  <c:v>-3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-12.4</c:v>
                </c:pt>
                <c:pt idx="10">
                  <c:v>-10.199999999999999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3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8737280"/>
        <c:axId val="4873945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-10.199999999999999</c:v>
                </c:pt>
                <c:pt idx="1">
                  <c:v>-5.9</c:v>
                </c:pt>
                <c:pt idx="2">
                  <c:v>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-5.4</c:v>
                </c:pt>
                <c:pt idx="4">
                  <c:v>-10.8</c:v>
                </c:pt>
                <c:pt idx="5">
                  <c:v>-10.8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-14.1</c:v>
                </c:pt>
                <c:pt idx="10">
                  <c:v>-14.1</c:v>
                </c:pt>
                <c:pt idx="11">
                  <c:v>-5.9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40992"/>
        <c:axId val="48750976"/>
      </c:lineChart>
      <c:catAx>
        <c:axId val="487372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4873945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8739456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737280"/>
        <c:crosses val="autoZero"/>
        <c:crossBetween val="between"/>
        <c:majorUnit val="20"/>
        <c:minorUnit val="20"/>
      </c:valAx>
      <c:catAx>
        <c:axId val="487409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75097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875097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740992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86"/>
          <c:h val="0.848909578544069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32.5</c:v>
                </c:pt>
                <c:pt idx="1">
                  <c:v>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-2.2999999999999998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4.3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-21.8</c:v>
                </c:pt>
                <c:pt idx="13">
                  <c:v>-21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8606208"/>
        <c:axId val="48608384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06208"/>
        <c:axId val="48608384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5.2</c:v>
                </c:pt>
                <c:pt idx="1">
                  <c:v>27.6</c:v>
                </c:pt>
                <c:pt idx="2">
                  <c:v>21.6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-3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-1.3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-3.9</c:v>
                </c:pt>
                <c:pt idx="13">
                  <c:v>-21.8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09920"/>
        <c:axId val="48624000"/>
      </c:lineChart>
      <c:catAx>
        <c:axId val="486062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4860838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860838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606208"/>
        <c:crosses val="autoZero"/>
        <c:crossBetween val="between"/>
        <c:majorUnit val="20"/>
        <c:minorUnit val="20"/>
      </c:valAx>
      <c:catAx>
        <c:axId val="486099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62400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862400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609920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17.100000000000001</c:v>
                </c:pt>
                <c:pt idx="1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6.8</c:v>
                </c:pt>
                <c:pt idx="4">
                  <c:v>0.9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8766976"/>
        <c:axId val="4876851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</c:v>
                </c:pt>
                <c:pt idx="1">
                  <c:v>35.5</c:v>
                </c:pt>
                <c:pt idx="2">
                  <c:v>-0.9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6.8</c:v>
                </c:pt>
                <c:pt idx="4">
                  <c:v>6.8</c:v>
                </c:pt>
                <c:pt idx="5">
                  <c:v>0.9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66976"/>
        <c:axId val="48768512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75936"/>
        <c:axId val="48770048"/>
      </c:lineChart>
      <c:catAx>
        <c:axId val="4876697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4876851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876851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766976"/>
        <c:crosses val="autoZero"/>
        <c:crossBetween val="between"/>
        <c:majorUnit val="20"/>
        <c:minorUnit val="20"/>
      </c:valAx>
      <c:valAx>
        <c:axId val="48770048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48775936"/>
        <c:crosses val="max"/>
        <c:crossBetween val="between"/>
        <c:majorUnit val="20"/>
      </c:valAx>
      <c:catAx>
        <c:axId val="48775936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48770048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48687664041993E-2"/>
          <c:y val="2.6221161406893935E-2"/>
          <c:w val="0.86861373578302714"/>
          <c:h val="0.83995921561629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-3.6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-1.6</c:v>
                </c:pt>
                <c:pt idx="4">
                  <c:v>-3.6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8942464"/>
        <c:axId val="4894464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-7.7</c:v>
                </c:pt>
                <c:pt idx="2">
                  <c:v>3.8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-8.4</c:v>
                </c:pt>
                <c:pt idx="4">
                  <c:v>-7.7</c:v>
                </c:pt>
                <c:pt idx="5">
                  <c:v>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46176"/>
        <c:axId val="49226496"/>
      </c:lineChart>
      <c:catAx>
        <c:axId val="4894246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4894464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894464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942464"/>
        <c:crosses val="autoZero"/>
        <c:crossBetween val="between"/>
        <c:majorUnit val="20"/>
        <c:minorUnit val="20"/>
      </c:valAx>
      <c:catAx>
        <c:axId val="48946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922649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922649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894617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-0.9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-0.9</c:v>
                </c:pt>
                <c:pt idx="4">
                  <c:v>-0.9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-1.3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-2.2000000000000002</c:v>
                </c:pt>
                <c:pt idx="10">
                  <c:v>-2.2000000000000002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7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-10</c:v>
                </c:pt>
                <c:pt idx="16">
                  <c:v>-11.5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9652864"/>
        <c:axId val="4965478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1">
                  <c:v>-1.1000000000000001</c:v>
                </c:pt>
                <c:pt idx="2">
                  <c:v>-1.1000000000000001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-0.9</c:v>
                </c:pt>
                <c:pt idx="4">
                  <c:v>-1.1000000000000001</c:v>
                </c:pt>
                <c:pt idx="5">
                  <c:v>-1.1000000000000001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0</c:v>
                </c:pt>
                <c:pt idx="10">
                  <c:v>-2.5</c:v>
                </c:pt>
                <c:pt idx="11">
                  <c:v>-1.1000000000000001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16.600000000000001</c:v>
                </c:pt>
                <c:pt idx="13">
                  <c:v>0</c:v>
                </c:pt>
                <c:pt idx="14">
                  <c:v>7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-8.4</c:v>
                </c:pt>
                <c:pt idx="16">
                  <c:v>-7.7</c:v>
                </c:pt>
                <c:pt idx="17">
                  <c:v>-2.2999999999999998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68864"/>
        <c:axId val="49670400"/>
      </c:lineChart>
      <c:catAx>
        <c:axId val="4965286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4965478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965478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9652864"/>
        <c:crosses val="autoZero"/>
        <c:crossBetween val="between"/>
        <c:majorUnit val="20"/>
        <c:minorUnit val="20"/>
      </c:valAx>
      <c:catAx>
        <c:axId val="496688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967040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967040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966886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28.4</c:v>
                </c:pt>
                <c:pt idx="1">
                  <c:v>-10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2</c:v>
                </c:pt>
                <c:pt idx="4">
                  <c:v>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-1.1000000000000001</c:v>
                </c:pt>
                <c:pt idx="7">
                  <c:v>-2.4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8.1</c:v>
                </c:pt>
                <c:pt idx="10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7764480"/>
        <c:axId val="5777484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15.6</c:v>
                </c:pt>
                <c:pt idx="1">
                  <c:v>10.7</c:v>
                </c:pt>
                <c:pt idx="2">
                  <c:v>0.3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2</c:v>
                </c:pt>
                <c:pt idx="4">
                  <c:v>1.1000000000000001</c:v>
                </c:pt>
                <c:pt idx="5">
                  <c:v>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-2.5</c:v>
                </c:pt>
                <c:pt idx="7">
                  <c:v>-0.2</c:v>
                </c:pt>
                <c:pt idx="8">
                  <c:v>-1.5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22.1</c:v>
                </c:pt>
                <c:pt idx="10">
                  <c:v>1.1000000000000001</c:v>
                </c:pt>
                <c:pt idx="11">
                  <c:v>1.1000000000000001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776384"/>
        <c:axId val="57778176"/>
      </c:lineChart>
      <c:catAx>
        <c:axId val="577644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5777484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7774848"/>
        <c:scaling>
          <c:orientation val="minMax"/>
          <c:max val="80"/>
          <c:min val="-8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7764480"/>
        <c:crosses val="autoZero"/>
        <c:crossBetween val="between"/>
        <c:majorUnit val="20"/>
        <c:minorUnit val="20"/>
      </c:valAx>
      <c:catAx>
        <c:axId val="577763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777817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7778176"/>
        <c:scaling>
          <c:orientation val="minMax"/>
          <c:max val="80"/>
          <c:min val="-8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777638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7" y="4689239"/>
            <a:ext cx="5394320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2</a:t>
            </a:r>
            <a:r>
              <a:rPr lang="nb-NO" sz="400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2013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9216756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rapportert utvikling for gjeldende kvartal. </a:t>
            </a:r>
            <a:r>
              <a:rPr lang="nb-NO" sz="1600" dirty="0">
                <a:latin typeface="Univers 45 Light" pitchFamily="34" charset="0"/>
              </a:rPr>
              <a:t>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kvartalet.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etterspørsel. Når det mangler en blå søyle er verdien lik null.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714145377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1462" y="1692097"/>
            <a:ext cx="14589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Mislighold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69954856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11977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53787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11977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6614391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4368544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40000683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96277" y="990566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0370569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13347</TotalTime>
  <Words>436</Words>
  <Application>Microsoft Office PowerPoint</Application>
  <PresentationFormat>On-screen Show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PowerPoint Presentation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PowerPoint Presentation</vt:lpstr>
      <vt:lpstr>PowerPoint Presentation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Kari-Anne Røisgård</cp:lastModifiedBy>
  <cp:revision>677</cp:revision>
  <cp:lastPrinted>2013-04-10T14:01:22Z</cp:lastPrinted>
  <dcterms:created xsi:type="dcterms:W3CDTF">2008-03-11T13:27:45Z</dcterms:created>
  <dcterms:modified xsi:type="dcterms:W3CDTF">2013-07-17T13:25:43Z</dcterms:modified>
</cp:coreProperties>
</file>