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536"/>
          <c:h val="0.8657212643678242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7.7</c:v>
                </c:pt>
                <c:pt idx="1">
                  <c:v>-5.9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7.7</c:v>
                </c:pt>
                <c:pt idx="4">
                  <c:v>-5.9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3.8</c:v>
                </c:pt>
                <c:pt idx="7" formatCode="0.0">
                  <c:v>-18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 formatCode="0.0">
                  <c:v>-33.4</c:v>
                </c:pt>
                <c:pt idx="10">
                  <c:v>-22.7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Fastrentelån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6.5</c:v>
                </c:pt>
                <c:pt idx="13">
                  <c:v>20.8</c:v>
                </c:pt>
              </c:numCache>
            </c:numRef>
          </c:val>
        </c:ser>
        <c:gapWidth val="140"/>
        <c:overlap val="100"/>
        <c:axId val="144269312"/>
        <c:axId val="1442712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-0.70000000000000007</c:v>
                </c:pt>
                <c:pt idx="1">
                  <c:v>0</c:v>
                </c:pt>
                <c:pt idx="2" formatCode="0.0">
                  <c:v>-2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3.5</c:v>
                </c:pt>
                <c:pt idx="4">
                  <c:v>0</c:v>
                </c:pt>
                <c:pt idx="5">
                  <c:v>2.2999999999999998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-4.2</c:v>
                </c:pt>
                <c:pt idx="7">
                  <c:v>0</c:v>
                </c:pt>
                <c:pt idx="8">
                  <c:v>-8.5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-20.9</c:v>
                </c:pt>
                <c:pt idx="10">
                  <c:v>0</c:v>
                </c:pt>
                <c:pt idx="11">
                  <c:v>-15.5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2.7</c:v>
                </c:pt>
                <c:pt idx="13">
                  <c:v>4.2</c:v>
                </c:pt>
                <c:pt idx="14">
                  <c:v>23.1</c:v>
                </c:pt>
              </c:numCache>
            </c:numRef>
          </c:val>
        </c:ser>
        <c:marker val="1"/>
        <c:axId val="144272768"/>
        <c:axId val="144282752"/>
      </c:lineChart>
      <c:catAx>
        <c:axId val="14426931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44271232"/>
        <c:crossesAt val="0"/>
        <c:auto val="1"/>
        <c:lblAlgn val="ctr"/>
        <c:lblOffset val="100"/>
        <c:tickLblSkip val="1"/>
        <c:tickMarkSkip val="4"/>
      </c:catAx>
      <c:valAx>
        <c:axId val="14427123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4269312"/>
        <c:crosses val="autoZero"/>
        <c:crossBetween val="between"/>
        <c:majorUnit val="20"/>
        <c:minorUnit val="20"/>
      </c:valAx>
      <c:catAx>
        <c:axId val="1442727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4282752"/>
        <c:crossesAt val="-90"/>
        <c:auto val="1"/>
        <c:lblAlgn val="ctr"/>
        <c:lblOffset val="100"/>
        <c:tickLblSkip val="1"/>
        <c:tickMarkSkip val="1"/>
      </c:catAx>
      <c:valAx>
        <c:axId val="14428275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427276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-4.3</c:v>
                </c:pt>
                <c:pt idx="1">
                  <c:v>-9.8000000000000007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-33.4</c:v>
                </c:pt>
                <c:pt idx="4">
                  <c:v>-17.8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-9.8000000000000007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-3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76198016"/>
        <c:axId val="1761999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-4.3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-7.8</c:v>
                </c:pt>
                <c:pt idx="4">
                  <c:v>-7.7</c:v>
                </c:pt>
                <c:pt idx="5">
                  <c:v>-17.8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-3.9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</c:v>
                </c:pt>
                <c:pt idx="1">
                  <c:v>3kv</c:v>
                </c:pt>
                <c:pt idx="2">
                  <c:v>4kv</c:v>
                </c:pt>
                <c:pt idx="3">
                  <c:v>2kv</c:v>
                </c:pt>
                <c:pt idx="4">
                  <c:v>3kv</c:v>
                </c:pt>
                <c:pt idx="5">
                  <c:v>4kv</c:v>
                </c:pt>
                <c:pt idx="6">
                  <c:v>2kv</c:v>
                </c:pt>
                <c:pt idx="7">
                  <c:v>3kv</c:v>
                </c:pt>
                <c:pt idx="8">
                  <c:v>4kv</c:v>
                </c:pt>
                <c:pt idx="9">
                  <c:v>2kv</c:v>
                </c:pt>
                <c:pt idx="10">
                  <c:v>3kv</c:v>
                </c:pt>
                <c:pt idx="11">
                  <c:v>4kv</c:v>
                </c:pt>
                <c:pt idx="12">
                  <c:v>2kv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-3.9</c:v>
                </c:pt>
              </c:numCache>
            </c:numRef>
          </c:val>
        </c:ser>
        <c:marker val="1"/>
        <c:axId val="176205824"/>
        <c:axId val="176207360"/>
      </c:lineChart>
      <c:catAx>
        <c:axId val="17619801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6199936"/>
        <c:crossesAt val="0"/>
        <c:auto val="1"/>
        <c:lblAlgn val="ctr"/>
        <c:lblOffset val="100"/>
        <c:tickLblSkip val="1"/>
        <c:tickMarkSkip val="4"/>
      </c:catAx>
      <c:valAx>
        <c:axId val="17619993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198016"/>
        <c:crosses val="autoZero"/>
        <c:crossBetween val="between"/>
        <c:majorUnit val="20"/>
        <c:minorUnit val="20"/>
      </c:valAx>
      <c:catAx>
        <c:axId val="176205824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207360"/>
        <c:crossesAt val="-90"/>
        <c:auto val="1"/>
        <c:lblAlgn val="ctr"/>
        <c:lblOffset val="100"/>
        <c:tickLblSkip val="1"/>
        <c:tickMarkSkip val="1"/>
      </c:catAx>
      <c:valAx>
        <c:axId val="1762073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20582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386"/>
          <c:h val="0.8489095785440685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6.4</c:v>
                </c:pt>
                <c:pt idx="1">
                  <c:v>34.200000000000003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-4.3</c:v>
                </c:pt>
                <c:pt idx="7">
                  <c:v>-12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14</c:v>
                </c:pt>
                <c:pt idx="10">
                  <c:v>4.3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-6.5</c:v>
                </c:pt>
                <c:pt idx="13">
                  <c:v>-2.2999999999999998</c:v>
                </c:pt>
              </c:numCache>
            </c:numRef>
          </c:val>
        </c:ser>
        <c:gapWidth val="140"/>
        <c:overlap val="100"/>
        <c:axId val="176300032"/>
        <c:axId val="17630041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-2.2999999999999998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76300032"/>
        <c:axId val="17630041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6.9</c:v>
                </c:pt>
                <c:pt idx="1">
                  <c:v>-0.70000000000000007</c:v>
                </c:pt>
                <c:pt idx="2">
                  <c:v>4.3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3</c:v>
                </c:pt>
                <c:pt idx="10">
                  <c:v>2.2999999999999998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76301952"/>
        <c:axId val="176303488"/>
      </c:lineChart>
      <c:catAx>
        <c:axId val="176300032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6300416"/>
        <c:crossesAt val="0"/>
        <c:auto val="1"/>
        <c:lblAlgn val="ctr"/>
        <c:lblOffset val="100"/>
        <c:tickLblSkip val="1"/>
        <c:tickMarkSkip val="4"/>
      </c:catAx>
      <c:valAx>
        <c:axId val="1763004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300032"/>
        <c:crosses val="autoZero"/>
        <c:crossBetween val="between"/>
        <c:majorUnit val="20"/>
        <c:minorUnit val="20"/>
      </c:valAx>
      <c:catAx>
        <c:axId val="17630195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303488"/>
        <c:crossesAt val="-90"/>
        <c:auto val="1"/>
        <c:lblAlgn val="ctr"/>
        <c:lblOffset val="100"/>
        <c:tickLblSkip val="1"/>
        <c:tickMarkSkip val="1"/>
      </c:catAx>
      <c:valAx>
        <c:axId val="17630348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630195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3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10.4</c:v>
                </c:pt>
                <c:pt idx="1">
                  <c:v>-3.7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>
                  <c:v>4.9000000000000004</c:v>
                </c:pt>
                <c:pt idx="4">
                  <c:v>7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1.3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44553088"/>
        <c:axId val="14455462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1.3</c:v>
                </c:pt>
                <c:pt idx="1">
                  <c:v>0</c:v>
                </c:pt>
                <c:pt idx="2">
                  <c:v>-29.6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</c:v>
                </c:pt>
                <c:pt idx="4">
                  <c:v>29.6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2.2000000000000002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44553088"/>
        <c:axId val="144554624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</c:ser>
        <c:marker val="1"/>
        <c:axId val="144562048"/>
        <c:axId val="144560512"/>
      </c:lineChart>
      <c:catAx>
        <c:axId val="144553088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44554624"/>
        <c:crossesAt val="0"/>
        <c:auto val="1"/>
        <c:lblAlgn val="ctr"/>
        <c:lblOffset val="100"/>
        <c:tickLblSkip val="1"/>
        <c:tickMarkSkip val="4"/>
      </c:catAx>
      <c:valAx>
        <c:axId val="14455462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44553088"/>
        <c:crosses val="autoZero"/>
        <c:crossBetween val="between"/>
        <c:majorUnit val="20"/>
        <c:minorUnit val="20"/>
      </c:valAx>
      <c:valAx>
        <c:axId val="1445605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44562048"/>
        <c:crosses val="max"/>
        <c:crossBetween val="between"/>
        <c:majorUnit val="20"/>
      </c:valAx>
      <c:catAx>
        <c:axId val="144562048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4456051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16E-2"/>
          <c:w val="0.86861373578302714"/>
          <c:h val="0.8399592156162959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-17.5</c:v>
                </c:pt>
                <c:pt idx="1">
                  <c:v>-3.4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Sheet1!$A$2:$A$7</c:f>
              <c:strCache>
                <c:ptCount val="6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>
                  <c:v>-13.9</c:v>
                </c:pt>
                <c:pt idx="4">
                  <c:v>-40</c:v>
                </c:pt>
              </c:numCache>
            </c:numRef>
          </c:val>
        </c:ser>
        <c:gapWidth val="140"/>
        <c:overlap val="100"/>
        <c:axId val="178255360"/>
        <c:axId val="1782572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-0.9</c:v>
                </c:pt>
                <c:pt idx="1">
                  <c:v>-18.8</c:v>
                </c:pt>
                <c:pt idx="2">
                  <c:v>-6.4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-16.600000000000001</c:v>
                </c:pt>
                <c:pt idx="4">
                  <c:v>-15.2</c:v>
                </c:pt>
                <c:pt idx="5">
                  <c:v>-13.4</c:v>
                </c:pt>
              </c:numCache>
            </c:numRef>
          </c:val>
        </c:ser>
        <c:marker val="1"/>
        <c:axId val="178263168"/>
        <c:axId val="178264704"/>
      </c:lineChart>
      <c:catAx>
        <c:axId val="178255360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78257280"/>
        <c:crossesAt val="0"/>
        <c:auto val="1"/>
        <c:lblAlgn val="ctr"/>
        <c:lblOffset val="100"/>
        <c:tickLblSkip val="1"/>
        <c:tickMarkSkip val="4"/>
      </c:catAx>
      <c:valAx>
        <c:axId val="1782572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8255360"/>
        <c:crosses val="autoZero"/>
        <c:crossBetween val="between"/>
        <c:majorUnit val="20"/>
        <c:minorUnit val="20"/>
      </c:valAx>
      <c:catAx>
        <c:axId val="1782631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8264704"/>
        <c:crossesAt val="-90"/>
        <c:auto val="1"/>
        <c:lblAlgn val="ctr"/>
        <c:lblOffset val="100"/>
        <c:tickLblSkip val="1"/>
        <c:tickMarkSkip val="1"/>
      </c:catAx>
      <c:valAx>
        <c:axId val="1782647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826316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69"/>
          <c:h val="0.865721264367823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-18.899999999999999</c:v>
                </c:pt>
                <c:pt idx="1">
                  <c:v>-13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-16.600000000000001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>
                  <c:v>0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>
                  <c:v>-19.8</c:v>
                </c:pt>
                <c:pt idx="10">
                  <c:v>-0.9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>
                  <c:v>-2</c:v>
                </c:pt>
                <c:pt idx="13">
                  <c:v>9.6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>
                  <c:v>-29.6</c:v>
                </c:pt>
                <c:pt idx="16">
                  <c:v>-19.899999999999999</c:v>
                </c:pt>
              </c:numCache>
            </c:numRef>
          </c:val>
        </c:ser>
        <c:gapWidth val="140"/>
        <c:overlap val="100"/>
        <c:axId val="178389376"/>
        <c:axId val="1783905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0</c:v>
                </c:pt>
                <c:pt idx="1">
                  <c:v>-20.100000000000001</c:v>
                </c:pt>
                <c:pt idx="2">
                  <c:v>-13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0</c:v>
                </c:pt>
                <c:pt idx="4">
                  <c:v>-17.7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-0.9</c:v>
                </c:pt>
                <c:pt idx="7">
                  <c:v>0</c:v>
                </c:pt>
                <c:pt idx="8">
                  <c:v>-13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-5.9</c:v>
                </c:pt>
                <c:pt idx="10">
                  <c:v>-18.899999999999999</c:v>
                </c:pt>
                <c:pt idx="11">
                  <c:v>-0.9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-0.9</c:v>
                </c:pt>
                <c:pt idx="13">
                  <c:v>-13.9</c:v>
                </c:pt>
                <c:pt idx="14">
                  <c:v>-7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Sheet1!$A$2:$A$19</c:f>
              <c:strCache>
                <c:ptCount val="18"/>
                <c:pt idx="0">
                  <c:v>2kv </c:v>
                </c:pt>
                <c:pt idx="1">
                  <c:v>3kv</c:v>
                </c:pt>
                <c:pt idx="2">
                  <c:v>4kv</c:v>
                </c:pt>
                <c:pt idx="3">
                  <c:v>2kv </c:v>
                </c:pt>
                <c:pt idx="4">
                  <c:v>3kv</c:v>
                </c:pt>
                <c:pt idx="5">
                  <c:v>4kv</c:v>
                </c:pt>
                <c:pt idx="6">
                  <c:v>2kv </c:v>
                </c:pt>
                <c:pt idx="7">
                  <c:v>3kv</c:v>
                </c:pt>
                <c:pt idx="8">
                  <c:v>4kv</c:v>
                </c:pt>
                <c:pt idx="9">
                  <c:v>2kv </c:v>
                </c:pt>
                <c:pt idx="10">
                  <c:v>3kv</c:v>
                </c:pt>
                <c:pt idx="11">
                  <c:v>4kv</c:v>
                </c:pt>
                <c:pt idx="12">
                  <c:v>2kv </c:v>
                </c:pt>
                <c:pt idx="13">
                  <c:v>3kv</c:v>
                </c:pt>
                <c:pt idx="14">
                  <c:v>4kv</c:v>
                </c:pt>
                <c:pt idx="15">
                  <c:v>2kv </c:v>
                </c:pt>
                <c:pt idx="16">
                  <c:v>3kv</c:v>
                </c:pt>
                <c:pt idx="17">
                  <c:v>4kv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0</c:v>
                </c:pt>
                <c:pt idx="16">
                  <c:v>-30.9</c:v>
                </c:pt>
                <c:pt idx="17">
                  <c:v>-43</c:v>
                </c:pt>
              </c:numCache>
            </c:numRef>
          </c:val>
        </c:ser>
        <c:marker val="1"/>
        <c:axId val="178392064"/>
        <c:axId val="178393856"/>
      </c:lineChart>
      <c:catAx>
        <c:axId val="17838937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78390528"/>
        <c:crossesAt val="0"/>
        <c:auto val="1"/>
        <c:lblAlgn val="ctr"/>
        <c:lblOffset val="100"/>
        <c:tickLblSkip val="1"/>
        <c:tickMarkSkip val="4"/>
      </c:catAx>
      <c:valAx>
        <c:axId val="1783905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389376"/>
        <c:crosses val="autoZero"/>
        <c:crossBetween val="between"/>
        <c:majorUnit val="20"/>
        <c:minorUnit val="20"/>
      </c:valAx>
      <c:catAx>
        <c:axId val="17839206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393856"/>
        <c:crossesAt val="-90"/>
        <c:auto val="1"/>
        <c:lblAlgn val="ctr"/>
        <c:lblOffset val="100"/>
        <c:tickLblSkip val="1"/>
        <c:tickMarkSkip val="1"/>
      </c:catAx>
      <c:valAx>
        <c:axId val="1783938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392064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469"/>
          <c:h val="0.8657212643678239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57.1</c:v>
                </c:pt>
                <c:pt idx="1">
                  <c:v>46.4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>
                  <c:v>-26.9</c:v>
                </c:pt>
                <c:pt idx="7">
                  <c:v>-13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>
                  <c:v>13.9</c:v>
                </c:pt>
                <c:pt idx="10">
                  <c:v>13.9</c:v>
                </c:pt>
              </c:numCache>
            </c:numRef>
          </c:val>
        </c:ser>
        <c:gapWidth val="140"/>
        <c:overlap val="100"/>
        <c:axId val="178702592"/>
        <c:axId val="1787088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26.6</c:v>
                </c:pt>
                <c:pt idx="1">
                  <c:v>44.1</c:v>
                </c:pt>
                <c:pt idx="2">
                  <c:v>33.4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13</c:v>
                </c:pt>
                <c:pt idx="7">
                  <c:v>-14.4</c:v>
                </c:pt>
                <c:pt idx="8">
                  <c:v>-13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17.2</c:v>
                </c:pt>
                <c:pt idx="10">
                  <c:v>13</c:v>
                </c:pt>
                <c:pt idx="11">
                  <c:v>13.9</c:v>
                </c:pt>
              </c:numCache>
            </c:numRef>
          </c:val>
        </c:ser>
        <c:marker val="1"/>
        <c:axId val="178710400"/>
        <c:axId val="178711936"/>
      </c:lineChart>
      <c:catAx>
        <c:axId val="17870259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8708864"/>
        <c:crossesAt val="0"/>
        <c:auto val="1"/>
        <c:lblAlgn val="ctr"/>
        <c:lblOffset val="100"/>
        <c:tickLblSkip val="1"/>
        <c:tickMarkSkip val="4"/>
      </c:catAx>
      <c:valAx>
        <c:axId val="178708864"/>
        <c:scaling>
          <c:orientation val="minMax"/>
          <c:max val="80"/>
          <c:min val="-8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702592"/>
        <c:crosses val="autoZero"/>
        <c:crossBetween val="between"/>
        <c:majorUnit val="20"/>
        <c:minorUnit val="20"/>
      </c:valAx>
      <c:catAx>
        <c:axId val="1787104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711936"/>
        <c:crossesAt val="-90"/>
        <c:auto val="1"/>
        <c:lblAlgn val="ctr"/>
        <c:lblOffset val="100"/>
        <c:tickLblSkip val="1"/>
        <c:tickMarkSkip val="1"/>
      </c:catAx>
      <c:valAx>
        <c:axId val="178711936"/>
        <c:scaling>
          <c:orientation val="minMax"/>
          <c:max val="80"/>
          <c:min val="-8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871040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0.10165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64" y="192084"/>
          <a:ext cx="1512168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4" y="147047"/>
          <a:ext cx="1521889" cy="5847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xmlns="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3.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2012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4107645085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Første-hjemslån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</a:t>
            </a:r>
            <a:r>
              <a:rPr lang="nb-NO" sz="1600" dirty="0" smtClean="0">
                <a:latin typeface="Univers 45 Light" pitchFamily="34" charset="0"/>
              </a:rPr>
              <a:t>etterspørsel. Når det mangler en blå søyle er verdien lik null.</a:t>
            </a:r>
            <a:endParaRPr lang="nb-NO" sz="1600" dirty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Samlet 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79912" y="1600187"/>
            <a:ext cx="471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Makro-økonomiske</a:t>
            </a:r>
            <a:r>
              <a:rPr lang="nb-NO" sz="1600" dirty="0" smtClean="0">
                <a:latin typeface="Univers 45 Light" pitchFamily="34" charset="0"/>
              </a:rPr>
              <a:t> utsikter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851920" y="857232"/>
            <a:ext cx="464917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72229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Kapitaldekning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836712"/>
            <a:ext cx="0" cy="453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1462" y="1692097"/>
            <a:ext cx="14589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2123728" y="836712"/>
            <a:ext cx="17281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Kredittpraksis, </a:t>
            </a:r>
            <a:r>
              <a:rPr lang="nb-NO" sz="1600" dirty="0" err="1" smtClean="0">
                <a:latin typeface="Univers 45 Light" pitchFamily="34" charset="0"/>
              </a:rPr>
              <a:t>førstehjemslån</a:t>
            </a:r>
            <a:endParaRPr lang="nb-NO" sz="16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1802839343"/>
              </p:ext>
            </p:extLst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979712" y="692696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95536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764704"/>
            <a:ext cx="16561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</a:t>
            </a:r>
            <a:r>
              <a:rPr lang="nb-NO" sz="1600" dirty="0" smtClean="0">
                <a:latin typeface="Univers 45 Light" pitchFamily="34" charset="0"/>
              </a:rPr>
              <a:t>boligens </a:t>
            </a:r>
            <a:r>
              <a:rPr lang="nb-NO" sz="1600" dirty="0">
                <a:latin typeface="Univers 45 Light" pitchFamily="34" charset="0"/>
              </a:rPr>
              <a:t>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bruk av avdragsfrihet, maksimal </a:t>
            </a:r>
            <a:r>
              <a:rPr lang="nb-NO" sz="1600" dirty="0">
                <a:latin typeface="Univers 45 Light" pitchFamily="34" charset="0"/>
              </a:rPr>
              <a:t>gjeld i forhold </a:t>
            </a:r>
            <a:r>
              <a:rPr lang="nb-NO" sz="1600" dirty="0" smtClean="0">
                <a:latin typeface="Univers 45 Light" pitchFamily="34" charset="0"/>
              </a:rPr>
              <a:t>til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boligens verdi og 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57190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solidFill>
                  <a:schemeClr val="tx1"/>
                </a:solidFill>
                <a:latin typeface="Univers 45 Light" pitchFamily="34" charset="0"/>
              </a:rPr>
              <a:t>Figur 3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solidFill>
                  <a:schemeClr val="tx1"/>
                </a:solidFill>
                <a:latin typeface="Univers 45 Light" pitchFamily="34" charset="0"/>
              </a:rPr>
              <a:t>1), 2)</a:t>
            </a:r>
            <a:r>
              <a:rPr lang="nb-NO" sz="2000" dirty="0" smtClean="0">
                <a:solidFill>
                  <a:schemeClr val="tx1"/>
                </a:solidFill>
                <a:latin typeface="Univers 45 Light" pitchFamily="34" charset="0"/>
              </a:rPr>
              <a:t> Prosent</a:t>
            </a:r>
            <a:endParaRPr lang="en-GB" sz="2000" dirty="0" smtClean="0">
              <a:solidFill>
                <a:schemeClr val="tx1"/>
              </a:solidFill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Bruk av avdragsfrihet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383104193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875275654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 pitchFamily="34" charset="0"/>
              </a:rPr>
              <a:t>Figur </a:t>
            </a:r>
            <a:r>
              <a:rPr lang="nb-NO" sz="2000" b="1" dirty="0" smtClean="0">
                <a:latin typeface="Univers 45 Light" pitchFamily="34" charset="0"/>
              </a:rPr>
              <a:t>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3143291116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>
                <a:latin typeface="Univers 45 Light"/>
              </a:rPr>
              <a:t>Figur </a:t>
            </a:r>
            <a:r>
              <a:rPr lang="nb-NO" sz="2000" b="1" dirty="0" smtClean="0">
                <a:latin typeface="Univers 45 Light"/>
              </a:rPr>
              <a:t>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080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xmlns="" val="2213535943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2) Positive tall for utlånsmargin betyr økt utlånsmargin. Positive tall for utlånsmargin, krav til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egenkapital og gebyrer og negative tall for maksimal nedbetalingstid innebærer strammere</a:t>
            </a:r>
          </a:p>
          <a:p>
            <a:pPr marL="54000" indent="-457200"/>
            <a:r>
              <a:rPr lang="nb-NO" sz="1600" dirty="0" smtClean="0">
                <a:latin typeface="Univers 45 Light" pitchFamily="34" charset="0"/>
              </a:rPr>
              <a:t>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11391</TotalTime>
  <Words>447</Words>
  <Application>Microsoft Office PowerPoint</Application>
  <PresentationFormat>Skjermfremvisning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Lysbilde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Lysbilde 6</vt:lpstr>
      <vt:lpstr>Lysbilde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Grethe Frøyland</cp:lastModifiedBy>
  <cp:revision>615</cp:revision>
  <dcterms:created xsi:type="dcterms:W3CDTF">2008-03-11T13:27:45Z</dcterms:created>
  <dcterms:modified xsi:type="dcterms:W3CDTF">2012-10-17T08:51:53Z</dcterms:modified>
</cp:coreProperties>
</file>