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7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377" autoAdjust="0"/>
  </p:normalViewPr>
  <p:slideViewPr>
    <p:cSldViewPr>
      <p:cViewPr>
        <p:scale>
          <a:sx n="100" d="100"/>
          <a:sy n="100" d="100"/>
        </p:scale>
        <p:origin x="-153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0914"/>
          <c:h val="0.865721264367820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Sheet1!$B$2:$B$72</c:f>
              <c:numCache>
                <c:formatCode>General</c:formatCode>
                <c:ptCount val="15"/>
                <c:pt idx="0">
                  <c:v>42.5</c:v>
                </c:pt>
                <c:pt idx="1">
                  <c:v>27.5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Sheet1!$D$2:$D$72</c:f>
              <c:numCache>
                <c:formatCode>General</c:formatCode>
                <c:ptCount val="15"/>
                <c:pt idx="3">
                  <c:v>42.5</c:v>
                </c:pt>
                <c:pt idx="4">
                  <c:v>27.5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Sheet1!$F$2:$F$72</c:f>
              <c:numCache>
                <c:formatCode>General</c:formatCode>
                <c:ptCount val="15"/>
                <c:pt idx="6" formatCode="0.0">
                  <c:v>22.6</c:v>
                </c:pt>
                <c:pt idx="7" formatCode="0.0">
                  <c:v>22.3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Sheet1!$H$2:$H$72</c:f>
              <c:numCache>
                <c:formatCode>General</c:formatCode>
                <c:ptCount val="15"/>
                <c:pt idx="9" formatCode="0.0">
                  <c:v>38.700000000000003</c:v>
                </c:pt>
                <c:pt idx="10" formatCode="0.0">
                  <c:v>32.700000000000003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Sheet1!$J$2:$J$72</c:f>
              <c:numCache>
                <c:formatCode>General</c:formatCode>
                <c:ptCount val="15"/>
                <c:pt idx="12">
                  <c:v>-3</c:v>
                </c:pt>
                <c:pt idx="13">
                  <c:v>13.3</c:v>
                </c:pt>
              </c:numCache>
            </c:numRef>
          </c:val>
        </c:ser>
        <c:gapWidth val="140"/>
        <c:overlap val="100"/>
        <c:axId val="179852800"/>
        <c:axId val="17985472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Sheet1!$C$2:$C$72</c:f>
              <c:numCache>
                <c:formatCode>General</c:formatCode>
                <c:ptCount val="15"/>
                <c:pt idx="0">
                  <c:v>3.8</c:v>
                </c:pt>
                <c:pt idx="1">
                  <c:v>3.1</c:v>
                </c:pt>
                <c:pt idx="2">
                  <c:v>0.5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Sheet1!$E$2:$E$72</c:f>
              <c:numCache>
                <c:formatCode>General</c:formatCode>
                <c:ptCount val="15"/>
                <c:pt idx="3">
                  <c:v>3.8</c:v>
                </c:pt>
                <c:pt idx="4">
                  <c:v>3.1</c:v>
                </c:pt>
                <c:pt idx="5">
                  <c:v>0.5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Sheet1!$G$2:$G$72</c:f>
              <c:numCache>
                <c:formatCode>General</c:formatCode>
                <c:ptCount val="15"/>
                <c:pt idx="6" formatCode="0.0">
                  <c:v>3.8</c:v>
                </c:pt>
                <c:pt idx="7" formatCode="0.0">
                  <c:v>-3.4</c:v>
                </c:pt>
                <c:pt idx="8">
                  <c:v>3.5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Sheet1!$I$2:$I$72</c:f>
              <c:numCache>
                <c:formatCode>General</c:formatCode>
                <c:ptCount val="15"/>
                <c:pt idx="9">
                  <c:v>10.6</c:v>
                </c:pt>
                <c:pt idx="10">
                  <c:v>-6.4</c:v>
                </c:pt>
                <c:pt idx="11">
                  <c:v>-7.8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Sheet1!$K$2:$K$72</c:f>
              <c:numCache>
                <c:formatCode>General</c:formatCode>
                <c:ptCount val="15"/>
                <c:pt idx="12">
                  <c:v>-3</c:v>
                </c:pt>
                <c:pt idx="13">
                  <c:v>21.8</c:v>
                </c:pt>
                <c:pt idx="14">
                  <c:v>33</c:v>
                </c:pt>
              </c:numCache>
            </c:numRef>
          </c:val>
        </c:ser>
        <c:marker val="1"/>
        <c:axId val="179872896"/>
        <c:axId val="179874432"/>
      </c:lineChart>
      <c:catAx>
        <c:axId val="17985280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9854720"/>
        <c:crossesAt val="0"/>
        <c:auto val="1"/>
        <c:lblAlgn val="ctr"/>
        <c:lblOffset val="100"/>
        <c:tickLblSkip val="1"/>
        <c:tickMarkSkip val="4"/>
      </c:catAx>
      <c:valAx>
        <c:axId val="17985472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9852800"/>
        <c:crosses val="autoZero"/>
        <c:crossBetween val="between"/>
        <c:majorUnit val="20"/>
        <c:minorUnit val="20"/>
      </c:valAx>
      <c:catAx>
        <c:axId val="1798728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9874432"/>
        <c:crossesAt val="-90"/>
        <c:auto val="1"/>
        <c:lblAlgn val="ctr"/>
        <c:lblOffset val="100"/>
        <c:tickLblSkip val="1"/>
        <c:tickMarkSkip val="1"/>
      </c:catAx>
      <c:valAx>
        <c:axId val="17987443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987289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Sheet1!$B$2:$B$86</c:f>
              <c:numCache>
                <c:formatCode>General</c:formatCode>
                <c:ptCount val="15"/>
                <c:pt idx="0">
                  <c:v>0</c:v>
                </c:pt>
                <c:pt idx="1">
                  <c:v>-4.2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Sheet1!$D$2:$D$86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Sheet1!$F$2:$F$86</c:f>
              <c:numCache>
                <c:formatCode>General</c:formatCode>
                <c:ptCount val="15"/>
                <c:pt idx="6">
                  <c:v>0</c:v>
                </c:pt>
                <c:pt idx="7">
                  <c:v>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Sheet1!$H$2:$H$86</c:f>
              <c:numCache>
                <c:formatCode>General</c:formatCode>
                <c:ptCount val="15"/>
                <c:pt idx="9">
                  <c:v>0</c:v>
                </c:pt>
                <c:pt idx="10">
                  <c:v>-4.2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Sheet1!$J$2:$J$86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80194304"/>
        <c:axId val="1802169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Sheet1!$C$2:$C$86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-33.5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Sheet1!$E$2:$E$86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-8.2000000000000011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Sheet1!$G$2:$G$86</c:f>
              <c:numCache>
                <c:formatCode>General</c:formatCode>
                <c:ptCount val="15"/>
                <c:pt idx="6">
                  <c:v>0</c:v>
                </c:pt>
                <c:pt idx="7">
                  <c:v>2.2999999999999998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Sheet1!$I$2:$I$86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-10.8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Sheet1!$K$2:$K$86</c:f>
              <c:numCache>
                <c:formatCode>General</c:formatCode>
                <c:ptCount val="15"/>
                <c:pt idx="12">
                  <c:v>0</c:v>
                </c:pt>
                <c:pt idx="13">
                  <c:v>-3</c:v>
                </c:pt>
                <c:pt idx="14">
                  <c:v>-6.5</c:v>
                </c:pt>
              </c:numCache>
            </c:numRef>
          </c:val>
        </c:ser>
        <c:marker val="1"/>
        <c:axId val="180218496"/>
        <c:axId val="180093312"/>
      </c:lineChart>
      <c:catAx>
        <c:axId val="18019430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0216960"/>
        <c:crossesAt val="0"/>
        <c:auto val="1"/>
        <c:lblAlgn val="ctr"/>
        <c:lblOffset val="100"/>
        <c:tickLblSkip val="1"/>
        <c:tickMarkSkip val="4"/>
      </c:catAx>
      <c:valAx>
        <c:axId val="1802169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194304"/>
        <c:crosses val="autoZero"/>
        <c:crossBetween val="between"/>
        <c:majorUnit val="20"/>
        <c:minorUnit val="20"/>
      </c:valAx>
      <c:catAx>
        <c:axId val="18021849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093312"/>
        <c:crossesAt val="-90"/>
        <c:auto val="1"/>
        <c:lblAlgn val="ctr"/>
        <c:lblOffset val="100"/>
        <c:tickLblSkip val="1"/>
        <c:tickMarkSkip val="1"/>
      </c:catAx>
      <c:valAx>
        <c:axId val="1800933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21849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399886"/>
          <c:h val="0.8489095785440654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Sheet1!$B$2:$B$72</c:f>
              <c:numCache>
                <c:formatCode>General</c:formatCode>
                <c:ptCount val="15"/>
                <c:pt idx="0">
                  <c:v>-20.5</c:v>
                </c:pt>
                <c:pt idx="1">
                  <c:v>-39.4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Sheet1!$D$2:$D$72</c:f>
              <c:numCache>
                <c:formatCode>General</c:formatCode>
                <c:ptCount val="15"/>
                <c:pt idx="3">
                  <c:v>-3</c:v>
                </c:pt>
                <c:pt idx="4">
                  <c:v>-4.2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Sheet1!$F$2:$F$72</c:f>
              <c:numCache>
                <c:formatCode>General</c:formatCode>
                <c:ptCount val="15"/>
                <c:pt idx="6">
                  <c:v>-3</c:v>
                </c:pt>
                <c:pt idx="7">
                  <c:v>-4.2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Sheet1!$H$2:$H$72</c:f>
              <c:numCache>
                <c:formatCode>General</c:formatCode>
                <c:ptCount val="15"/>
                <c:pt idx="9">
                  <c:v>0</c:v>
                </c:pt>
                <c:pt idx="10">
                  <c:v>9.8000000000000007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Sheet1!$J$2:$J$72</c:f>
              <c:numCache>
                <c:formatCode>General</c:formatCode>
                <c:ptCount val="15"/>
                <c:pt idx="12">
                  <c:v>-7.2</c:v>
                </c:pt>
                <c:pt idx="13">
                  <c:v>-10.200000000000001</c:v>
                </c:pt>
              </c:numCache>
            </c:numRef>
          </c:val>
        </c:ser>
        <c:gapWidth val="140"/>
        <c:overlap val="100"/>
        <c:axId val="182115712"/>
        <c:axId val="181994624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Sheet1!$E$2:$E$72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-4.2</c:v>
                </c:pt>
              </c:numCache>
            </c:numRef>
          </c:val>
        </c:ser>
        <c:marker val="1"/>
        <c:axId val="182115712"/>
        <c:axId val="181994624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Sheet1!$C$2:$C$72</c:f>
              <c:numCache>
                <c:formatCode>General</c:formatCode>
                <c:ptCount val="15"/>
                <c:pt idx="0">
                  <c:v>-11</c:v>
                </c:pt>
                <c:pt idx="1">
                  <c:v>20.7</c:v>
                </c:pt>
                <c:pt idx="2">
                  <c:v>29.4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Sheet1!$G$2:$G$72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-6.5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Sheet1!$I$2:$I$72</c:f>
              <c:numCache>
                <c:formatCode>General</c:formatCode>
                <c:ptCount val="15"/>
                <c:pt idx="9">
                  <c:v>4.2</c:v>
                </c:pt>
                <c:pt idx="10">
                  <c:v>9.8000000000000007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Sheet1!$A$2:$A$72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Sheet1!$K$2:$K$72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-23</c:v>
                </c:pt>
              </c:numCache>
            </c:numRef>
          </c:val>
        </c:ser>
        <c:marker val="1"/>
        <c:axId val="181995776"/>
        <c:axId val="181997568"/>
      </c:lineChart>
      <c:catAx>
        <c:axId val="18211571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1994624"/>
        <c:crossesAt val="0"/>
        <c:auto val="1"/>
        <c:lblAlgn val="ctr"/>
        <c:lblOffset val="100"/>
        <c:tickLblSkip val="1"/>
        <c:tickMarkSkip val="4"/>
      </c:catAx>
      <c:valAx>
        <c:axId val="1819946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2115712"/>
        <c:crosses val="autoZero"/>
        <c:crossBetween val="between"/>
        <c:majorUnit val="20"/>
        <c:minorUnit val="20"/>
      </c:valAx>
      <c:catAx>
        <c:axId val="18199577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1997568"/>
        <c:crossesAt val="-90"/>
        <c:auto val="1"/>
        <c:lblAlgn val="ctr"/>
        <c:lblOffset val="100"/>
        <c:tickLblSkip val="1"/>
        <c:tickMarkSkip val="1"/>
      </c:catAx>
      <c:valAx>
        <c:axId val="18199756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19957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02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Sheet1!$A$2:$A$52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9"/>
                <c:pt idx="0">
                  <c:v>29.8</c:v>
                </c:pt>
                <c:pt idx="1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Sheet1!$A$2:$A$52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Sheet1!$A$2:$A$52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9"/>
                <c:pt idx="6">
                  <c:v>0</c:v>
                </c:pt>
                <c:pt idx="7">
                  <c:v>24.9</c:v>
                </c:pt>
              </c:numCache>
            </c:numRef>
          </c:val>
        </c:ser>
        <c:gapWidth val="140"/>
        <c:overlap val="100"/>
        <c:axId val="182248576"/>
        <c:axId val="18225011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9"/>
                <c:pt idx="0">
                  <c:v>48.7</c:v>
                </c:pt>
                <c:pt idx="1">
                  <c:v>27.7</c:v>
                </c:pt>
                <c:pt idx="2">
                  <c:v>-36.6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9"/>
                <c:pt idx="3">
                  <c:v>0</c:v>
                </c:pt>
                <c:pt idx="4">
                  <c:v>0.9</c:v>
                </c:pt>
                <c:pt idx="5">
                  <c:v>4.0999999999999996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9"/>
                <c:pt idx="6">
                  <c:v>0</c:v>
                </c:pt>
                <c:pt idx="7">
                  <c:v>7</c:v>
                </c:pt>
                <c:pt idx="8">
                  <c:v>27.9</c:v>
                </c:pt>
              </c:numCache>
            </c:numRef>
          </c:val>
        </c:ser>
        <c:marker val="1"/>
        <c:axId val="182248576"/>
        <c:axId val="182250112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Sheet1!$A$2:$A$52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9"/>
              </c:numCache>
            </c:numRef>
          </c:val>
        </c:ser>
        <c:marker val="1"/>
        <c:axId val="182327168"/>
        <c:axId val="182325632"/>
      </c:lineChart>
      <c:catAx>
        <c:axId val="182248576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82250112"/>
        <c:crossesAt val="0"/>
        <c:auto val="1"/>
        <c:lblAlgn val="ctr"/>
        <c:lblOffset val="100"/>
        <c:tickLblSkip val="1"/>
        <c:tickMarkSkip val="4"/>
      </c:catAx>
      <c:valAx>
        <c:axId val="1822501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2248576"/>
        <c:crosses val="autoZero"/>
        <c:crossBetween val="between"/>
        <c:majorUnit val="20"/>
        <c:minorUnit val="20"/>
      </c:valAx>
      <c:valAx>
        <c:axId val="18232563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2327168"/>
        <c:crosses val="max"/>
        <c:crossBetween val="between"/>
        <c:majorUnit val="20"/>
      </c:valAx>
      <c:catAx>
        <c:axId val="182327168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232563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23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Sheet1!$A$2:$A$35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6"/>
                <c:pt idx="0">
                  <c:v>0</c:v>
                </c:pt>
                <c:pt idx="1">
                  <c:v>-23.6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Sheet1!$A$2:$A$35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Sheet1!$D$2:$D$35</c:f>
              <c:numCache>
                <c:formatCode>General</c:formatCode>
                <c:ptCount val="6"/>
                <c:pt idx="3">
                  <c:v>0</c:v>
                </c:pt>
                <c:pt idx="4">
                  <c:v>-7</c:v>
                </c:pt>
              </c:numCache>
            </c:numRef>
          </c:val>
        </c:ser>
        <c:gapWidth val="140"/>
        <c:overlap val="100"/>
        <c:axId val="186655104"/>
        <c:axId val="1866570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Sheet1!$A$2:$A$35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Sheet1!$C$2:$C$35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-27.5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Sheet1!$A$2:$A$35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Sheet1!$E$2:$E$35</c:f>
              <c:numCache>
                <c:formatCode>General</c:formatCode>
                <c:ptCount val="6"/>
                <c:pt idx="3">
                  <c:v>0</c:v>
                </c:pt>
                <c:pt idx="4">
                  <c:v>0</c:v>
                </c:pt>
                <c:pt idx="5">
                  <c:v>-27.5</c:v>
                </c:pt>
              </c:numCache>
            </c:numRef>
          </c:val>
        </c:ser>
        <c:marker val="1"/>
        <c:axId val="186662912"/>
        <c:axId val="186664448"/>
      </c:lineChart>
      <c:catAx>
        <c:axId val="186655104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86657024"/>
        <c:crossesAt val="0"/>
        <c:auto val="1"/>
        <c:lblAlgn val="ctr"/>
        <c:lblOffset val="100"/>
        <c:tickLblSkip val="1"/>
        <c:tickMarkSkip val="4"/>
      </c:catAx>
      <c:valAx>
        <c:axId val="1866570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6655104"/>
        <c:crosses val="autoZero"/>
        <c:crossBetween val="between"/>
        <c:majorUnit val="20"/>
        <c:minorUnit val="20"/>
      </c:valAx>
      <c:catAx>
        <c:axId val="18666291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6664448"/>
        <c:crossesAt val="-90"/>
        <c:auto val="1"/>
        <c:lblAlgn val="ctr"/>
        <c:lblOffset val="100"/>
        <c:tickLblSkip val="1"/>
        <c:tickMarkSkip val="1"/>
      </c:catAx>
      <c:valAx>
        <c:axId val="18666444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6662912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836"/>
          <c:h val="0.8657212643678202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Sheet1!$B$2:$B$103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-10.6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Sheet1!$D$2:$D$103</c:f>
              <c:numCache>
                <c:formatCode>General</c:formatCode>
                <c:ptCount val="18"/>
                <c:pt idx="3">
                  <c:v>0</c:v>
                </c:pt>
                <c:pt idx="4">
                  <c:v>-11.7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Sheet1!$F$2:$F$103</c:f>
              <c:numCache>
                <c:formatCode>General</c:formatCode>
                <c:ptCount val="18"/>
                <c:pt idx="6">
                  <c:v>0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Sheet1!$H$2:$H$103</c:f>
              <c:numCache>
                <c:formatCode>General</c:formatCode>
                <c:ptCount val="18"/>
                <c:pt idx="9">
                  <c:v>0</c:v>
                </c:pt>
                <c:pt idx="10">
                  <c:v>-3.6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Sheet1!$J$2:$J$103</c:f>
              <c:numCache>
                <c:formatCode>General</c:formatCode>
                <c:ptCount val="18"/>
                <c:pt idx="12">
                  <c:v>0</c:v>
                </c:pt>
                <c:pt idx="13">
                  <c:v>-16.600000000000001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Sheet1!$L$2:$L$103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186909440"/>
        <c:axId val="1869109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Sheet1!$C$2:$C$103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0</c:v>
                </c:pt>
                <c:pt idx="2">
                  <c:v>-33.6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Sheet1!$E$2:$E$103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-33.6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Sheet1!$G$2:$G$103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-0.9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Sheet1!$I$2:$I$103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-16.600000000000001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Sheet1!$K$2:$K$103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  <c:pt idx="14">
                  <c:v>-35.800000000000004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Sheet1!$A$2:$A$103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Sheet1!$M$2:$M$103</c:f>
              <c:numCache>
                <c:formatCode>General</c:formatCode>
                <c:ptCount val="18"/>
                <c:pt idx="15">
                  <c:v>0</c:v>
                </c:pt>
                <c:pt idx="16">
                  <c:v>-13</c:v>
                </c:pt>
                <c:pt idx="17">
                  <c:v>-29.6</c:v>
                </c:pt>
              </c:numCache>
            </c:numRef>
          </c:val>
        </c:ser>
        <c:marker val="1"/>
        <c:axId val="186912128"/>
        <c:axId val="186922112"/>
      </c:lineChart>
      <c:catAx>
        <c:axId val="186909440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86910976"/>
        <c:crossesAt val="0"/>
        <c:auto val="1"/>
        <c:lblAlgn val="ctr"/>
        <c:lblOffset val="100"/>
        <c:tickLblSkip val="1"/>
        <c:tickMarkSkip val="4"/>
      </c:catAx>
      <c:valAx>
        <c:axId val="1869109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6909440"/>
        <c:crosses val="autoZero"/>
        <c:crossBetween val="between"/>
        <c:majorUnit val="20"/>
        <c:minorUnit val="20"/>
      </c:valAx>
      <c:catAx>
        <c:axId val="18691212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6922112"/>
        <c:crossesAt val="-90"/>
        <c:auto val="1"/>
        <c:lblAlgn val="ctr"/>
        <c:lblOffset val="100"/>
        <c:tickLblSkip val="1"/>
        <c:tickMarkSkip val="1"/>
      </c:catAx>
      <c:valAx>
        <c:axId val="1869221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691212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836"/>
          <c:h val="0.8657212643678202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Sheet1!$B$2:$B$56</c:f>
              <c:numCache>
                <c:formatCode>General</c:formatCode>
                <c:ptCount val="12"/>
                <c:pt idx="0">
                  <c:v>-33</c:v>
                </c:pt>
                <c:pt idx="1">
                  <c:v>27.6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Sheet1!$D$2:$D$56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Sheet1!$F$2:$F$56</c:f>
              <c:numCache>
                <c:formatCode>General</c:formatCode>
                <c:ptCount val="12"/>
                <c:pt idx="6">
                  <c:v>0</c:v>
                </c:pt>
                <c:pt idx="7">
                  <c:v>-16.600000000000001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Sheet1!$H$2:$H$56</c:f>
              <c:numCache>
                <c:formatCode>General</c:formatCode>
                <c:ptCount val="12"/>
                <c:pt idx="9">
                  <c:v>0</c:v>
                </c:pt>
                <c:pt idx="10">
                  <c:v>29.6</c:v>
                </c:pt>
              </c:numCache>
            </c:numRef>
          </c:val>
        </c:ser>
        <c:gapWidth val="140"/>
        <c:overlap val="100"/>
        <c:axId val="187336960"/>
        <c:axId val="1873514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Sheet1!$C$2:$C$56</c:f>
              <c:numCache>
                <c:formatCode>General</c:formatCode>
                <c:ptCount val="12"/>
                <c:pt idx="0">
                  <c:v>4.7</c:v>
                </c:pt>
                <c:pt idx="1">
                  <c:v>-14.9</c:v>
                </c:pt>
                <c:pt idx="2">
                  <c:v>47.5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Sheet1!$E$2:$E$56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10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Sheet1!$G$2:$G$56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-16.600000000000001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4kb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Sheet1!$I$2:$I$56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33.800000000000004</c:v>
                </c:pt>
              </c:numCache>
            </c:numRef>
          </c:val>
        </c:ser>
        <c:marker val="1"/>
        <c:axId val="187352960"/>
        <c:axId val="187354496"/>
      </c:lineChart>
      <c:catAx>
        <c:axId val="18733696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7351424"/>
        <c:crossesAt val="0"/>
        <c:auto val="1"/>
        <c:lblAlgn val="ctr"/>
        <c:lblOffset val="100"/>
        <c:tickLblSkip val="1"/>
        <c:tickMarkSkip val="4"/>
      </c:catAx>
      <c:valAx>
        <c:axId val="1873514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7336960"/>
        <c:crosses val="autoZero"/>
        <c:crossBetween val="between"/>
        <c:majorUnit val="20"/>
        <c:minorUnit val="20"/>
      </c:valAx>
      <c:catAx>
        <c:axId val="1873529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7354496"/>
        <c:crossesAt val="-90"/>
        <c:auto val="1"/>
        <c:lblAlgn val="ctr"/>
        <c:lblOffset val="100"/>
        <c:tickLblSkip val="1"/>
        <c:tickMarkSkip val="1"/>
      </c:catAx>
      <c:valAx>
        <c:axId val="1873544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735296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3.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2011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7161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</a:t>
            </a:r>
            <a:r>
              <a:rPr lang="nb-NO" sz="1600" dirty="0" err="1" smtClean="0">
                <a:latin typeface="Univers 45 Light" pitchFamily="34" charset="0"/>
              </a:rPr>
              <a:t>kreditt-praksis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28836" y="1600187"/>
            <a:ext cx="63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" y="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1614475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29454" y="1571612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764704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08720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8844</TotalTime>
  <Words>436</Words>
  <Application>Microsoft Office PowerPoint</Application>
  <PresentationFormat>On-screen Show (4:3)</PresentationFormat>
  <Paragraphs>85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Birgitte Hovdan Molden</cp:lastModifiedBy>
  <cp:revision>529</cp:revision>
  <dcterms:created xsi:type="dcterms:W3CDTF">2008-03-11T13:27:45Z</dcterms:created>
  <dcterms:modified xsi:type="dcterms:W3CDTF">2011-10-17T10:38:06Z</dcterms:modified>
</cp:coreProperties>
</file>