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42113" cy="987266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FF9933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55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69"/>
          <c:h val="0.865721264367825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chemeClr val="accent2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-0.2</c:v>
                </c:pt>
                <c:pt idx="1">
                  <c:v>-27.9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-1.5</c:v>
                </c:pt>
                <c:pt idx="4">
                  <c:v>-23.6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Sheet1!$F$2:$F$16</c:f>
              <c:numCache>
                <c:formatCode>0.0</c:formatCode>
                <c:ptCount val="15"/>
                <c:pt idx="6" formatCode="General">
                  <c:v>-8.6999999999999993</c:v>
                </c:pt>
                <c:pt idx="7" formatCode="General">
                  <c:v>-27.9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Sheet1!$H$2:$H$16</c:f>
              <c:numCache>
                <c:formatCode>0.0</c:formatCode>
                <c:ptCount val="15"/>
                <c:pt idx="9" formatCode="General">
                  <c:v>-32.799999999999997</c:v>
                </c:pt>
                <c:pt idx="10" formatCode="General">
                  <c:v>-57.7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14.9</c:v>
                </c:pt>
                <c:pt idx="13">
                  <c:v>10.7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39118080"/>
        <c:axId val="13912000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 formatCode="0.0">
                  <c:v>-2</c:v>
                </c:pt>
                <c:pt idx="1">
                  <c:v>-0.2</c:v>
                </c:pt>
                <c:pt idx="2">
                  <c:v>4.2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2.2999999999999998</c:v>
                </c:pt>
                <c:pt idx="4">
                  <c:v>-0.2</c:v>
                </c:pt>
                <c:pt idx="5">
                  <c:v>4.2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Sheet1!$G$2:$G$16</c:f>
              <c:numCache>
                <c:formatCode>0.0</c:formatCode>
                <c:ptCount val="15"/>
                <c:pt idx="6" formatCode="General">
                  <c:v>-8.5</c:v>
                </c:pt>
                <c:pt idx="7">
                  <c:v>-7.4</c:v>
                </c:pt>
                <c:pt idx="8" formatCode="General">
                  <c:v>-4.3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-15.5</c:v>
                </c:pt>
                <c:pt idx="10">
                  <c:v>-12.6</c:v>
                </c:pt>
                <c:pt idx="11">
                  <c:v>-0.1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23.1</c:v>
                </c:pt>
                <c:pt idx="13">
                  <c:v>13.6</c:v>
                </c:pt>
                <c:pt idx="14">
                  <c:v>14.9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125888"/>
        <c:axId val="139127424"/>
      </c:lineChart>
      <c:catAx>
        <c:axId val="13911808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3912000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3912000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9118080"/>
        <c:crosses val="autoZero"/>
        <c:crossBetween val="between"/>
        <c:majorUnit val="20"/>
        <c:minorUnit val="20"/>
      </c:valAx>
      <c:catAx>
        <c:axId val="1391258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912742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39127424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912588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-3.9</c:v>
                </c:pt>
                <c:pt idx="1">
                  <c:v>-4.2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-17.8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-4.3</c:v>
                </c:pt>
                <c:pt idx="10">
                  <c:v>-12.4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Mislighold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0</c:v>
                </c:pt>
                <c:pt idx="1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270144"/>
        <c:axId val="528870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</c:v>
                </c:pt>
                <c:pt idx="1">
                  <c:v>-10.199999999999999</c:v>
                </c:pt>
                <c:pt idx="2">
                  <c:v>-5.9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-17.8</c:v>
                </c:pt>
                <c:pt idx="4">
                  <c:v>-5.4</c:v>
                </c:pt>
                <c:pt idx="5">
                  <c:v>-10.8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-3.9</c:v>
                </c:pt>
                <c:pt idx="10">
                  <c:v>-14.1</c:v>
                </c:pt>
                <c:pt idx="11">
                  <c:v>-14.1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Mislighold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90240"/>
        <c:axId val="5292032"/>
      </c:lineChart>
      <c:catAx>
        <c:axId val="527014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528870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28870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270144"/>
        <c:crosses val="autoZero"/>
        <c:crossBetween val="between"/>
        <c:majorUnit val="20"/>
        <c:minorUnit val="20"/>
      </c:valAx>
      <c:catAx>
        <c:axId val="52902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29203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292032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290240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486"/>
          <c:h val="0.848909578544069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39.4</c:v>
                </c:pt>
                <c:pt idx="1">
                  <c:v>32.5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-9.8000000000000007</c:v>
                </c:pt>
                <c:pt idx="7">
                  <c:v>-2.2999999999999998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4.3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0</c:v>
                </c:pt>
                <c:pt idx="13">
                  <c:v>-21.8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012096"/>
        <c:axId val="5018368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2096"/>
        <c:axId val="5018368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4.3</c:v>
                </c:pt>
                <c:pt idx="1">
                  <c:v>5.2</c:v>
                </c:pt>
                <c:pt idx="2">
                  <c:v>27.6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-3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-3.9</c:v>
                </c:pt>
                <c:pt idx="14">
                  <c:v>-21.8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9904"/>
        <c:axId val="5029888"/>
      </c:lineChart>
      <c:catAx>
        <c:axId val="501209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501836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01836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012096"/>
        <c:crosses val="autoZero"/>
        <c:crossBetween val="between"/>
        <c:majorUnit val="20"/>
        <c:minorUnit val="20"/>
      </c:valAx>
      <c:catAx>
        <c:axId val="50199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02988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029888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019904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18</c:v>
                </c:pt>
                <c:pt idx="1">
                  <c:v>17.100000000000001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5.9</c:v>
                </c:pt>
                <c:pt idx="4">
                  <c:v>6.8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13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222400"/>
        <c:axId val="522393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-29.6</c:v>
                </c:pt>
                <c:pt idx="1">
                  <c:v>5</c:v>
                </c:pt>
                <c:pt idx="2">
                  <c:v>35.5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0</c:v>
                </c:pt>
                <c:pt idx="4">
                  <c:v>6.8</c:v>
                </c:pt>
                <c:pt idx="5">
                  <c:v>6.8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22400"/>
        <c:axId val="5223936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27264"/>
        <c:axId val="5225472"/>
      </c:lineChart>
      <c:catAx>
        <c:axId val="522240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522393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223936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222400"/>
        <c:crosses val="autoZero"/>
        <c:crossBetween val="between"/>
        <c:majorUnit val="20"/>
        <c:minorUnit val="20"/>
      </c:valAx>
      <c:valAx>
        <c:axId val="5225472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5227264"/>
        <c:crosses val="max"/>
        <c:crossBetween val="between"/>
        <c:majorUnit val="20"/>
      </c:valAx>
      <c:catAx>
        <c:axId val="5227264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5225472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48687664041993E-2"/>
          <c:y val="2.6221161406893935E-2"/>
          <c:w val="0.86861373578302714"/>
          <c:h val="0.83995921561629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-6.2</c:v>
                </c:pt>
                <c:pt idx="1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-19.2</c:v>
                </c:pt>
                <c:pt idx="4">
                  <c:v>-1.6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389312"/>
        <c:axId val="539148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-6.4</c:v>
                </c:pt>
                <c:pt idx="1">
                  <c:v>8.1999999999999993</c:v>
                </c:pt>
                <c:pt idx="2">
                  <c:v>-7.7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-13.4</c:v>
                </c:pt>
                <c:pt idx="4">
                  <c:v>-8.4</c:v>
                </c:pt>
                <c:pt idx="5">
                  <c:v>-7.7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93024"/>
        <c:axId val="5403008"/>
      </c:lineChart>
      <c:catAx>
        <c:axId val="538931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539148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39148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389312"/>
        <c:crosses val="autoZero"/>
        <c:crossBetween val="between"/>
        <c:majorUnit val="20"/>
        <c:minorUnit val="20"/>
      </c:valAx>
      <c:catAx>
        <c:axId val="53930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40300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403008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393024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0</c:v>
                </c:pt>
                <c:pt idx="4">
                  <c:v>-0.9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0</c:v>
                </c:pt>
                <c:pt idx="10">
                  <c:v>-2.2000000000000002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>
                  <c:v>7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-25.2</c:v>
                </c:pt>
                <c:pt idx="16">
                  <c:v>-10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6849280"/>
        <c:axId val="685120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-13</c:v>
                </c:pt>
                <c:pt idx="1">
                  <c:v>0</c:v>
                </c:pt>
                <c:pt idx="2">
                  <c:v>-1.1000000000000001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0</c:v>
                </c:pt>
                <c:pt idx="4">
                  <c:v>-0.9</c:v>
                </c:pt>
                <c:pt idx="5">
                  <c:v>-1.1000000000000001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-13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-0.9</c:v>
                </c:pt>
                <c:pt idx="10">
                  <c:v>0</c:v>
                </c:pt>
                <c:pt idx="11">
                  <c:v>-2.5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-7</c:v>
                </c:pt>
                <c:pt idx="13">
                  <c:v>16.600000000000001</c:v>
                </c:pt>
                <c:pt idx="14">
                  <c:v>0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-43</c:v>
                </c:pt>
                <c:pt idx="16">
                  <c:v>-8.4</c:v>
                </c:pt>
                <c:pt idx="17">
                  <c:v>-7.7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65280"/>
        <c:axId val="6866816"/>
      </c:lineChart>
      <c:catAx>
        <c:axId val="684928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685120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685120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6849280"/>
        <c:crosses val="autoZero"/>
        <c:crossBetween val="between"/>
        <c:majorUnit val="20"/>
        <c:minorUnit val="20"/>
      </c:valAx>
      <c:catAx>
        <c:axId val="68652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686681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686681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686528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50</c:v>
                </c:pt>
                <c:pt idx="1">
                  <c:v>28.4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0</c:v>
                </c:pt>
                <c:pt idx="4">
                  <c:v>2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0</c:v>
                </c:pt>
                <c:pt idx="7">
                  <c:v>-1.1000000000000001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13.9</c:v>
                </c:pt>
                <c:pt idx="10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6891776"/>
        <c:axId val="689804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33.4</c:v>
                </c:pt>
                <c:pt idx="1">
                  <c:v>15.6</c:v>
                </c:pt>
                <c:pt idx="2">
                  <c:v>10.7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0</c:v>
                </c:pt>
                <c:pt idx="4">
                  <c:v>2</c:v>
                </c:pt>
                <c:pt idx="5">
                  <c:v>1.1000000000000001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-13</c:v>
                </c:pt>
                <c:pt idx="7">
                  <c:v>-2.5</c:v>
                </c:pt>
                <c:pt idx="8">
                  <c:v>-0.2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13.9</c:v>
                </c:pt>
                <c:pt idx="10">
                  <c:v>22.1</c:v>
                </c:pt>
                <c:pt idx="11">
                  <c:v>1.1000000000000001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99584"/>
        <c:axId val="6901120"/>
      </c:lineChart>
      <c:catAx>
        <c:axId val="689177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689804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6898048"/>
        <c:scaling>
          <c:orientation val="minMax"/>
          <c:max val="80"/>
          <c:min val="-8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6891776"/>
        <c:crosses val="autoZero"/>
        <c:crossBetween val="between"/>
        <c:majorUnit val="20"/>
        <c:minorUnit val="20"/>
      </c:valAx>
      <c:catAx>
        <c:axId val="68995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690112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6901120"/>
        <c:scaling>
          <c:orientation val="minMax"/>
          <c:max val="80"/>
          <c:min val="-8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689958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7" y="4689239"/>
            <a:ext cx="5394320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1.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2013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64179017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etterspørsel. Når det mangler en blå søyle er verdien lik null.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76506865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kredittpraksis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72229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1462" y="1692097"/>
            <a:ext cx="14589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Mislighold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38184900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979712" y="692696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764704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solidFill>
                  <a:schemeClr val="tx1"/>
                </a:solidFill>
                <a:latin typeface="Univers 45 Light" pitchFamily="34" charset="0"/>
              </a:rPr>
              <a:t>Figur 3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solidFill>
                  <a:schemeClr val="tx1"/>
                </a:solidFill>
                <a:latin typeface="Univers 45 Light" pitchFamily="34" charset="0"/>
              </a:rPr>
              <a:t>1), 2)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Prosent</a:t>
            </a:r>
            <a:endParaRPr lang="en-GB" sz="2000" dirty="0" smtClean="0">
              <a:solidFill>
                <a:schemeClr val="tx1"/>
              </a:solidFill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12079286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72663943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541552133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96277" y="990566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34026922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11826</TotalTime>
  <Words>447</Words>
  <Application>Microsoft Office PowerPoint</Application>
  <PresentationFormat>On-screen Show (4:3)</PresentationFormat>
  <Paragraphs>84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PowerPoint Presentation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PowerPoint Presentation</vt:lpstr>
      <vt:lpstr>PowerPoint Presentation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Lisa Kristine Reiakvam</cp:lastModifiedBy>
  <cp:revision>653</cp:revision>
  <cp:lastPrinted>2013-04-10T14:01:22Z</cp:lastPrinted>
  <dcterms:created xsi:type="dcterms:W3CDTF">2008-03-11T13:27:45Z</dcterms:created>
  <dcterms:modified xsi:type="dcterms:W3CDTF">2013-04-12T08:40:23Z</dcterms:modified>
</cp:coreProperties>
</file>