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116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 formatCode="0.0">
                  <c:v>-21.765102949090313</c:v>
                </c:pt>
                <c:pt idx="1">
                  <c:v>-22.3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 formatCode="0.0">
                  <c:v>-21.765102949090313</c:v>
                </c:pt>
                <c:pt idx="4">
                  <c:v>-22.3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 formatCode="0.0">
                  <c:v>-25.699794189700974</c:v>
                </c:pt>
                <c:pt idx="7">
                  <c:v>-21.8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 formatCode="0.0">
                  <c:v>0</c:v>
                </c:pt>
                <c:pt idx="10">
                  <c:v>-13.2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 formatCode="0.0">
                  <c:v>-25.699794189700974</c:v>
                </c:pt>
                <c:pt idx="13">
                  <c:v>-26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4629504"/>
        <c:axId val="18464396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-3</c:v>
                </c:pt>
                <c:pt idx="1">
                  <c:v>-12.743300215797504</c:v>
                </c:pt>
                <c:pt idx="2" formatCode="General">
                  <c:v>-15.1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-3</c:v>
                </c:pt>
                <c:pt idx="4" formatCode="0.0">
                  <c:v>-12.743300215797504</c:v>
                </c:pt>
                <c:pt idx="5">
                  <c:v>-13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-7.2</c:v>
                </c:pt>
                <c:pt idx="7" formatCode="0.0">
                  <c:v>-2.9670074122433223</c:v>
                </c:pt>
                <c:pt idx="8">
                  <c:v>-24.8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2.2999999999999998</c:v>
                </c:pt>
                <c:pt idx="10" formatCode="0.0">
                  <c:v>-23.22941024949484</c:v>
                </c:pt>
                <c:pt idx="11">
                  <c:v>-4.2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-3.4</c:v>
                </c:pt>
                <c:pt idx="13" formatCode="0.0">
                  <c:v>-2.9670074122433223</c:v>
                </c:pt>
                <c:pt idx="14">
                  <c:v>-18.8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645504"/>
        <c:axId val="184647040"/>
      </c:lineChart>
      <c:catAx>
        <c:axId val="18462950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464396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4643968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629504"/>
        <c:crosses val="autoZero"/>
        <c:crossBetween val="between"/>
        <c:majorUnit val="20"/>
        <c:minorUnit val="20"/>
      </c:valAx>
      <c:catAx>
        <c:axId val="1846455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64704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464704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64550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 formatCode="0.0">
                  <c:v>-3.9346912406106611</c:v>
                </c:pt>
                <c:pt idx="1">
                  <c:v>9.8000000000000007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 formatCode="0.0">
                  <c:v>0</c:v>
                </c:pt>
                <c:pt idx="4">
                  <c:v>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 formatCode="0.0">
                  <c:v>0</c:v>
                </c:pt>
                <c:pt idx="7">
                  <c:v>-4.3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Markedsandeler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4.2</c:v>
                </c:pt>
                <c:pt idx="13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5255424"/>
        <c:axId val="18525696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0</c:v>
                </c:pt>
                <c:pt idx="1">
                  <c:v>3.5903124029662297</c:v>
                </c:pt>
                <c:pt idx="2" formatCode="General">
                  <c:v>-0.9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-10.8</c:v>
                </c:pt>
                <c:pt idx="4" formatCode="0.0">
                  <c:v>6.5446813870839016</c:v>
                </c:pt>
                <c:pt idx="5">
                  <c:v>14.8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 formatCode="0.0">
                  <c:v>-2.2512891599772908</c:v>
                </c:pt>
                <c:pt idx="8">
                  <c:v>-2.2999999999999998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-5.9</c:v>
                </c:pt>
                <c:pt idx="10" formatCode="0.0">
                  <c:v>-5.2182965722206127</c:v>
                </c:pt>
                <c:pt idx="11">
                  <c:v>-3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Markedsandeler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17.899999999999999</c:v>
                </c:pt>
                <c:pt idx="14">
                  <c:v>9.8000000000000007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139584"/>
        <c:axId val="185141120"/>
      </c:lineChart>
      <c:catAx>
        <c:axId val="18525542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525696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5256960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255424"/>
        <c:crosses val="autoZero"/>
        <c:crossBetween val="between"/>
        <c:majorUnit val="20"/>
        <c:minorUnit val="20"/>
      </c:valAx>
      <c:catAx>
        <c:axId val="1851395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14112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514112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139584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 formatCode="0.0">
                  <c:v>14.569372404220529</c:v>
                </c:pt>
                <c:pt idx="1">
                  <c:v>-0.8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4.3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-4.2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 formatCode="0.0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5295616"/>
        <c:axId val="185297536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295616"/>
        <c:axId val="185297536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21.6</c:v>
                </c:pt>
                <c:pt idx="1">
                  <c:v>-14.005015936180643</c:v>
                </c:pt>
                <c:pt idx="2" formatCode="General">
                  <c:v>-12.8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-3.8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-1.3</c:v>
                </c:pt>
                <c:pt idx="10">
                  <c:v>4.2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303424"/>
        <c:axId val="185304960"/>
      </c:lineChart>
      <c:catAx>
        <c:axId val="18529561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529753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5297536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295616"/>
        <c:crosses val="autoZero"/>
        <c:crossBetween val="between"/>
        <c:majorUnit val="20"/>
        <c:minorUnit val="20"/>
      </c:valAx>
      <c:catAx>
        <c:axId val="1853034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30496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530496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303424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0.0">
                  <c:v>6.1134777472810189</c:v>
                </c:pt>
                <c:pt idx="1">
                  <c:v>3.8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 formatCode="0.0">
                  <c:v>-13.02643348615079</c:v>
                </c:pt>
                <c:pt idx="4">
                  <c:v>1.1000000000000001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4890880"/>
        <c:axId val="18489241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 formatCode="General">
                  <c:v>-0.9</c:v>
                </c:pt>
                <c:pt idx="1">
                  <c:v>-13.278252340960412</c:v>
                </c:pt>
                <c:pt idx="2" formatCode="General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0.9</c:v>
                </c:pt>
                <c:pt idx="4" formatCode="0.0">
                  <c:v>0.8885530021941116</c:v>
                </c:pt>
                <c:pt idx="5">
                  <c:v>0.9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90880"/>
        <c:axId val="184892416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908032"/>
        <c:axId val="184906496"/>
      </c:lineChart>
      <c:catAx>
        <c:axId val="1848908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8489241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4892416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890880"/>
        <c:crosses val="autoZero"/>
        <c:crossBetween val="between"/>
        <c:majorUnit val="20"/>
        <c:minorUnit val="20"/>
      </c:valAx>
      <c:valAx>
        <c:axId val="18490649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4908032"/>
        <c:crosses val="max"/>
        <c:crossBetween val="between"/>
        <c:majorUnit val="20"/>
      </c:valAx>
      <c:catAx>
        <c:axId val="184908032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4906496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">
                  <c:v>-0.8885530021941116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 formatCode="0.0">
                  <c:v>-0.8885530021941116</c:v>
                </c:pt>
                <c:pt idx="4">
                  <c:v>-0.9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3346304"/>
        <c:axId val="18334822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 formatCode="General">
                  <c:v>3.8</c:v>
                </c:pt>
                <c:pt idx="1">
                  <c:v>12.137880483956678</c:v>
                </c:pt>
                <c:pt idx="2" formatCode="General">
                  <c:v>-0.9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3.8</c:v>
                </c:pt>
                <c:pt idx="4" formatCode="0.0">
                  <c:v>13.02643348615079</c:v>
                </c:pt>
                <c:pt idx="5">
                  <c:v>15.3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350016"/>
        <c:axId val="183351552"/>
      </c:lineChart>
      <c:catAx>
        <c:axId val="18334630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8334822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3348224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3346304"/>
        <c:crosses val="autoZero"/>
        <c:crossBetween val="between"/>
        <c:majorUnit val="20"/>
        <c:minorUnit val="20"/>
      </c:valAx>
      <c:catAx>
        <c:axId val="1833500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335155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335155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335001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 formatCode="0.0">
                  <c:v>0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0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 formatCode="0.0">
                  <c:v>7.0020307494751304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 formatCode="0.0">
                  <c:v>7.0020307494751304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 formatCode="0.0">
                  <c:v>-0.8885530021941116</c:v>
                </c:pt>
                <c:pt idx="16">
                  <c:v>-0.9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3544448"/>
        <c:axId val="18355481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Sheet1!$C$2:$C$19</c:f>
              <c:numCache>
                <c:formatCode>0.0</c:formatCode>
                <c:ptCount val="18"/>
                <c:pt idx="0" formatCode="General">
                  <c:v>-1.1000000000000001</c:v>
                </c:pt>
                <c:pt idx="1">
                  <c:v>12.137880483956678</c:v>
                </c:pt>
                <c:pt idx="2" formatCode="General">
                  <c:v>-2.2000000000000002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-1.1000000000000001</c:v>
                </c:pt>
                <c:pt idx="4" formatCode="0.0">
                  <c:v>11.886061629147056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7</c:v>
                </c:pt>
                <c:pt idx="7" formatCode="0.0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-1.1000000000000001</c:v>
                </c:pt>
                <c:pt idx="10" formatCode="0.0">
                  <c:v>13.02643348615079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7</c:v>
                </c:pt>
                <c:pt idx="13" formatCode="0.0">
                  <c:v>7.0020307494751304</c:v>
                </c:pt>
                <c:pt idx="14">
                  <c:v>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-2.2999999999999998</c:v>
                </c:pt>
                <c:pt idx="16" formatCode="0.0">
                  <c:v>-0.8885530021941116</c:v>
                </c:pt>
                <c:pt idx="17">
                  <c:v>-0.9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556352"/>
        <c:axId val="183439360"/>
      </c:lineChart>
      <c:catAx>
        <c:axId val="18354444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8355481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3554816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3544448"/>
        <c:crosses val="autoZero"/>
        <c:crossBetween val="between"/>
        <c:majorUnit val="20"/>
        <c:minorUnit val="20"/>
      </c:valAx>
      <c:catAx>
        <c:axId val="1835563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343936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343936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3556352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.0">
                  <c:v>-0.8885530021941116</c:v>
                </c:pt>
                <c:pt idx="1">
                  <c:v>-36.4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 formatCode="0.0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 formatCode="0.0">
                  <c:v>-3.5472941899775541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4967552"/>
        <c:axId val="1849694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 formatCode="General">
                  <c:v>0.3</c:v>
                </c:pt>
                <c:pt idx="1">
                  <c:v>-30.50265789312704</c:v>
                </c:pt>
                <c:pt idx="2" formatCode="General">
                  <c:v>-7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1.1000000000000001</c:v>
                </c:pt>
                <c:pt idx="4" formatCode="0.0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-1.5</c:v>
                </c:pt>
                <c:pt idx="7" formatCode="0.0">
                  <c:v>0</c:v>
                </c:pt>
                <c:pt idx="8">
                  <c:v>-13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1.1000000000000001</c:v>
                </c:pt>
                <c:pt idx="10" formatCode="0.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975360"/>
        <c:axId val="184976896"/>
      </c:lineChart>
      <c:catAx>
        <c:axId val="18496755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49694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4969472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4967552"/>
        <c:crosses val="autoZero"/>
        <c:crossBetween val="between"/>
        <c:majorUnit val="20"/>
        <c:minorUnit val="20"/>
      </c:valAx>
      <c:catAx>
        <c:axId val="184975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497689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497689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497536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4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2013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08636259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rapportert utvikling for gjeldende kvartal. </a:t>
            </a:r>
            <a:r>
              <a:rPr lang="nb-NO" sz="1600" dirty="0">
                <a:latin typeface="Univers 45 Light" pitchFamily="34" charset="0"/>
              </a:rPr>
              <a:t>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kvartalet.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</a:t>
            </a:r>
            <a:r>
              <a:rPr lang="nb-NO" sz="1600" smtClean="0">
                <a:latin typeface="Univers 45 Light" pitchFamily="34" charset="0"/>
              </a:rPr>
              <a:t>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63687936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11560" y="857232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 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57446" y="1698269"/>
            <a:ext cx="17470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Markedsandeler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58647670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11977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53787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11977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97913194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55549348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8540086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40061211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22949</TotalTime>
  <Words>425</Words>
  <Application>Microsoft Office PowerPoint</Application>
  <PresentationFormat>On-screen Show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 Presentation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 Presentation</vt:lpstr>
      <vt:lpstr>PowerPoint Presentation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Frøyland, Anne Grethe</cp:lastModifiedBy>
  <cp:revision>723</cp:revision>
  <cp:lastPrinted>2013-04-10T14:01:22Z</cp:lastPrinted>
  <dcterms:created xsi:type="dcterms:W3CDTF">2008-03-11T13:27:45Z</dcterms:created>
  <dcterms:modified xsi:type="dcterms:W3CDTF">2014-01-16T07:13:30Z</dcterms:modified>
</cp:coreProperties>
</file>