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docProps/app.xml" Id="rId3" /><Relationship Type="http://schemas.openxmlformats.org/package/2006/relationships/metadata/core-properties" Target="docProps/core.xml" Id="rId2" /><Relationship Type="http://schemas.openxmlformats.org/officeDocument/2006/relationships/officeDocument" Target="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28" r:id="rId1"/>
    <p:sldMasterId id="2147483707" r:id="rId2"/>
    <p:sldMasterId id="2147483710" r:id="rId3"/>
    <p:sldMasterId id="2147483669" r:id="rId4"/>
    <p:sldMasterId id="2147483682" r:id="rId5"/>
    <p:sldMasterId id="2147483745" r:id="rId6"/>
    <p:sldMasterId id="2147483752" r:id="rId7"/>
    <p:sldMasterId id="2147483769" r:id="rId8"/>
  </p:sldMasterIdLst>
  <p:notesMasterIdLst>
    <p:notesMasterId r:id="rId20"/>
  </p:notesMasterIdLst>
  <p:handoutMasterIdLst>
    <p:handoutMasterId r:id="rId21"/>
  </p:handoutMasterIdLst>
  <p:sldIdLst>
    <p:sldId id="259" r:id="rId9"/>
    <p:sldId id="311" r:id="rId10"/>
    <p:sldId id="312" r:id="rId11"/>
    <p:sldId id="313" r:id="rId12"/>
    <p:sldId id="298" r:id="rId13"/>
    <p:sldId id="304" r:id="rId14"/>
    <p:sldId id="317" r:id="rId15"/>
    <p:sldId id="308" r:id="rId16"/>
    <p:sldId id="302" r:id="rId17"/>
    <p:sldId id="325" r:id="rId18"/>
    <p:sldId id="327" r:id="rId19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6"/>
    </p:embeddedFont>
    <p:embeddedFont>
      <p:font typeface="Arial Black" panose="020B0A04020102020204" pitchFamily="34" charset="0"/>
      <p:bold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B90"/>
    <a:srgbClr val="E88443"/>
    <a:srgbClr val="2B7297"/>
    <a:srgbClr val="2B7399"/>
    <a:srgbClr val="225978"/>
    <a:srgbClr val="2B728D"/>
    <a:srgbClr val="967396"/>
    <a:srgbClr val="78A57D"/>
    <a:srgbClr val="CD8C41"/>
    <a:srgbClr val="DD2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7CF3A3-D7E9-4874-94A5-42DF93ECD00C}">
  <a:tblStyle styleId="{BC7CF3A3-D7E9-4874-94A5-42DF93ECD00C}" styleName="Norges Bank">
    <a:wholeTbl>
      <a:tcTxStyle>
        <a:fontRef idx="minor">
          <a:prstClr val="red"/>
        </a:fontRef>
        <a:schemeClr val="dk1"/>
      </a:tcTxStyle>
      <a:tcStyle>
        <a:tcBdr>
          <a:left>
            <a:ln w="3175" cmpd="sng">
              <a:noFill/>
            </a:ln>
          </a:left>
          <a:right>
            <a:ln w="3175" cmpd="sng">
              <a:noFill/>
            </a:ln>
          </a:right>
          <a:top>
            <a:ln w="3175" cmpd="sng">
              <a:noFill/>
            </a:ln>
          </a:top>
          <a:bottom>
            <a:ln w="3175" cmpd="sng">
              <a:noFill/>
            </a:ln>
          </a:bottom>
          <a:insideH>
            <a:ln w="3175" cmpd="sng">
              <a:noFill/>
            </a:ln>
          </a:insideH>
          <a:insideV>
            <a:ln w="3175" cmpd="sng">
              <a:noFill/>
            </a:ln>
          </a:insideV>
        </a:tcBdr>
        <a:fill>
          <a:solidFill>
            <a:schemeClr val="lt1"/>
          </a:solidFill>
        </a:fill>
      </a:tcStyle>
    </a:wholeTbl>
    <a:band2H>
      <a:tcStyle>
        <a:tcBdr/>
        <a:fill>
          <a:solidFill>
            <a:srgbClr val="E0E0E0"/>
          </a:solidFill>
        </a:fill>
      </a:tcStyle>
    </a:band2H>
    <a:lastRow>
      <a:tcTxStyle b="on">
        <a:fontRef idx="minor">
          <a:prstClr val="black"/>
        </a:fontRef>
        <a:schemeClr val="dk1"/>
      </a:tcTxStyle>
      <a:tcStyle>
        <a:tcBdr>
          <a:top>
            <a:ln w="3175" cmpd="sng">
              <a:solidFill>
                <a:schemeClr val="dk1"/>
              </a:solidFill>
            </a:ln>
          </a:top>
          <a:bottom>
            <a:ln w="3175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68256" autoAdjust="0"/>
  </p:normalViewPr>
  <p:slideViewPr>
    <p:cSldViewPr snapToGrid="0">
      <p:cViewPr varScale="1">
        <p:scale>
          <a:sx n="104" d="100"/>
          <a:sy n="104" d="100"/>
        </p:scale>
        <p:origin x="1446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11862065210734"/>
          <c:y val="2.5361854822040515E-2"/>
          <c:w val="0.77976275869578537"/>
          <c:h val="0.89084281987942437"/>
        </c:manualLayout>
      </c:layout>
      <c:lineChart>
        <c:grouping val="standard"/>
        <c:varyColors val="0"/>
        <c:ser>
          <c:idx val="1"/>
          <c:order val="1"/>
          <c:tx>
            <c:strRef>
              <c:f>Utdata!$F$2</c:f>
              <c:strCache>
                <c:ptCount val="1"/>
                <c:pt idx="0">
                  <c:v>Hjelpeserie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Utdata!$A$3:$A$28</c:f>
              <c:numCache>
                <c:formatCode>m/d/yyyy</c:formatCode>
                <c:ptCount val="26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</c:numCache>
            </c:numRef>
          </c:cat>
          <c:val>
            <c:numRef>
              <c:f>Utdata!$F$3:$F$28</c:f>
              <c:numCache>
                <c:formatCode>General</c:formatCode>
                <c:ptCount val="2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7D-49AC-A3DE-8196FD362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700632"/>
        <c:axId val="491702272"/>
      </c:lineChart>
      <c:lineChart>
        <c:grouping val="standard"/>
        <c:varyColors val="0"/>
        <c:ser>
          <c:idx val="0"/>
          <c:order val="0"/>
          <c:tx>
            <c:strRef>
              <c:f>Utdata!$B$2</c:f>
              <c:strCache>
                <c:ptCount val="1"/>
                <c:pt idx="0">
                  <c:v>BNP Fastlands-Norge</c:v>
                </c:pt>
              </c:strCache>
            </c:strRef>
          </c:tx>
          <c:spPr>
            <a:ln w="28575" cap="rnd">
              <a:solidFill>
                <a:srgbClr val="225978"/>
              </a:solidFill>
              <a:round/>
            </a:ln>
            <a:effectLst/>
          </c:spPr>
          <c:marker>
            <c:symbol val="none"/>
          </c:marker>
          <c:cat>
            <c:numRef>
              <c:f>Utdata!$A$3:$A$70</c:f>
              <c:numCache>
                <c:formatCode>m/d/yyyy</c:formatCode>
                <c:ptCount val="68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  <c:pt idx="49">
                  <c:v>43890</c:v>
                </c:pt>
                <c:pt idx="50">
                  <c:v>43921</c:v>
                </c:pt>
                <c:pt idx="51">
                  <c:v>43951</c:v>
                </c:pt>
                <c:pt idx="52">
                  <c:v>43982</c:v>
                </c:pt>
                <c:pt idx="53">
                  <c:v>44012</c:v>
                </c:pt>
                <c:pt idx="54">
                  <c:v>44043</c:v>
                </c:pt>
                <c:pt idx="55">
                  <c:v>44074</c:v>
                </c:pt>
                <c:pt idx="56">
                  <c:v>44104</c:v>
                </c:pt>
                <c:pt idx="57">
                  <c:v>44135</c:v>
                </c:pt>
                <c:pt idx="58">
                  <c:v>44165</c:v>
                </c:pt>
                <c:pt idx="59">
                  <c:v>44196</c:v>
                </c:pt>
                <c:pt idx="60">
                  <c:v>44227</c:v>
                </c:pt>
                <c:pt idx="61">
                  <c:v>44255</c:v>
                </c:pt>
                <c:pt idx="62">
                  <c:v>44286</c:v>
                </c:pt>
                <c:pt idx="63">
                  <c:v>44316</c:v>
                </c:pt>
                <c:pt idx="64">
                  <c:v>44347</c:v>
                </c:pt>
                <c:pt idx="65">
                  <c:v>44377</c:v>
                </c:pt>
                <c:pt idx="66">
                  <c:v>44408</c:v>
                </c:pt>
                <c:pt idx="67">
                  <c:v>44439</c:v>
                </c:pt>
              </c:numCache>
            </c:numRef>
          </c:cat>
          <c:val>
            <c:numRef>
              <c:f>Utdata!$B$3:$B$70</c:f>
              <c:numCache>
                <c:formatCode>0.00</c:formatCode>
                <c:ptCount val="68"/>
                <c:pt idx="0">
                  <c:v>93.071227896710823</c:v>
                </c:pt>
                <c:pt idx="1">
                  <c:v>92.51767550117772</c:v>
                </c:pt>
                <c:pt idx="2">
                  <c:v>92.470474640931101</c:v>
                </c:pt>
                <c:pt idx="3">
                  <c:v>92.58178100905242</c:v>
                </c:pt>
                <c:pt idx="4">
                  <c:v>92.309307102032335</c:v>
                </c:pt>
                <c:pt idx="5">
                  <c:v>91.843667937035789</c:v>
                </c:pt>
                <c:pt idx="6">
                  <c:v>92.342326406580952</c:v>
                </c:pt>
                <c:pt idx="7">
                  <c:v>92.164106924572295</c:v>
                </c:pt>
                <c:pt idx="8">
                  <c:v>92.5187496770357</c:v>
                </c:pt>
                <c:pt idx="9">
                  <c:v>92.983569021256599</c:v>
                </c:pt>
                <c:pt idx="10">
                  <c:v>92.632909924899394</c:v>
                </c:pt>
                <c:pt idx="11">
                  <c:v>93.167137803294438</c:v>
                </c:pt>
                <c:pt idx="12">
                  <c:v>93.419722457380701</c:v>
                </c:pt>
                <c:pt idx="13">
                  <c:v>93.924027663271289</c:v>
                </c:pt>
                <c:pt idx="14">
                  <c:v>93.771697898976157</c:v>
                </c:pt>
                <c:pt idx="15">
                  <c:v>94.027399433037999</c:v>
                </c:pt>
                <c:pt idx="16">
                  <c:v>94.499026852323396</c:v>
                </c:pt>
                <c:pt idx="17">
                  <c:v>94.679045046076951</c:v>
                </c:pt>
                <c:pt idx="18">
                  <c:v>94.812535458220026</c:v>
                </c:pt>
                <c:pt idx="19">
                  <c:v>94.846704094153935</c:v>
                </c:pt>
                <c:pt idx="20">
                  <c:v>95.243142577481407</c:v>
                </c:pt>
                <c:pt idx="21">
                  <c:v>95.332239674194312</c:v>
                </c:pt>
                <c:pt idx="22">
                  <c:v>95.888327094170691</c:v>
                </c:pt>
                <c:pt idx="23">
                  <c:v>96.174346125840273</c:v>
                </c:pt>
                <c:pt idx="24">
                  <c:v>95.915865411714634</c:v>
                </c:pt>
                <c:pt idx="25">
                  <c:v>96.470550881021779</c:v>
                </c:pt>
                <c:pt idx="26">
                  <c:v>96.628276010841134</c:v>
                </c:pt>
                <c:pt idx="27">
                  <c:v>96.640059509163621</c:v>
                </c:pt>
                <c:pt idx="28">
                  <c:v>96.825720474191158</c:v>
                </c:pt>
                <c:pt idx="29">
                  <c:v>97.034657691077086</c:v>
                </c:pt>
                <c:pt idx="30">
                  <c:v>97.188514283509505</c:v>
                </c:pt>
                <c:pt idx="31">
                  <c:v>97.028712612294626</c:v>
                </c:pt>
                <c:pt idx="32">
                  <c:v>97.004427297534363</c:v>
                </c:pt>
                <c:pt idx="33">
                  <c:v>98.129445047152402</c:v>
                </c:pt>
                <c:pt idx="34">
                  <c:v>98.095568814090981</c:v>
                </c:pt>
                <c:pt idx="35">
                  <c:v>98.467862783395645</c:v>
                </c:pt>
                <c:pt idx="36">
                  <c:v>98.662664198862046</c:v>
                </c:pt>
                <c:pt idx="37">
                  <c:v>98.439502453796834</c:v>
                </c:pt>
                <c:pt idx="38">
                  <c:v>98.710402779595398</c:v>
                </c:pt>
                <c:pt idx="39">
                  <c:v>99.144815663371986</c:v>
                </c:pt>
                <c:pt idx="40">
                  <c:v>99.299112232315025</c:v>
                </c:pt>
                <c:pt idx="41">
                  <c:v>99.35603973665603</c:v>
                </c:pt>
                <c:pt idx="42">
                  <c:v>99.949499283215658</c:v>
                </c:pt>
                <c:pt idx="43">
                  <c:v>99.933651190403268</c:v>
                </c:pt>
                <c:pt idx="44">
                  <c:v>99.869929867544599</c:v>
                </c:pt>
                <c:pt idx="45">
                  <c:v>99.988387315228948</c:v>
                </c:pt>
                <c:pt idx="46">
                  <c:v>100.2604607451582</c:v>
                </c:pt>
                <c:pt idx="47">
                  <c:v>99.768609152432333</c:v>
                </c:pt>
                <c:pt idx="48">
                  <c:v>99.727297585933684</c:v>
                </c:pt>
                <c:pt idx="49">
                  <c:v>100</c:v>
                </c:pt>
                <c:pt idx="50">
                  <c:v>93.784855122273683</c:v>
                </c:pt>
                <c:pt idx="51">
                  <c:v>89.642382688787862</c:v>
                </c:pt>
                <c:pt idx="52">
                  <c:v>92.066571844907585</c:v>
                </c:pt>
                <c:pt idx="53">
                  <c:v>94.856620341438898</c:v>
                </c:pt>
                <c:pt idx="54">
                  <c:v>95.801270644743411</c:v>
                </c:pt>
                <c:pt idx="55">
                  <c:v>96.766627360746227</c:v>
                </c:pt>
                <c:pt idx="56">
                  <c:v>97.572483388863617</c:v>
                </c:pt>
                <c:pt idx="57">
                  <c:v>98.805443775009209</c:v>
                </c:pt>
                <c:pt idx="58">
                  <c:v>98.049117257733172</c:v>
                </c:pt>
                <c:pt idx="59">
                  <c:v>99.13266914384937</c:v>
                </c:pt>
                <c:pt idx="60">
                  <c:v>98.201007766258527</c:v>
                </c:pt>
                <c:pt idx="61">
                  <c:v>97.631326986877156</c:v>
                </c:pt>
                <c:pt idx="62">
                  <c:v>97.115631565030725</c:v>
                </c:pt>
                <c:pt idx="63">
                  <c:v>97.770739035737634</c:v>
                </c:pt>
                <c:pt idx="64">
                  <c:v>99.257393637132466</c:v>
                </c:pt>
                <c:pt idx="65">
                  <c:v>100.13411526295755</c:v>
                </c:pt>
                <c:pt idx="66">
                  <c:v>100.69528321231628</c:v>
                </c:pt>
                <c:pt idx="67" formatCode="General">
                  <c:v>101.83838273695368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7D-49AC-A3DE-8196FD362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678000"/>
        <c:axId val="491654384"/>
      </c:lineChart>
      <c:valAx>
        <c:axId val="491702272"/>
        <c:scaling>
          <c:orientation val="minMax"/>
          <c:max val="105"/>
          <c:min val="85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nb-NO"/>
          </a:p>
        </c:txPr>
        <c:crossAx val="491700632"/>
        <c:crosses val="autoZero"/>
        <c:crossBetween val="between"/>
        <c:majorUnit val="5"/>
      </c:valAx>
      <c:dateAx>
        <c:axId val="491700632"/>
        <c:scaling>
          <c:orientation val="minMax"/>
        </c:scaling>
        <c:delete val="0"/>
        <c:axPos val="b"/>
        <c:numFmt formatCode="yyyy" sourceLinked="0"/>
        <c:majorTickMark val="in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nb-NO"/>
          </a:p>
        </c:txPr>
        <c:crossAx val="491702272"/>
        <c:crosses val="autoZero"/>
        <c:auto val="0"/>
        <c:lblOffset val="100"/>
        <c:baseTimeUnit val="months"/>
        <c:majorUnit val="12"/>
        <c:majorTimeUnit val="months"/>
        <c:minorUnit val="1"/>
        <c:minorTimeUnit val="months"/>
      </c:dateAx>
      <c:valAx>
        <c:axId val="491654384"/>
        <c:scaling>
          <c:orientation val="minMax"/>
          <c:max val="105"/>
          <c:min val="85"/>
        </c:scaling>
        <c:delete val="0"/>
        <c:axPos val="r"/>
        <c:numFmt formatCode="0" sourceLinked="0"/>
        <c:majorTickMark val="in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nb-NO"/>
          </a:p>
        </c:txPr>
        <c:crossAx val="491678000"/>
        <c:crosses val="max"/>
        <c:crossBetween val="between"/>
        <c:majorUnit val="5"/>
      </c:valAx>
      <c:dateAx>
        <c:axId val="49167800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91654384"/>
        <c:crosses val="autoZero"/>
        <c:auto val="1"/>
        <c:lblOffset val="100"/>
        <c:baseTimeUnit val="months"/>
        <c:majorUnit val="1"/>
        <c:minorUnit val="1"/>
      </c:dateAx>
      <c:spPr>
        <a:noFill/>
        <a:ln w="9525">
          <a:solidFill>
            <a:srgbClr val="000000"/>
          </a:solidFill>
          <a:prstDash val="soli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  <a:effectLst/>
    <a:extLst>
      <a:ext uri="{91240B29-F687-4F45-9708-019B960494DF}">
        <a14:hiddenLine xmlns:a14="http://schemas.microsoft.com/office/drawing/2010/main">
          <a:noFill/>
        </a14:hiddenLine>
      </a:ext>
    </a:extLst>
  </c:spPr>
  <c:txPr>
    <a:bodyPr/>
    <a:lstStyle/>
    <a:p>
      <a:pPr>
        <a:defRPr sz="1200" baseline="0">
          <a:solidFill>
            <a:schemeClr val="tx1"/>
          </a:solidFill>
          <a:latin typeface="Arial" panose="020B0604020202020204" pitchFamily="34" charset="0"/>
        </a:defRPr>
      </a:pPr>
      <a:endParaRPr lang="nb-N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13971458777311E-2"/>
          <c:y val="2.7603666917351728E-2"/>
          <c:w val="0.92377205708244536"/>
          <c:h val="0.88879869261625311"/>
        </c:manualLayout>
      </c:layout>
      <c:lineChart>
        <c:grouping val="standard"/>
        <c:varyColors val="0"/>
        <c:ser>
          <c:idx val="6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Sheet1!$A$2:$A$64</c:f>
              <c:numCache>
                <c:formatCode>m/d/yyyy</c:formatCode>
                <c:ptCount val="63"/>
                <c:pt idx="0">
                  <c:v>38807</c:v>
                </c:pt>
                <c:pt idx="1">
                  <c:v>38898</c:v>
                </c:pt>
                <c:pt idx="2">
                  <c:v>38990</c:v>
                </c:pt>
                <c:pt idx="3">
                  <c:v>39082</c:v>
                </c:pt>
                <c:pt idx="4">
                  <c:v>39172</c:v>
                </c:pt>
                <c:pt idx="5">
                  <c:v>39263</c:v>
                </c:pt>
                <c:pt idx="6">
                  <c:v>39355</c:v>
                </c:pt>
                <c:pt idx="7">
                  <c:v>39447</c:v>
                </c:pt>
                <c:pt idx="8">
                  <c:v>39538</c:v>
                </c:pt>
                <c:pt idx="9">
                  <c:v>39629</c:v>
                </c:pt>
                <c:pt idx="10">
                  <c:v>39721</c:v>
                </c:pt>
                <c:pt idx="11">
                  <c:v>39813</c:v>
                </c:pt>
                <c:pt idx="12">
                  <c:v>39903</c:v>
                </c:pt>
                <c:pt idx="13">
                  <c:v>39994</c:v>
                </c:pt>
                <c:pt idx="14">
                  <c:v>40086</c:v>
                </c:pt>
                <c:pt idx="15">
                  <c:v>40178</c:v>
                </c:pt>
                <c:pt idx="16">
                  <c:v>40268</c:v>
                </c:pt>
                <c:pt idx="17">
                  <c:v>40359</c:v>
                </c:pt>
                <c:pt idx="18">
                  <c:v>40451</c:v>
                </c:pt>
                <c:pt idx="19">
                  <c:v>40543</c:v>
                </c:pt>
                <c:pt idx="20">
                  <c:v>40633</c:v>
                </c:pt>
                <c:pt idx="21">
                  <c:v>40724</c:v>
                </c:pt>
                <c:pt idx="22">
                  <c:v>40816</c:v>
                </c:pt>
                <c:pt idx="23">
                  <c:v>40908</c:v>
                </c:pt>
                <c:pt idx="24">
                  <c:v>40999</c:v>
                </c:pt>
                <c:pt idx="25">
                  <c:v>41090</c:v>
                </c:pt>
                <c:pt idx="26">
                  <c:v>41182</c:v>
                </c:pt>
                <c:pt idx="27">
                  <c:v>41274</c:v>
                </c:pt>
                <c:pt idx="28">
                  <c:v>41364</c:v>
                </c:pt>
                <c:pt idx="29">
                  <c:v>41455</c:v>
                </c:pt>
                <c:pt idx="30">
                  <c:v>41547</c:v>
                </c:pt>
                <c:pt idx="31">
                  <c:v>41639</c:v>
                </c:pt>
                <c:pt idx="32">
                  <c:v>41729</c:v>
                </c:pt>
                <c:pt idx="33">
                  <c:v>41820</c:v>
                </c:pt>
                <c:pt idx="34">
                  <c:v>41912</c:v>
                </c:pt>
                <c:pt idx="35">
                  <c:v>42004</c:v>
                </c:pt>
                <c:pt idx="36">
                  <c:v>42094</c:v>
                </c:pt>
                <c:pt idx="37">
                  <c:v>42185</c:v>
                </c:pt>
                <c:pt idx="38">
                  <c:v>42277</c:v>
                </c:pt>
                <c:pt idx="39">
                  <c:v>42369</c:v>
                </c:pt>
                <c:pt idx="40">
                  <c:v>42460</c:v>
                </c:pt>
                <c:pt idx="41">
                  <c:v>42551</c:v>
                </c:pt>
                <c:pt idx="42">
                  <c:v>42643</c:v>
                </c:pt>
                <c:pt idx="43">
                  <c:v>42735</c:v>
                </c:pt>
                <c:pt idx="44">
                  <c:v>42825</c:v>
                </c:pt>
                <c:pt idx="45">
                  <c:v>42916</c:v>
                </c:pt>
                <c:pt idx="46">
                  <c:v>43008</c:v>
                </c:pt>
                <c:pt idx="47">
                  <c:v>43100</c:v>
                </c:pt>
                <c:pt idx="48">
                  <c:v>43190</c:v>
                </c:pt>
                <c:pt idx="49">
                  <c:v>43281</c:v>
                </c:pt>
                <c:pt idx="50">
                  <c:v>43373</c:v>
                </c:pt>
                <c:pt idx="51">
                  <c:v>43465</c:v>
                </c:pt>
                <c:pt idx="52">
                  <c:v>43555</c:v>
                </c:pt>
                <c:pt idx="53">
                  <c:v>43646</c:v>
                </c:pt>
                <c:pt idx="54">
                  <c:v>43738</c:v>
                </c:pt>
                <c:pt idx="55">
                  <c:v>43830</c:v>
                </c:pt>
                <c:pt idx="56">
                  <c:v>43921</c:v>
                </c:pt>
                <c:pt idx="57">
                  <c:v>44012</c:v>
                </c:pt>
                <c:pt idx="58">
                  <c:v>44104</c:v>
                </c:pt>
                <c:pt idx="59">
                  <c:v>44196</c:v>
                </c:pt>
                <c:pt idx="60">
                  <c:v>44286</c:v>
                </c:pt>
                <c:pt idx="61">
                  <c:v>44377</c:v>
                </c:pt>
                <c:pt idx="62">
                  <c:v>44469</c:v>
                </c:pt>
              </c:numCache>
            </c:numRef>
          </c:cat>
          <c:val>
            <c:numRef>
              <c:f>Sheet1!$B$2:$B$64</c:f>
              <c:numCache>
                <c:formatCode>0.00</c:formatCode>
                <c:ptCount val="63"/>
                <c:pt idx="0">
                  <c:v>-1</c:v>
                </c:pt>
                <c:pt idx="1">
                  <c:v>-0.56000000000000005</c:v>
                </c:pt>
                <c:pt idx="2">
                  <c:v>-0.5</c:v>
                </c:pt>
                <c:pt idx="3">
                  <c:v>-0.66</c:v>
                </c:pt>
                <c:pt idx="4">
                  <c:v>-0.55000000000000004</c:v>
                </c:pt>
                <c:pt idx="5">
                  <c:v>-0.18</c:v>
                </c:pt>
                <c:pt idx="6">
                  <c:v>0.73</c:v>
                </c:pt>
                <c:pt idx="7">
                  <c:v>1.51</c:v>
                </c:pt>
                <c:pt idx="8">
                  <c:v>1.99</c:v>
                </c:pt>
                <c:pt idx="9">
                  <c:v>1.79</c:v>
                </c:pt>
                <c:pt idx="10">
                  <c:v>2.78</c:v>
                </c:pt>
                <c:pt idx="11">
                  <c:v>5.72</c:v>
                </c:pt>
                <c:pt idx="12">
                  <c:v>3.68</c:v>
                </c:pt>
                <c:pt idx="13">
                  <c:v>2.0299999999999998</c:v>
                </c:pt>
                <c:pt idx="14">
                  <c:v>0.97</c:v>
                </c:pt>
                <c:pt idx="15">
                  <c:v>0.56999999999999995</c:v>
                </c:pt>
                <c:pt idx="16">
                  <c:v>0.28999999999999998</c:v>
                </c:pt>
                <c:pt idx="17">
                  <c:v>0.74</c:v>
                </c:pt>
                <c:pt idx="18">
                  <c:v>0.54</c:v>
                </c:pt>
                <c:pt idx="19">
                  <c:v>0.26</c:v>
                </c:pt>
                <c:pt idx="20">
                  <c:v>0.34</c:v>
                </c:pt>
                <c:pt idx="21">
                  <c:v>0.38</c:v>
                </c:pt>
                <c:pt idx="22">
                  <c:v>1.03</c:v>
                </c:pt>
                <c:pt idx="23">
                  <c:v>1.04</c:v>
                </c:pt>
                <c:pt idx="24">
                  <c:v>0.28000000000000003</c:v>
                </c:pt>
                <c:pt idx="25">
                  <c:v>0.26</c:v>
                </c:pt>
                <c:pt idx="26">
                  <c:v>-0.16</c:v>
                </c:pt>
                <c:pt idx="27">
                  <c:v>-0.32</c:v>
                </c:pt>
                <c:pt idx="28">
                  <c:v>-0.53</c:v>
                </c:pt>
                <c:pt idx="29">
                  <c:v>-0.43</c:v>
                </c:pt>
                <c:pt idx="30">
                  <c:v>-0.41</c:v>
                </c:pt>
                <c:pt idx="31">
                  <c:v>-0.59</c:v>
                </c:pt>
                <c:pt idx="32">
                  <c:v>-0.52</c:v>
                </c:pt>
                <c:pt idx="33">
                  <c:v>-0.53</c:v>
                </c:pt>
                <c:pt idx="34">
                  <c:v>-0.43</c:v>
                </c:pt>
                <c:pt idx="35">
                  <c:v>-0.22</c:v>
                </c:pt>
                <c:pt idx="36">
                  <c:v>-0.33</c:v>
                </c:pt>
                <c:pt idx="37">
                  <c:v>-0.38</c:v>
                </c:pt>
                <c:pt idx="38">
                  <c:v>0.01</c:v>
                </c:pt>
                <c:pt idx="39">
                  <c:v>-0.05</c:v>
                </c:pt>
                <c:pt idx="40">
                  <c:v>0.04</c:v>
                </c:pt>
                <c:pt idx="41">
                  <c:v>-0.19</c:v>
                </c:pt>
                <c:pt idx="42">
                  <c:v>-0.33</c:v>
                </c:pt>
                <c:pt idx="43">
                  <c:v>-0.27</c:v>
                </c:pt>
                <c:pt idx="44">
                  <c:v>-0.39</c:v>
                </c:pt>
                <c:pt idx="45">
                  <c:v>-0.66</c:v>
                </c:pt>
                <c:pt idx="46">
                  <c:v>-0.77</c:v>
                </c:pt>
                <c:pt idx="47">
                  <c:v>-0.85</c:v>
                </c:pt>
                <c:pt idx="48">
                  <c:v>-0.48</c:v>
                </c:pt>
                <c:pt idx="49">
                  <c:v>-0.37</c:v>
                </c:pt>
                <c:pt idx="50">
                  <c:v>-0.72</c:v>
                </c:pt>
                <c:pt idx="51">
                  <c:v>-0.18</c:v>
                </c:pt>
                <c:pt idx="52">
                  <c:v>-0.56000000000000005</c:v>
                </c:pt>
                <c:pt idx="53">
                  <c:v>-0.75</c:v>
                </c:pt>
                <c:pt idx="54">
                  <c:v>-0.74</c:v>
                </c:pt>
                <c:pt idx="55">
                  <c:v>-0.75</c:v>
                </c:pt>
                <c:pt idx="56">
                  <c:v>2.19</c:v>
                </c:pt>
                <c:pt idx="57">
                  <c:v>-0.12</c:v>
                </c:pt>
                <c:pt idx="58">
                  <c:v>-0.44</c:v>
                </c:pt>
                <c:pt idx="59">
                  <c:v>-0.91</c:v>
                </c:pt>
                <c:pt idx="60">
                  <c:v>-1.01</c:v>
                </c:pt>
                <c:pt idx="61">
                  <c:v>-1.33</c:v>
                </c:pt>
                <c:pt idx="62">
                  <c:v>-1.26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77-418F-A202-1BD836E34C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Euroområdet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Sheet1!$A$2:$A$64</c:f>
              <c:numCache>
                <c:formatCode>m/d/yyyy</c:formatCode>
                <c:ptCount val="63"/>
                <c:pt idx="0">
                  <c:v>38807</c:v>
                </c:pt>
                <c:pt idx="1">
                  <c:v>38898</c:v>
                </c:pt>
                <c:pt idx="2">
                  <c:v>38990</c:v>
                </c:pt>
                <c:pt idx="3">
                  <c:v>39082</c:v>
                </c:pt>
                <c:pt idx="4">
                  <c:v>39172</c:v>
                </c:pt>
                <c:pt idx="5">
                  <c:v>39263</c:v>
                </c:pt>
                <c:pt idx="6">
                  <c:v>39355</c:v>
                </c:pt>
                <c:pt idx="7">
                  <c:v>39447</c:v>
                </c:pt>
                <c:pt idx="8">
                  <c:v>39538</c:v>
                </c:pt>
                <c:pt idx="9">
                  <c:v>39629</c:v>
                </c:pt>
                <c:pt idx="10">
                  <c:v>39721</c:v>
                </c:pt>
                <c:pt idx="11">
                  <c:v>39813</c:v>
                </c:pt>
                <c:pt idx="12">
                  <c:v>39903</c:v>
                </c:pt>
                <c:pt idx="13">
                  <c:v>39994</c:v>
                </c:pt>
                <c:pt idx="14">
                  <c:v>40086</c:v>
                </c:pt>
                <c:pt idx="15">
                  <c:v>40178</c:v>
                </c:pt>
                <c:pt idx="16">
                  <c:v>40268</c:v>
                </c:pt>
                <c:pt idx="17">
                  <c:v>40359</c:v>
                </c:pt>
                <c:pt idx="18">
                  <c:v>40451</c:v>
                </c:pt>
                <c:pt idx="19">
                  <c:v>40543</c:v>
                </c:pt>
                <c:pt idx="20">
                  <c:v>40633</c:v>
                </c:pt>
                <c:pt idx="21">
                  <c:v>40724</c:v>
                </c:pt>
                <c:pt idx="22">
                  <c:v>40816</c:v>
                </c:pt>
                <c:pt idx="23">
                  <c:v>40908</c:v>
                </c:pt>
                <c:pt idx="24">
                  <c:v>40999</c:v>
                </c:pt>
                <c:pt idx="25">
                  <c:v>41090</c:v>
                </c:pt>
                <c:pt idx="26">
                  <c:v>41182</c:v>
                </c:pt>
                <c:pt idx="27">
                  <c:v>41274</c:v>
                </c:pt>
                <c:pt idx="28">
                  <c:v>41364</c:v>
                </c:pt>
                <c:pt idx="29">
                  <c:v>41455</c:v>
                </c:pt>
                <c:pt idx="30">
                  <c:v>41547</c:v>
                </c:pt>
                <c:pt idx="31">
                  <c:v>41639</c:v>
                </c:pt>
                <c:pt idx="32">
                  <c:v>41729</c:v>
                </c:pt>
                <c:pt idx="33">
                  <c:v>41820</c:v>
                </c:pt>
                <c:pt idx="34">
                  <c:v>41912</c:v>
                </c:pt>
                <c:pt idx="35">
                  <c:v>42004</c:v>
                </c:pt>
                <c:pt idx="36">
                  <c:v>42094</c:v>
                </c:pt>
                <c:pt idx="37">
                  <c:v>42185</c:v>
                </c:pt>
                <c:pt idx="38">
                  <c:v>42277</c:v>
                </c:pt>
                <c:pt idx="39">
                  <c:v>42369</c:v>
                </c:pt>
                <c:pt idx="40">
                  <c:v>42460</c:v>
                </c:pt>
                <c:pt idx="41">
                  <c:v>42551</c:v>
                </c:pt>
                <c:pt idx="42">
                  <c:v>42643</c:v>
                </c:pt>
                <c:pt idx="43">
                  <c:v>42735</c:v>
                </c:pt>
                <c:pt idx="44">
                  <c:v>42825</c:v>
                </c:pt>
                <c:pt idx="45">
                  <c:v>42916</c:v>
                </c:pt>
                <c:pt idx="46">
                  <c:v>43008</c:v>
                </c:pt>
                <c:pt idx="47">
                  <c:v>43100</c:v>
                </c:pt>
                <c:pt idx="48">
                  <c:v>43190</c:v>
                </c:pt>
                <c:pt idx="49">
                  <c:v>43281</c:v>
                </c:pt>
                <c:pt idx="50">
                  <c:v>43373</c:v>
                </c:pt>
                <c:pt idx="51">
                  <c:v>43465</c:v>
                </c:pt>
                <c:pt idx="52">
                  <c:v>43555</c:v>
                </c:pt>
                <c:pt idx="53">
                  <c:v>43646</c:v>
                </c:pt>
                <c:pt idx="54">
                  <c:v>43738</c:v>
                </c:pt>
                <c:pt idx="55">
                  <c:v>43830</c:v>
                </c:pt>
                <c:pt idx="56">
                  <c:v>43921</c:v>
                </c:pt>
                <c:pt idx="57">
                  <c:v>44012</c:v>
                </c:pt>
                <c:pt idx="58">
                  <c:v>44104</c:v>
                </c:pt>
                <c:pt idx="59">
                  <c:v>44196</c:v>
                </c:pt>
                <c:pt idx="60">
                  <c:v>44286</c:v>
                </c:pt>
                <c:pt idx="61">
                  <c:v>44377</c:v>
                </c:pt>
                <c:pt idx="62">
                  <c:v>44469</c:v>
                </c:pt>
              </c:numCache>
            </c:numRef>
          </c:cat>
          <c:val>
            <c:numRef>
              <c:f>Sheet1!$C$2:$C$64</c:f>
              <c:numCache>
                <c:formatCode>0.00</c:formatCode>
                <c:ptCount val="63"/>
                <c:pt idx="0">
                  <c:v>-1.1100000000000001</c:v>
                </c:pt>
                <c:pt idx="1">
                  <c:v>-0.82</c:v>
                </c:pt>
                <c:pt idx="2">
                  <c:v>-0.89</c:v>
                </c:pt>
                <c:pt idx="3">
                  <c:v>-1.08</c:v>
                </c:pt>
                <c:pt idx="4">
                  <c:v>-1.1000000000000001</c:v>
                </c:pt>
                <c:pt idx="5">
                  <c:v>-1.03</c:v>
                </c:pt>
                <c:pt idx="6">
                  <c:v>-0.37</c:v>
                </c:pt>
                <c:pt idx="7">
                  <c:v>0.02</c:v>
                </c:pt>
                <c:pt idx="8">
                  <c:v>0.56999999999999995</c:v>
                </c:pt>
                <c:pt idx="9">
                  <c:v>0.59</c:v>
                </c:pt>
                <c:pt idx="10">
                  <c:v>1.2</c:v>
                </c:pt>
                <c:pt idx="11">
                  <c:v>3.98</c:v>
                </c:pt>
                <c:pt idx="12">
                  <c:v>2.83</c:v>
                </c:pt>
                <c:pt idx="13">
                  <c:v>1.58</c:v>
                </c:pt>
                <c:pt idx="14">
                  <c:v>0.94</c:v>
                </c:pt>
                <c:pt idx="15">
                  <c:v>0.51</c:v>
                </c:pt>
                <c:pt idx="16">
                  <c:v>0.46</c:v>
                </c:pt>
                <c:pt idx="17">
                  <c:v>1.03</c:v>
                </c:pt>
                <c:pt idx="18">
                  <c:v>0.88</c:v>
                </c:pt>
                <c:pt idx="19">
                  <c:v>0.76</c:v>
                </c:pt>
                <c:pt idx="20">
                  <c:v>0.67</c:v>
                </c:pt>
                <c:pt idx="21">
                  <c:v>0.75</c:v>
                </c:pt>
                <c:pt idx="22">
                  <c:v>2.14</c:v>
                </c:pt>
                <c:pt idx="23">
                  <c:v>2.82</c:v>
                </c:pt>
                <c:pt idx="24">
                  <c:v>1.79</c:v>
                </c:pt>
                <c:pt idx="25">
                  <c:v>2.15</c:v>
                </c:pt>
                <c:pt idx="26">
                  <c:v>1.44</c:v>
                </c:pt>
                <c:pt idx="27">
                  <c:v>0.89</c:v>
                </c:pt>
                <c:pt idx="28">
                  <c:v>0.82</c:v>
                </c:pt>
                <c:pt idx="29">
                  <c:v>0.77</c:v>
                </c:pt>
                <c:pt idx="30">
                  <c:v>0.75</c:v>
                </c:pt>
                <c:pt idx="31">
                  <c:v>0.39</c:v>
                </c:pt>
                <c:pt idx="32">
                  <c:v>0.26</c:v>
                </c:pt>
                <c:pt idx="33">
                  <c:v>7.0000000000000007E-2</c:v>
                </c:pt>
                <c:pt idx="34">
                  <c:v>-0.03</c:v>
                </c:pt>
                <c:pt idx="35">
                  <c:v>0.05</c:v>
                </c:pt>
                <c:pt idx="36">
                  <c:v>-0.09</c:v>
                </c:pt>
                <c:pt idx="37">
                  <c:v>0.02</c:v>
                </c:pt>
                <c:pt idx="38">
                  <c:v>0.27</c:v>
                </c:pt>
                <c:pt idx="39">
                  <c:v>0.08</c:v>
                </c:pt>
                <c:pt idx="40">
                  <c:v>0.09</c:v>
                </c:pt>
                <c:pt idx="41">
                  <c:v>0</c:v>
                </c:pt>
                <c:pt idx="42">
                  <c:v>-0.25</c:v>
                </c:pt>
                <c:pt idx="43">
                  <c:v>-0.18</c:v>
                </c:pt>
                <c:pt idx="44">
                  <c:v>-0.27</c:v>
                </c:pt>
                <c:pt idx="45">
                  <c:v>-0.35</c:v>
                </c:pt>
                <c:pt idx="46">
                  <c:v>-0.45</c:v>
                </c:pt>
                <c:pt idx="47">
                  <c:v>-0.57999999999999996</c:v>
                </c:pt>
                <c:pt idx="48">
                  <c:v>-0.38</c:v>
                </c:pt>
                <c:pt idx="49">
                  <c:v>-0.3</c:v>
                </c:pt>
                <c:pt idx="50">
                  <c:v>-0.25</c:v>
                </c:pt>
                <c:pt idx="51">
                  <c:v>0.16</c:v>
                </c:pt>
                <c:pt idx="52">
                  <c:v>-0.16</c:v>
                </c:pt>
                <c:pt idx="53">
                  <c:v>-0.28999999999999998</c:v>
                </c:pt>
                <c:pt idx="54">
                  <c:v>-0.34</c:v>
                </c:pt>
                <c:pt idx="55">
                  <c:v>-0.49</c:v>
                </c:pt>
                <c:pt idx="56">
                  <c:v>1.45</c:v>
                </c:pt>
                <c:pt idx="57">
                  <c:v>0.24</c:v>
                </c:pt>
                <c:pt idx="58">
                  <c:v>0.09</c:v>
                </c:pt>
                <c:pt idx="59">
                  <c:v>-0.55000000000000004</c:v>
                </c:pt>
                <c:pt idx="60">
                  <c:v>-0.51</c:v>
                </c:pt>
                <c:pt idx="61">
                  <c:v>-0.6</c:v>
                </c:pt>
                <c:pt idx="62">
                  <c:v>-0.52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77-418F-A202-1BD836E34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2406528"/>
        <c:axId val="522412416"/>
      </c:lineChart>
      <c:lineChart>
        <c:grouping val="standard"/>
        <c:varyColors val="0"/>
        <c:ser>
          <c:idx val="5"/>
          <c:order val="2"/>
          <c:tx>
            <c:strRef>
              <c:f>Sheet1!$G$1</c:f>
              <c:strCache>
                <c:ptCount val="1"/>
                <c:pt idx="0">
                  <c:v>Hjelpeserie</c:v>
                </c:pt>
              </c:strCache>
            </c:strRef>
          </c:tx>
          <c:spPr>
            <a:ln>
              <a:solidFill>
                <a:srgbClr val="49B4DF"/>
              </a:solidFill>
            </a:ln>
          </c:spPr>
          <c:marker>
            <c:symbol val="none"/>
          </c:marker>
          <c:cat>
            <c:numRef>
              <c:f>Sheet1!$A$2:$A$64</c:f>
              <c:numCache>
                <c:formatCode>m/d/yyyy</c:formatCode>
                <c:ptCount val="63"/>
                <c:pt idx="0">
                  <c:v>38807</c:v>
                </c:pt>
                <c:pt idx="1">
                  <c:v>38898</c:v>
                </c:pt>
                <c:pt idx="2">
                  <c:v>38990</c:v>
                </c:pt>
                <c:pt idx="3">
                  <c:v>39082</c:v>
                </c:pt>
                <c:pt idx="4">
                  <c:v>39172</c:v>
                </c:pt>
                <c:pt idx="5">
                  <c:v>39263</c:v>
                </c:pt>
                <c:pt idx="6">
                  <c:v>39355</c:v>
                </c:pt>
                <c:pt idx="7">
                  <c:v>39447</c:v>
                </c:pt>
                <c:pt idx="8">
                  <c:v>39538</c:v>
                </c:pt>
                <c:pt idx="9">
                  <c:v>39629</c:v>
                </c:pt>
                <c:pt idx="10">
                  <c:v>39721</c:v>
                </c:pt>
                <c:pt idx="11">
                  <c:v>39813</c:v>
                </c:pt>
                <c:pt idx="12">
                  <c:v>39903</c:v>
                </c:pt>
                <c:pt idx="13">
                  <c:v>39994</c:v>
                </c:pt>
                <c:pt idx="14">
                  <c:v>40086</c:v>
                </c:pt>
                <c:pt idx="15">
                  <c:v>40178</c:v>
                </c:pt>
                <c:pt idx="16">
                  <c:v>40268</c:v>
                </c:pt>
                <c:pt idx="17">
                  <c:v>40359</c:v>
                </c:pt>
                <c:pt idx="18">
                  <c:v>40451</c:v>
                </c:pt>
                <c:pt idx="19">
                  <c:v>40543</c:v>
                </c:pt>
                <c:pt idx="20">
                  <c:v>40633</c:v>
                </c:pt>
                <c:pt idx="21">
                  <c:v>40724</c:v>
                </c:pt>
                <c:pt idx="22">
                  <c:v>40816</c:v>
                </c:pt>
                <c:pt idx="23">
                  <c:v>40908</c:v>
                </c:pt>
                <c:pt idx="24">
                  <c:v>40999</c:v>
                </c:pt>
                <c:pt idx="25">
                  <c:v>41090</c:v>
                </c:pt>
                <c:pt idx="26">
                  <c:v>41182</c:v>
                </c:pt>
                <c:pt idx="27">
                  <c:v>41274</c:v>
                </c:pt>
                <c:pt idx="28">
                  <c:v>41364</c:v>
                </c:pt>
                <c:pt idx="29">
                  <c:v>41455</c:v>
                </c:pt>
                <c:pt idx="30">
                  <c:v>41547</c:v>
                </c:pt>
                <c:pt idx="31">
                  <c:v>41639</c:v>
                </c:pt>
                <c:pt idx="32">
                  <c:v>41729</c:v>
                </c:pt>
                <c:pt idx="33">
                  <c:v>41820</c:v>
                </c:pt>
                <c:pt idx="34">
                  <c:v>41912</c:v>
                </c:pt>
                <c:pt idx="35">
                  <c:v>42004</c:v>
                </c:pt>
                <c:pt idx="36">
                  <c:v>42094</c:v>
                </c:pt>
                <c:pt idx="37">
                  <c:v>42185</c:v>
                </c:pt>
                <c:pt idx="38">
                  <c:v>42277</c:v>
                </c:pt>
                <c:pt idx="39">
                  <c:v>42369</c:v>
                </c:pt>
                <c:pt idx="40">
                  <c:v>42460</c:v>
                </c:pt>
                <c:pt idx="41">
                  <c:v>42551</c:v>
                </c:pt>
                <c:pt idx="42">
                  <c:v>42643</c:v>
                </c:pt>
                <c:pt idx="43">
                  <c:v>42735</c:v>
                </c:pt>
                <c:pt idx="44">
                  <c:v>42825</c:v>
                </c:pt>
                <c:pt idx="45">
                  <c:v>42916</c:v>
                </c:pt>
                <c:pt idx="46">
                  <c:v>43008</c:v>
                </c:pt>
                <c:pt idx="47">
                  <c:v>43100</c:v>
                </c:pt>
                <c:pt idx="48">
                  <c:v>43190</c:v>
                </c:pt>
                <c:pt idx="49">
                  <c:v>43281</c:v>
                </c:pt>
                <c:pt idx="50">
                  <c:v>43373</c:v>
                </c:pt>
                <c:pt idx="51">
                  <c:v>43465</c:v>
                </c:pt>
                <c:pt idx="52">
                  <c:v>43555</c:v>
                </c:pt>
                <c:pt idx="53">
                  <c:v>43646</c:v>
                </c:pt>
                <c:pt idx="54">
                  <c:v>43738</c:v>
                </c:pt>
                <c:pt idx="55">
                  <c:v>43830</c:v>
                </c:pt>
                <c:pt idx="56">
                  <c:v>43921</c:v>
                </c:pt>
                <c:pt idx="57">
                  <c:v>44012</c:v>
                </c:pt>
                <c:pt idx="58">
                  <c:v>44104</c:v>
                </c:pt>
                <c:pt idx="59">
                  <c:v>44196</c:v>
                </c:pt>
                <c:pt idx="60">
                  <c:v>44286</c:v>
                </c:pt>
                <c:pt idx="61">
                  <c:v>44377</c:v>
                </c:pt>
                <c:pt idx="62">
                  <c:v>44469</c:v>
                </c:pt>
              </c:numCache>
            </c:numRef>
          </c:cat>
          <c:val>
            <c:numRef>
              <c:f>Sheet1!$G$2:$G$64</c:f>
              <c:numCache>
                <c:formatCode>General</c:formatCode>
                <c:ptCount val="6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77-418F-A202-1BD836E34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9195704"/>
        <c:axId val="1159195048"/>
      </c:lineChart>
      <c:dateAx>
        <c:axId val="522406528"/>
        <c:scaling>
          <c:orientation val="minMax"/>
        </c:scaling>
        <c:delete val="0"/>
        <c:axPos val="b"/>
        <c:numFmt formatCode="* yyyy" sourceLinked="0"/>
        <c:majorTickMark val="in"/>
        <c:minorTickMark val="none"/>
        <c:tickLblPos val="nextTo"/>
        <c:spPr>
          <a:ln>
            <a:solidFill>
              <a:schemeClr val="tx1"/>
            </a:solidFill>
            <a:prstDash val="solid"/>
          </a:ln>
        </c:spPr>
        <c:crossAx val="522412416"/>
        <c:crossesAt val="-4"/>
        <c:auto val="1"/>
        <c:lblOffset val="100"/>
        <c:baseTimeUnit val="days"/>
        <c:majorUnit val="3"/>
        <c:majorTimeUnit val="years"/>
      </c:dateAx>
      <c:valAx>
        <c:axId val="522412416"/>
        <c:scaling>
          <c:orientation val="minMax"/>
          <c:max val="6"/>
          <c:min val="-2"/>
        </c:scaling>
        <c:delete val="0"/>
        <c:axPos val="l"/>
        <c:numFmt formatCode="0" sourceLinked="0"/>
        <c:majorTickMark val="in"/>
        <c:minorTickMark val="none"/>
        <c:tickLblPos val="nextTo"/>
        <c:spPr>
          <a:ln>
            <a:solidFill>
              <a:schemeClr val="tx1"/>
            </a:solidFill>
            <a:prstDash val="solid"/>
          </a:ln>
        </c:spPr>
        <c:crossAx val="522406528"/>
        <c:crosses val="autoZero"/>
        <c:crossBetween val="between"/>
        <c:majorUnit val="2"/>
      </c:valAx>
      <c:valAx>
        <c:axId val="1159195048"/>
        <c:scaling>
          <c:orientation val="minMax"/>
          <c:max val="6"/>
          <c:min val="-2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  <a:prstDash val="solid"/>
          </a:ln>
        </c:spPr>
        <c:crossAx val="1159195704"/>
        <c:crosses val="max"/>
        <c:crossBetween val="between"/>
        <c:majorUnit val="2"/>
      </c:valAx>
      <c:dateAx>
        <c:axId val="11591957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159195048"/>
        <c:crossesAt val="0"/>
        <c:auto val="0"/>
        <c:lblOffset val="100"/>
        <c:baseTimeUnit val="months"/>
        <c:majorUnit val="3"/>
        <c:majorTimeUnit val="years"/>
        <c:minorUnit val="1"/>
      </c:dateAx>
      <c:spPr>
        <a:noFill/>
        <a:ln w="9525">
          <a:solidFill>
            <a:schemeClr val="tx1"/>
          </a:solidFill>
          <a:prstDash val="solid"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28661634454480128"/>
          <c:y val="0.16707621452978752"/>
          <c:w val="0.53306791065648484"/>
          <c:h val="0.1830785915911454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  <a:extLst/>
  </c:spPr>
  <c:txPr>
    <a:bodyPr/>
    <a:lstStyle/>
    <a:p>
      <a:pPr>
        <a:defRPr sz="1200">
          <a:solidFill>
            <a:schemeClr val="tx1"/>
          </a:solidFill>
        </a:defRPr>
      </a:pPr>
      <a:endParaRPr lang="nb-NO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669244710035259E-2"/>
          <c:y val="2.9075620264448074E-2"/>
          <c:w val="0.88598884795110655"/>
          <c:h val="0.874872727272727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Markedsverdi av kryptovaluta i milliarder USD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Sheet1!$A$2:$A$305</c:f>
              <c:numCache>
                <c:formatCode>m/d/yyyy</c:formatCode>
                <c:ptCount val="304"/>
                <c:pt idx="0">
                  <c:v>42387</c:v>
                </c:pt>
                <c:pt idx="1">
                  <c:v>42394</c:v>
                </c:pt>
                <c:pt idx="2">
                  <c:v>42401</c:v>
                </c:pt>
                <c:pt idx="3">
                  <c:v>42408</c:v>
                </c:pt>
                <c:pt idx="4">
                  <c:v>42415</c:v>
                </c:pt>
                <c:pt idx="5">
                  <c:v>42422</c:v>
                </c:pt>
                <c:pt idx="6">
                  <c:v>42429</c:v>
                </c:pt>
                <c:pt idx="7">
                  <c:v>42436</c:v>
                </c:pt>
                <c:pt idx="8">
                  <c:v>42443</c:v>
                </c:pt>
                <c:pt idx="9">
                  <c:v>42450</c:v>
                </c:pt>
                <c:pt idx="10">
                  <c:v>42457</c:v>
                </c:pt>
                <c:pt idx="11">
                  <c:v>42464</c:v>
                </c:pt>
                <c:pt idx="12">
                  <c:v>42471</c:v>
                </c:pt>
                <c:pt idx="13">
                  <c:v>42478</c:v>
                </c:pt>
                <c:pt idx="14">
                  <c:v>42485</c:v>
                </c:pt>
                <c:pt idx="15">
                  <c:v>42492</c:v>
                </c:pt>
                <c:pt idx="16">
                  <c:v>42499</c:v>
                </c:pt>
                <c:pt idx="17">
                  <c:v>42506</c:v>
                </c:pt>
                <c:pt idx="18">
                  <c:v>42513</c:v>
                </c:pt>
                <c:pt idx="19">
                  <c:v>42520</c:v>
                </c:pt>
                <c:pt idx="20">
                  <c:v>42527</c:v>
                </c:pt>
                <c:pt idx="21">
                  <c:v>42534</c:v>
                </c:pt>
                <c:pt idx="22">
                  <c:v>42541</c:v>
                </c:pt>
                <c:pt idx="23">
                  <c:v>42548</c:v>
                </c:pt>
                <c:pt idx="24">
                  <c:v>42555</c:v>
                </c:pt>
                <c:pt idx="25">
                  <c:v>42562</c:v>
                </c:pt>
                <c:pt idx="26">
                  <c:v>42569</c:v>
                </c:pt>
                <c:pt idx="27">
                  <c:v>42576</c:v>
                </c:pt>
                <c:pt idx="28">
                  <c:v>42583</c:v>
                </c:pt>
                <c:pt idx="29">
                  <c:v>42590</c:v>
                </c:pt>
                <c:pt idx="30">
                  <c:v>42597</c:v>
                </c:pt>
                <c:pt idx="31">
                  <c:v>42604</c:v>
                </c:pt>
                <c:pt idx="32">
                  <c:v>42611</c:v>
                </c:pt>
                <c:pt idx="33">
                  <c:v>42618</c:v>
                </c:pt>
                <c:pt idx="34">
                  <c:v>42625</c:v>
                </c:pt>
                <c:pt idx="35">
                  <c:v>42632</c:v>
                </c:pt>
                <c:pt idx="36">
                  <c:v>42639</c:v>
                </c:pt>
                <c:pt idx="37">
                  <c:v>42646</c:v>
                </c:pt>
                <c:pt idx="38">
                  <c:v>42653</c:v>
                </c:pt>
                <c:pt idx="39">
                  <c:v>42660</c:v>
                </c:pt>
                <c:pt idx="40">
                  <c:v>42667</c:v>
                </c:pt>
                <c:pt idx="41">
                  <c:v>42674</c:v>
                </c:pt>
                <c:pt idx="42">
                  <c:v>42681</c:v>
                </c:pt>
                <c:pt idx="43">
                  <c:v>42688</c:v>
                </c:pt>
                <c:pt idx="44">
                  <c:v>42695</c:v>
                </c:pt>
                <c:pt idx="45">
                  <c:v>42702</c:v>
                </c:pt>
                <c:pt idx="46">
                  <c:v>42709</c:v>
                </c:pt>
                <c:pt idx="47">
                  <c:v>42716</c:v>
                </c:pt>
                <c:pt idx="48">
                  <c:v>42723</c:v>
                </c:pt>
                <c:pt idx="49">
                  <c:v>42730</c:v>
                </c:pt>
                <c:pt idx="50">
                  <c:v>42737</c:v>
                </c:pt>
                <c:pt idx="51">
                  <c:v>42744</c:v>
                </c:pt>
                <c:pt idx="52">
                  <c:v>42751</c:v>
                </c:pt>
                <c:pt idx="53">
                  <c:v>42758</c:v>
                </c:pt>
                <c:pt idx="54">
                  <c:v>42765</c:v>
                </c:pt>
                <c:pt idx="55">
                  <c:v>42772</c:v>
                </c:pt>
                <c:pt idx="56">
                  <c:v>42779</c:v>
                </c:pt>
                <c:pt idx="57">
                  <c:v>42786</c:v>
                </c:pt>
                <c:pt idx="58">
                  <c:v>42793</c:v>
                </c:pt>
                <c:pt idx="59">
                  <c:v>42800</c:v>
                </c:pt>
                <c:pt idx="60">
                  <c:v>42807</c:v>
                </c:pt>
                <c:pt idx="61">
                  <c:v>42814</c:v>
                </c:pt>
                <c:pt idx="62">
                  <c:v>42821</c:v>
                </c:pt>
                <c:pt idx="63">
                  <c:v>42828</c:v>
                </c:pt>
                <c:pt idx="64">
                  <c:v>42835</c:v>
                </c:pt>
                <c:pt idx="65">
                  <c:v>42842</c:v>
                </c:pt>
                <c:pt idx="66">
                  <c:v>42849</c:v>
                </c:pt>
                <c:pt idx="67">
                  <c:v>42856</c:v>
                </c:pt>
                <c:pt idx="68">
                  <c:v>42863</c:v>
                </c:pt>
                <c:pt idx="69">
                  <c:v>42870</c:v>
                </c:pt>
                <c:pt idx="70">
                  <c:v>42877</c:v>
                </c:pt>
                <c:pt idx="71">
                  <c:v>42884</c:v>
                </c:pt>
                <c:pt idx="72">
                  <c:v>42891</c:v>
                </c:pt>
                <c:pt idx="73">
                  <c:v>42898</c:v>
                </c:pt>
                <c:pt idx="74">
                  <c:v>42905</c:v>
                </c:pt>
                <c:pt idx="75">
                  <c:v>42912</c:v>
                </c:pt>
                <c:pt idx="76">
                  <c:v>42919</c:v>
                </c:pt>
                <c:pt idx="77">
                  <c:v>42926</c:v>
                </c:pt>
                <c:pt idx="78">
                  <c:v>42933</c:v>
                </c:pt>
                <c:pt idx="79">
                  <c:v>42940</c:v>
                </c:pt>
                <c:pt idx="80">
                  <c:v>42947</c:v>
                </c:pt>
                <c:pt idx="81">
                  <c:v>42954</c:v>
                </c:pt>
                <c:pt idx="82">
                  <c:v>42961</c:v>
                </c:pt>
                <c:pt idx="83">
                  <c:v>42968</c:v>
                </c:pt>
                <c:pt idx="84">
                  <c:v>42975</c:v>
                </c:pt>
                <c:pt idx="85">
                  <c:v>42982</c:v>
                </c:pt>
                <c:pt idx="86">
                  <c:v>42989</c:v>
                </c:pt>
                <c:pt idx="87">
                  <c:v>42996</c:v>
                </c:pt>
                <c:pt idx="88">
                  <c:v>43003</c:v>
                </c:pt>
                <c:pt idx="89">
                  <c:v>43010</c:v>
                </c:pt>
                <c:pt idx="90">
                  <c:v>43017</c:v>
                </c:pt>
                <c:pt idx="91">
                  <c:v>43024</c:v>
                </c:pt>
                <c:pt idx="92">
                  <c:v>43031</c:v>
                </c:pt>
                <c:pt idx="93">
                  <c:v>43038</c:v>
                </c:pt>
                <c:pt idx="94">
                  <c:v>43045</c:v>
                </c:pt>
                <c:pt idx="95">
                  <c:v>43052</c:v>
                </c:pt>
                <c:pt idx="96">
                  <c:v>43059</c:v>
                </c:pt>
                <c:pt idx="97">
                  <c:v>43066</c:v>
                </c:pt>
                <c:pt idx="98">
                  <c:v>43073</c:v>
                </c:pt>
                <c:pt idx="99">
                  <c:v>43080</c:v>
                </c:pt>
                <c:pt idx="100">
                  <c:v>43087</c:v>
                </c:pt>
                <c:pt idx="101">
                  <c:v>43094</c:v>
                </c:pt>
                <c:pt idx="102">
                  <c:v>43101</c:v>
                </c:pt>
                <c:pt idx="103">
                  <c:v>43108</c:v>
                </c:pt>
                <c:pt idx="104">
                  <c:v>43115</c:v>
                </c:pt>
                <c:pt idx="105">
                  <c:v>43122</c:v>
                </c:pt>
                <c:pt idx="106">
                  <c:v>43129</c:v>
                </c:pt>
                <c:pt idx="107">
                  <c:v>43136</c:v>
                </c:pt>
                <c:pt idx="108">
                  <c:v>43143</c:v>
                </c:pt>
                <c:pt idx="109">
                  <c:v>43150</c:v>
                </c:pt>
                <c:pt idx="110">
                  <c:v>43157</c:v>
                </c:pt>
                <c:pt idx="111">
                  <c:v>43164</c:v>
                </c:pt>
                <c:pt idx="112">
                  <c:v>43171</c:v>
                </c:pt>
                <c:pt idx="113">
                  <c:v>43178</c:v>
                </c:pt>
                <c:pt idx="114">
                  <c:v>43185</c:v>
                </c:pt>
                <c:pt idx="115">
                  <c:v>43192</c:v>
                </c:pt>
                <c:pt idx="116">
                  <c:v>43199</c:v>
                </c:pt>
                <c:pt idx="117">
                  <c:v>43206</c:v>
                </c:pt>
                <c:pt idx="118">
                  <c:v>43213</c:v>
                </c:pt>
                <c:pt idx="119">
                  <c:v>43220</c:v>
                </c:pt>
                <c:pt idx="120">
                  <c:v>43227</c:v>
                </c:pt>
                <c:pt idx="121">
                  <c:v>43234</c:v>
                </c:pt>
                <c:pt idx="122">
                  <c:v>43241</c:v>
                </c:pt>
                <c:pt idx="123">
                  <c:v>43248</c:v>
                </c:pt>
                <c:pt idx="124">
                  <c:v>43255</c:v>
                </c:pt>
                <c:pt idx="125">
                  <c:v>43262</c:v>
                </c:pt>
                <c:pt idx="126">
                  <c:v>43269</c:v>
                </c:pt>
                <c:pt idx="127">
                  <c:v>43276</c:v>
                </c:pt>
                <c:pt idx="128">
                  <c:v>43283</c:v>
                </c:pt>
                <c:pt idx="129">
                  <c:v>43290</c:v>
                </c:pt>
                <c:pt idx="130">
                  <c:v>43297</c:v>
                </c:pt>
                <c:pt idx="131">
                  <c:v>43304</c:v>
                </c:pt>
                <c:pt idx="132">
                  <c:v>43311</c:v>
                </c:pt>
                <c:pt idx="133">
                  <c:v>43318</c:v>
                </c:pt>
                <c:pt idx="134">
                  <c:v>43325</c:v>
                </c:pt>
                <c:pt idx="135">
                  <c:v>43332</c:v>
                </c:pt>
                <c:pt idx="136">
                  <c:v>43339</c:v>
                </c:pt>
                <c:pt idx="137">
                  <c:v>43346</c:v>
                </c:pt>
                <c:pt idx="138">
                  <c:v>43353</c:v>
                </c:pt>
                <c:pt idx="139">
                  <c:v>43360</c:v>
                </c:pt>
                <c:pt idx="140">
                  <c:v>43367</c:v>
                </c:pt>
                <c:pt idx="141">
                  <c:v>43374</c:v>
                </c:pt>
                <c:pt idx="142">
                  <c:v>43381</c:v>
                </c:pt>
                <c:pt idx="143">
                  <c:v>43388</c:v>
                </c:pt>
                <c:pt idx="144">
                  <c:v>43395</c:v>
                </c:pt>
                <c:pt idx="145">
                  <c:v>43402</c:v>
                </c:pt>
                <c:pt idx="146">
                  <c:v>43409</c:v>
                </c:pt>
                <c:pt idx="147">
                  <c:v>43416</c:v>
                </c:pt>
                <c:pt idx="148">
                  <c:v>43423</c:v>
                </c:pt>
                <c:pt idx="149">
                  <c:v>43430</c:v>
                </c:pt>
                <c:pt idx="150">
                  <c:v>43437</c:v>
                </c:pt>
                <c:pt idx="151">
                  <c:v>43444</c:v>
                </c:pt>
                <c:pt idx="152">
                  <c:v>43451</c:v>
                </c:pt>
                <c:pt idx="153">
                  <c:v>43458</c:v>
                </c:pt>
                <c:pt idx="154">
                  <c:v>43465</c:v>
                </c:pt>
                <c:pt idx="155">
                  <c:v>43472</c:v>
                </c:pt>
                <c:pt idx="156">
                  <c:v>43479</c:v>
                </c:pt>
                <c:pt idx="157">
                  <c:v>43486</c:v>
                </c:pt>
                <c:pt idx="158">
                  <c:v>43493</c:v>
                </c:pt>
                <c:pt idx="159">
                  <c:v>43500</c:v>
                </c:pt>
                <c:pt idx="160">
                  <c:v>43507</c:v>
                </c:pt>
                <c:pt idx="161">
                  <c:v>43514</c:v>
                </c:pt>
                <c:pt idx="162">
                  <c:v>43521</c:v>
                </c:pt>
                <c:pt idx="163">
                  <c:v>43528</c:v>
                </c:pt>
                <c:pt idx="164">
                  <c:v>43535</c:v>
                </c:pt>
                <c:pt idx="165">
                  <c:v>43542</c:v>
                </c:pt>
                <c:pt idx="166">
                  <c:v>43549</c:v>
                </c:pt>
                <c:pt idx="167">
                  <c:v>43556</c:v>
                </c:pt>
                <c:pt idx="168">
                  <c:v>43563</c:v>
                </c:pt>
                <c:pt idx="169">
                  <c:v>43570</c:v>
                </c:pt>
                <c:pt idx="170">
                  <c:v>43577</c:v>
                </c:pt>
                <c:pt idx="171">
                  <c:v>43584</c:v>
                </c:pt>
                <c:pt idx="172">
                  <c:v>43591</c:v>
                </c:pt>
                <c:pt idx="173">
                  <c:v>43598</c:v>
                </c:pt>
                <c:pt idx="174">
                  <c:v>43605</c:v>
                </c:pt>
                <c:pt idx="175">
                  <c:v>43612</c:v>
                </c:pt>
                <c:pt idx="176">
                  <c:v>43619</c:v>
                </c:pt>
                <c:pt idx="177">
                  <c:v>43626</c:v>
                </c:pt>
                <c:pt idx="178">
                  <c:v>43633</c:v>
                </c:pt>
                <c:pt idx="179">
                  <c:v>43640</c:v>
                </c:pt>
                <c:pt idx="180">
                  <c:v>43647</c:v>
                </c:pt>
                <c:pt idx="181">
                  <c:v>43654</c:v>
                </c:pt>
                <c:pt idx="182">
                  <c:v>43661</c:v>
                </c:pt>
                <c:pt idx="183">
                  <c:v>43668</c:v>
                </c:pt>
                <c:pt idx="184">
                  <c:v>43675</c:v>
                </c:pt>
                <c:pt idx="185">
                  <c:v>43682</c:v>
                </c:pt>
                <c:pt idx="186">
                  <c:v>43689</c:v>
                </c:pt>
                <c:pt idx="187">
                  <c:v>43696</c:v>
                </c:pt>
                <c:pt idx="188">
                  <c:v>43703</c:v>
                </c:pt>
                <c:pt idx="189">
                  <c:v>43710</c:v>
                </c:pt>
                <c:pt idx="190">
                  <c:v>43717</c:v>
                </c:pt>
                <c:pt idx="191">
                  <c:v>43724</c:v>
                </c:pt>
                <c:pt idx="192">
                  <c:v>43731</c:v>
                </c:pt>
                <c:pt idx="193">
                  <c:v>43738</c:v>
                </c:pt>
                <c:pt idx="194">
                  <c:v>43745</c:v>
                </c:pt>
                <c:pt idx="195">
                  <c:v>43752</c:v>
                </c:pt>
                <c:pt idx="196">
                  <c:v>43759</c:v>
                </c:pt>
                <c:pt idx="197">
                  <c:v>43766</c:v>
                </c:pt>
                <c:pt idx="198">
                  <c:v>43773</c:v>
                </c:pt>
                <c:pt idx="199">
                  <c:v>43780</c:v>
                </c:pt>
                <c:pt idx="200">
                  <c:v>43787</c:v>
                </c:pt>
                <c:pt idx="201">
                  <c:v>43794</c:v>
                </c:pt>
                <c:pt idx="202">
                  <c:v>43801</c:v>
                </c:pt>
                <c:pt idx="203">
                  <c:v>43808</c:v>
                </c:pt>
                <c:pt idx="204">
                  <c:v>43815</c:v>
                </c:pt>
                <c:pt idx="205">
                  <c:v>43822</c:v>
                </c:pt>
                <c:pt idx="206">
                  <c:v>43829</c:v>
                </c:pt>
                <c:pt idx="207">
                  <c:v>43836</c:v>
                </c:pt>
                <c:pt idx="208">
                  <c:v>43843</c:v>
                </c:pt>
                <c:pt idx="209">
                  <c:v>43850</c:v>
                </c:pt>
                <c:pt idx="210">
                  <c:v>43857</c:v>
                </c:pt>
                <c:pt idx="211">
                  <c:v>43864</c:v>
                </c:pt>
                <c:pt idx="212">
                  <c:v>43871</c:v>
                </c:pt>
                <c:pt idx="213">
                  <c:v>43878</c:v>
                </c:pt>
                <c:pt idx="214">
                  <c:v>43885</c:v>
                </c:pt>
                <c:pt idx="215">
                  <c:v>43892</c:v>
                </c:pt>
                <c:pt idx="216">
                  <c:v>43899</c:v>
                </c:pt>
                <c:pt idx="217">
                  <c:v>43906</c:v>
                </c:pt>
                <c:pt idx="218">
                  <c:v>43913</c:v>
                </c:pt>
                <c:pt idx="219">
                  <c:v>43920</c:v>
                </c:pt>
                <c:pt idx="220">
                  <c:v>43927</c:v>
                </c:pt>
                <c:pt idx="221">
                  <c:v>43934</c:v>
                </c:pt>
                <c:pt idx="222">
                  <c:v>43941</c:v>
                </c:pt>
                <c:pt idx="223">
                  <c:v>43948</c:v>
                </c:pt>
                <c:pt idx="224">
                  <c:v>43955</c:v>
                </c:pt>
                <c:pt idx="225">
                  <c:v>43962</c:v>
                </c:pt>
                <c:pt idx="226">
                  <c:v>43969</c:v>
                </c:pt>
                <c:pt idx="227">
                  <c:v>43976</c:v>
                </c:pt>
                <c:pt idx="228">
                  <c:v>43983</c:v>
                </c:pt>
                <c:pt idx="229">
                  <c:v>43990</c:v>
                </c:pt>
                <c:pt idx="230">
                  <c:v>43997</c:v>
                </c:pt>
                <c:pt idx="231">
                  <c:v>44004</c:v>
                </c:pt>
                <c:pt idx="232">
                  <c:v>44011</c:v>
                </c:pt>
                <c:pt idx="233">
                  <c:v>44018</c:v>
                </c:pt>
                <c:pt idx="234">
                  <c:v>44025</c:v>
                </c:pt>
                <c:pt idx="235">
                  <c:v>44032</c:v>
                </c:pt>
                <c:pt idx="236">
                  <c:v>44039</c:v>
                </c:pt>
                <c:pt idx="237">
                  <c:v>44046</c:v>
                </c:pt>
                <c:pt idx="238">
                  <c:v>44053</c:v>
                </c:pt>
                <c:pt idx="239">
                  <c:v>44060</c:v>
                </c:pt>
                <c:pt idx="240">
                  <c:v>44067</c:v>
                </c:pt>
                <c:pt idx="241">
                  <c:v>44074</c:v>
                </c:pt>
                <c:pt idx="242">
                  <c:v>44081</c:v>
                </c:pt>
                <c:pt idx="243">
                  <c:v>44088</c:v>
                </c:pt>
                <c:pt idx="244">
                  <c:v>44095</c:v>
                </c:pt>
                <c:pt idx="245">
                  <c:v>44102</c:v>
                </c:pt>
                <c:pt idx="246">
                  <c:v>44109</c:v>
                </c:pt>
                <c:pt idx="247">
                  <c:v>44116</c:v>
                </c:pt>
                <c:pt idx="248">
                  <c:v>44123</c:v>
                </c:pt>
                <c:pt idx="249">
                  <c:v>44130</c:v>
                </c:pt>
                <c:pt idx="250">
                  <c:v>44137</c:v>
                </c:pt>
                <c:pt idx="251">
                  <c:v>44144</c:v>
                </c:pt>
                <c:pt idx="252">
                  <c:v>44151</c:v>
                </c:pt>
                <c:pt idx="253">
                  <c:v>44158</c:v>
                </c:pt>
                <c:pt idx="254">
                  <c:v>44165</c:v>
                </c:pt>
                <c:pt idx="255">
                  <c:v>44172</c:v>
                </c:pt>
                <c:pt idx="256">
                  <c:v>44179</c:v>
                </c:pt>
                <c:pt idx="257">
                  <c:v>44186</c:v>
                </c:pt>
                <c:pt idx="258">
                  <c:v>44193</c:v>
                </c:pt>
                <c:pt idx="259">
                  <c:v>44200</c:v>
                </c:pt>
                <c:pt idx="260">
                  <c:v>44207</c:v>
                </c:pt>
                <c:pt idx="261">
                  <c:v>44214</c:v>
                </c:pt>
                <c:pt idx="262">
                  <c:v>44221</c:v>
                </c:pt>
                <c:pt idx="263">
                  <c:v>44228</c:v>
                </c:pt>
                <c:pt idx="264">
                  <c:v>44235</c:v>
                </c:pt>
                <c:pt idx="265">
                  <c:v>44242</c:v>
                </c:pt>
                <c:pt idx="266">
                  <c:v>44249</c:v>
                </c:pt>
                <c:pt idx="267">
                  <c:v>44256</c:v>
                </c:pt>
                <c:pt idx="268">
                  <c:v>44263</c:v>
                </c:pt>
                <c:pt idx="269">
                  <c:v>44270</c:v>
                </c:pt>
                <c:pt idx="270">
                  <c:v>44277</c:v>
                </c:pt>
                <c:pt idx="271">
                  <c:v>44284</c:v>
                </c:pt>
                <c:pt idx="272">
                  <c:v>44291</c:v>
                </c:pt>
                <c:pt idx="273">
                  <c:v>44298</c:v>
                </c:pt>
                <c:pt idx="274">
                  <c:v>44305</c:v>
                </c:pt>
                <c:pt idx="275">
                  <c:v>44312</c:v>
                </c:pt>
                <c:pt idx="276">
                  <c:v>44319</c:v>
                </c:pt>
                <c:pt idx="277">
                  <c:v>44326</c:v>
                </c:pt>
                <c:pt idx="278">
                  <c:v>44333</c:v>
                </c:pt>
                <c:pt idx="279">
                  <c:v>44340</c:v>
                </c:pt>
                <c:pt idx="280">
                  <c:v>44347</c:v>
                </c:pt>
                <c:pt idx="281">
                  <c:v>44354</c:v>
                </c:pt>
                <c:pt idx="282">
                  <c:v>44361</c:v>
                </c:pt>
                <c:pt idx="283">
                  <c:v>44368</c:v>
                </c:pt>
                <c:pt idx="284">
                  <c:v>44375</c:v>
                </c:pt>
                <c:pt idx="285">
                  <c:v>44382</c:v>
                </c:pt>
                <c:pt idx="286">
                  <c:v>44389</c:v>
                </c:pt>
                <c:pt idx="287">
                  <c:v>44396</c:v>
                </c:pt>
                <c:pt idx="288">
                  <c:v>44403</c:v>
                </c:pt>
                <c:pt idx="289">
                  <c:v>44410</c:v>
                </c:pt>
                <c:pt idx="290">
                  <c:v>44417</c:v>
                </c:pt>
                <c:pt idx="291">
                  <c:v>44424</c:v>
                </c:pt>
                <c:pt idx="292">
                  <c:v>44431</c:v>
                </c:pt>
                <c:pt idx="293">
                  <c:v>44438</c:v>
                </c:pt>
                <c:pt idx="294">
                  <c:v>44445</c:v>
                </c:pt>
                <c:pt idx="295">
                  <c:v>44452</c:v>
                </c:pt>
                <c:pt idx="296">
                  <c:v>44459</c:v>
                </c:pt>
                <c:pt idx="297">
                  <c:v>44466</c:v>
                </c:pt>
                <c:pt idx="298">
                  <c:v>44473</c:v>
                </c:pt>
                <c:pt idx="299">
                  <c:v>44480</c:v>
                </c:pt>
                <c:pt idx="300">
                  <c:v>44487</c:v>
                </c:pt>
                <c:pt idx="301">
                  <c:v>44494</c:v>
                </c:pt>
                <c:pt idx="302">
                  <c:v>44501</c:v>
                </c:pt>
                <c:pt idx="303">
                  <c:v>44508</c:v>
                </c:pt>
              </c:numCache>
            </c:numRef>
          </c:cat>
          <c:val>
            <c:numRef>
              <c:f>Sheet1!$B$2:$B$305</c:f>
              <c:numCache>
                <c:formatCode>_(* #,##0.00_);_(* \(#,##0.00\);_(* "-"??_);_(@_)</c:formatCode>
                <c:ptCount val="304"/>
                <c:pt idx="0">
                  <c:v>5.8073891090850891</c:v>
                </c:pt>
                <c:pt idx="1">
                  <c:v>6.1570030270725606</c:v>
                </c:pt>
                <c:pt idx="2">
                  <c:v>5.66396965596409</c:v>
                </c:pt>
                <c:pt idx="3">
                  <c:v>5.7779927717735902</c:v>
                </c:pt>
                <c:pt idx="4">
                  <c:v>6.2610298006065799</c:v>
                </c:pt>
                <c:pt idx="5">
                  <c:v>6.7705280616361598</c:v>
                </c:pt>
                <c:pt idx="6">
                  <c:v>6.6523955466955202</c:v>
                </c:pt>
                <c:pt idx="7">
                  <c:v>6.30147617555488</c:v>
                </c:pt>
                <c:pt idx="8">
                  <c:v>6.4368503457470503</c:v>
                </c:pt>
                <c:pt idx="9">
                  <c:v>6.4085978196057694</c:v>
                </c:pt>
                <c:pt idx="10">
                  <c:v>6.6449984243957401</c:v>
                </c:pt>
                <c:pt idx="11">
                  <c:v>6.5674079848100906</c:v>
                </c:pt>
                <c:pt idx="12">
                  <c:v>6.6551050323769605</c:v>
                </c:pt>
                <c:pt idx="13">
                  <c:v>6.7037785164331201</c:v>
                </c:pt>
                <c:pt idx="14">
                  <c:v>7.2274859544940009</c:v>
                </c:pt>
                <c:pt idx="15">
                  <c:v>7.1329656001089097</c:v>
                </c:pt>
                <c:pt idx="16">
                  <c:v>7.2146686220627405</c:v>
                </c:pt>
                <c:pt idx="17">
                  <c:v>7.2304266336322502</c:v>
                </c:pt>
                <c:pt idx="18">
                  <c:v>6.9592202909703502</c:v>
                </c:pt>
                <c:pt idx="19">
                  <c:v>8.23661913656567</c:v>
                </c:pt>
                <c:pt idx="20">
                  <c:v>9.1392671403818397</c:v>
                </c:pt>
                <c:pt idx="21">
                  <c:v>10.645237684970899</c:v>
                </c:pt>
                <c:pt idx="22">
                  <c:v>12.092084863159402</c:v>
                </c:pt>
                <c:pt idx="23">
                  <c:v>10.0960983552344</c:v>
                </c:pt>
                <c:pt idx="24">
                  <c:v>10.5549614037068</c:v>
                </c:pt>
                <c:pt idx="25">
                  <c:v>10.468270379971901</c:v>
                </c:pt>
                <c:pt idx="26">
                  <c:v>11.201891474867701</c:v>
                </c:pt>
                <c:pt idx="27">
                  <c:v>11.000416973834401</c:v>
                </c:pt>
                <c:pt idx="28">
                  <c:v>10.262882848234501</c:v>
                </c:pt>
                <c:pt idx="29">
                  <c:v>9.8074332928348404</c:v>
                </c:pt>
                <c:pt idx="30">
                  <c:v>9.4334062681048501</c:v>
                </c:pt>
                <c:pt idx="31">
                  <c:v>9.5794455171166479</c:v>
                </c:pt>
                <c:pt idx="32">
                  <c:v>9.4665635270448814</c:v>
                </c:pt>
                <c:pt idx="33">
                  <c:v>10.076889030364001</c:v>
                </c:pt>
                <c:pt idx="34">
                  <c:v>10.0193639325131</c:v>
                </c:pt>
                <c:pt idx="35">
                  <c:v>10.058667051032</c:v>
                </c:pt>
                <c:pt idx="36">
                  <c:v>9.9484042382591102</c:v>
                </c:pt>
                <c:pt idx="37">
                  <c:v>10.070813903870199</c:v>
                </c:pt>
                <c:pt idx="38">
                  <c:v>10.222934011737401</c:v>
                </c:pt>
                <c:pt idx="39">
                  <c:v>10.557268997696301</c:v>
                </c:pt>
                <c:pt idx="40">
                  <c:v>10.7419632932114</c:v>
                </c:pt>
                <c:pt idx="41">
                  <c:v>11.4800221457291</c:v>
                </c:pt>
                <c:pt idx="42">
                  <c:v>11.711894570102899</c:v>
                </c:pt>
                <c:pt idx="43">
                  <c:v>11.586914740747</c:v>
                </c:pt>
                <c:pt idx="44">
                  <c:v>11.9748301224282</c:v>
                </c:pt>
                <c:pt idx="45">
                  <c:v>12.030080552259101</c:v>
                </c:pt>
                <c:pt idx="46">
                  <c:v>12.6281399551763</c:v>
                </c:pt>
                <c:pt idx="47">
                  <c:v>12.731087936979499</c:v>
                </c:pt>
                <c:pt idx="48">
                  <c:v>13.306740030695998</c:v>
                </c:pt>
                <c:pt idx="49">
                  <c:v>15.041268672426099</c:v>
                </c:pt>
                <c:pt idx="50">
                  <c:v>16.779779035316199</c:v>
                </c:pt>
                <c:pt idx="51">
                  <c:v>15.4618023815384</c:v>
                </c:pt>
                <c:pt idx="52">
                  <c:v>14.0432074803274</c:v>
                </c:pt>
                <c:pt idx="53">
                  <c:v>15.6642752689079</c:v>
                </c:pt>
                <c:pt idx="54">
                  <c:v>15.5276176714884</c:v>
                </c:pt>
                <c:pt idx="55">
                  <c:v>17.097841801535502</c:v>
                </c:pt>
                <c:pt idx="56">
                  <c:v>17.042621305791599</c:v>
                </c:pt>
                <c:pt idx="57">
                  <c:v>17.846086740144699</c:v>
                </c:pt>
                <c:pt idx="58">
                  <c:v>19.937429277696097</c:v>
                </c:pt>
                <c:pt idx="59">
                  <c:v>21.619047377111098</c:v>
                </c:pt>
                <c:pt idx="60">
                  <c:v>21.265247216549099</c:v>
                </c:pt>
                <c:pt idx="61">
                  <c:v>18.073143034383097</c:v>
                </c:pt>
                <c:pt idx="62">
                  <c:v>17.385461850011399</c:v>
                </c:pt>
                <c:pt idx="63">
                  <c:v>21.505930629026999</c:v>
                </c:pt>
                <c:pt idx="64">
                  <c:v>22.242138409452203</c:v>
                </c:pt>
                <c:pt idx="65">
                  <c:v>21.9529840136757</c:v>
                </c:pt>
                <c:pt idx="66">
                  <c:v>23.044894568251202</c:v>
                </c:pt>
                <c:pt idx="67">
                  <c:v>26.2668876366366</c:v>
                </c:pt>
                <c:pt idx="68">
                  <c:v>34.409610033409599</c:v>
                </c:pt>
                <c:pt idx="69">
                  <c:v>40.508290166714303</c:v>
                </c:pt>
                <c:pt idx="70">
                  <c:v>50.469221575582097</c:v>
                </c:pt>
                <c:pt idx="71">
                  <c:v>49.885812380396899</c:v>
                </c:pt>
                <c:pt idx="72">
                  <c:v>59.554429513118599</c:v>
                </c:pt>
                <c:pt idx="73">
                  <c:v>67.847472630613993</c:v>
                </c:pt>
                <c:pt idx="74">
                  <c:v>59.612753206806502</c:v>
                </c:pt>
                <c:pt idx="75">
                  <c:v>58.315632778381897</c:v>
                </c:pt>
                <c:pt idx="76">
                  <c:v>57.455740885498393</c:v>
                </c:pt>
                <c:pt idx="77">
                  <c:v>55.776408090433193</c:v>
                </c:pt>
                <c:pt idx="78">
                  <c:v>57.900675396718803</c:v>
                </c:pt>
                <c:pt idx="79">
                  <c:v>83.773241068502301</c:v>
                </c:pt>
                <c:pt idx="80">
                  <c:v>77.453713774825616</c:v>
                </c:pt>
                <c:pt idx="81">
                  <c:v>98.351133934882213</c:v>
                </c:pt>
                <c:pt idx="82">
                  <c:v>118.427838485756</c:v>
                </c:pt>
                <c:pt idx="83">
                  <c:v>125.38806444869999</c:v>
                </c:pt>
                <c:pt idx="84">
                  <c:v>138.92321717776801</c:v>
                </c:pt>
                <c:pt idx="85">
                  <c:v>145.44189670325301</c:v>
                </c:pt>
                <c:pt idx="86">
                  <c:v>131.26831496211099</c:v>
                </c:pt>
                <c:pt idx="87">
                  <c:v>113.42529138560698</c:v>
                </c:pt>
                <c:pt idx="88">
                  <c:v>114.557486954026</c:v>
                </c:pt>
                <c:pt idx="89">
                  <c:v>133.55438120034398</c:v>
                </c:pt>
                <c:pt idx="90">
                  <c:v>137.66459750748299</c:v>
                </c:pt>
                <c:pt idx="91">
                  <c:v>160.046519547456</c:v>
                </c:pt>
                <c:pt idx="92">
                  <c:v>157.62967921157301</c:v>
                </c:pt>
                <c:pt idx="93">
                  <c:v>163.614323370878</c:v>
                </c:pt>
                <c:pt idx="94">
                  <c:v>187.06627210044201</c:v>
                </c:pt>
                <c:pt idx="95">
                  <c:v>180.77903083744297</c:v>
                </c:pt>
                <c:pt idx="96">
                  <c:v>222.51224089798004</c:v>
                </c:pt>
                <c:pt idx="97">
                  <c:v>269.82025967685701</c:v>
                </c:pt>
                <c:pt idx="98">
                  <c:v>311.03801556631799</c:v>
                </c:pt>
                <c:pt idx="99">
                  <c:v>379.06976246485198</c:v>
                </c:pt>
                <c:pt idx="100">
                  <c:v>547.23552845646896</c:v>
                </c:pt>
                <c:pt idx="101">
                  <c:v>494.17597749758198</c:v>
                </c:pt>
                <c:pt idx="102">
                  <c:v>534.72022647028905</c:v>
                </c:pt>
                <c:pt idx="103">
                  <c:v>693.12780474913404</c:v>
                </c:pt>
                <c:pt idx="104">
                  <c:v>621.620551273307</c:v>
                </c:pt>
                <c:pt idx="105">
                  <c:v>494.47885382391604</c:v>
                </c:pt>
                <c:pt idx="106">
                  <c:v>519.38616054426097</c:v>
                </c:pt>
                <c:pt idx="107">
                  <c:v>350.06904790618103</c:v>
                </c:pt>
                <c:pt idx="108">
                  <c:v>352.24384980635699</c:v>
                </c:pt>
                <c:pt idx="109">
                  <c:v>427.39362667303396</c:v>
                </c:pt>
                <c:pt idx="110">
                  <c:v>385.390554423102</c:v>
                </c:pt>
                <c:pt idx="111">
                  <c:v>428.17042188398602</c:v>
                </c:pt>
                <c:pt idx="112">
                  <c:v>353.48771422753805</c:v>
                </c:pt>
                <c:pt idx="113">
                  <c:v>287.09437311935699</c:v>
                </c:pt>
                <c:pt idx="114">
                  <c:v>297.566942269327</c:v>
                </c:pt>
                <c:pt idx="115">
                  <c:v>232.65189913082699</c:v>
                </c:pt>
                <c:pt idx="116">
                  <c:v>243.021838439964</c:v>
                </c:pt>
                <c:pt idx="117">
                  <c:v>306.81167125496103</c:v>
                </c:pt>
                <c:pt idx="118">
                  <c:v>349.964078551885</c:v>
                </c:pt>
                <c:pt idx="119">
                  <c:v>394.29259742754704</c:v>
                </c:pt>
                <c:pt idx="120">
                  <c:v>409.69844087181093</c:v>
                </c:pt>
                <c:pt idx="121">
                  <c:v>366.51689706151399</c:v>
                </c:pt>
                <c:pt idx="122">
                  <c:v>353.68860924291801</c:v>
                </c:pt>
                <c:pt idx="123">
                  <c:v>296.134390787661</c:v>
                </c:pt>
                <c:pt idx="124">
                  <c:v>323.52621412462702</c:v>
                </c:pt>
                <c:pt idx="125">
                  <c:v>273.91995066395197</c:v>
                </c:pt>
                <c:pt idx="126">
                  <c:v>256.28580030953799</c:v>
                </c:pt>
                <c:pt idx="127">
                  <c:v>234.122448072037</c:v>
                </c:pt>
                <c:pt idx="128">
                  <c:v>238.37538027886401</c:v>
                </c:pt>
                <c:pt idx="129">
                  <c:v>251.97996277040303</c:v>
                </c:pt>
                <c:pt idx="130">
                  <c:v>236.898511899753</c:v>
                </c:pt>
                <c:pt idx="131">
                  <c:v>260.21900324967004</c:v>
                </c:pt>
                <c:pt idx="132">
                  <c:v>277.89461648906405</c:v>
                </c:pt>
                <c:pt idx="133">
                  <c:v>240.67002119962001</c:v>
                </c:pt>
                <c:pt idx="134">
                  <c:v>201.21966200079601</c:v>
                </c:pt>
                <c:pt idx="135">
                  <c:v>205.00590284335999</c:v>
                </c:pt>
                <c:pt idx="136">
                  <c:v>204.054450786404</c:v>
                </c:pt>
                <c:pt idx="137">
                  <c:v>225.60880814815502</c:v>
                </c:pt>
                <c:pt idx="138">
                  <c:v>185.25777797920202</c:v>
                </c:pt>
                <c:pt idx="139">
                  <c:v>188.99616611487602</c:v>
                </c:pt>
                <c:pt idx="140">
                  <c:v>208.057325896891</c:v>
                </c:pt>
                <c:pt idx="141">
                  <c:v>206.56873482387999</c:v>
                </c:pt>
                <c:pt idx="142">
                  <c:v>204.84566331202802</c:v>
                </c:pt>
                <c:pt idx="143">
                  <c:v>185.27824561419001</c:v>
                </c:pt>
                <c:pt idx="144">
                  <c:v>195.51224096224601</c:v>
                </c:pt>
                <c:pt idx="145">
                  <c:v>195.32369678507999</c:v>
                </c:pt>
                <c:pt idx="146">
                  <c:v>200.38346653668302</c:v>
                </c:pt>
                <c:pt idx="147">
                  <c:v>199.404072475861</c:v>
                </c:pt>
                <c:pt idx="148">
                  <c:v>173.462315256268</c:v>
                </c:pt>
                <c:pt idx="149">
                  <c:v>120.559016066198</c:v>
                </c:pt>
                <c:pt idx="150">
                  <c:v>123.74121117635499</c:v>
                </c:pt>
                <c:pt idx="151">
                  <c:v>103.81212934218699</c:v>
                </c:pt>
                <c:pt idx="152">
                  <c:v>93.95063472052891</c:v>
                </c:pt>
                <c:pt idx="153">
                  <c:v>123.53423899251301</c:v>
                </c:pt>
                <c:pt idx="154">
                  <c:v>122.47433228305901</c:v>
                </c:pt>
                <c:pt idx="155">
                  <c:v>129.47778771644201</c:v>
                </c:pt>
                <c:pt idx="156">
                  <c:v>109.853382229285</c:v>
                </c:pt>
                <c:pt idx="157">
                  <c:v>111.53383570256199</c:v>
                </c:pt>
                <c:pt idx="158">
                  <c:v>110.45069659671</c:v>
                </c:pt>
                <c:pt idx="159">
                  <c:v>106.227046701593</c:v>
                </c:pt>
                <c:pt idx="160">
                  <c:v>115.734281116047</c:v>
                </c:pt>
                <c:pt idx="161">
                  <c:v>115.758296957783</c:v>
                </c:pt>
                <c:pt idx="162">
                  <c:v>118.76661619829801</c:v>
                </c:pt>
                <c:pt idx="163">
                  <c:v>121.15667388995701</c:v>
                </c:pt>
                <c:pt idx="164">
                  <c:v>125.70047487667999</c:v>
                </c:pt>
                <c:pt idx="165">
                  <c:v>129.68301470100701</c:v>
                </c:pt>
                <c:pt idx="166">
                  <c:v>130.50214221072801</c:v>
                </c:pt>
                <c:pt idx="167">
                  <c:v>135.60534534114998</c:v>
                </c:pt>
                <c:pt idx="168">
                  <c:v>171.91619609128799</c:v>
                </c:pt>
                <c:pt idx="169">
                  <c:v>166.82407734879598</c:v>
                </c:pt>
                <c:pt idx="170">
                  <c:v>168.69679773036898</c:v>
                </c:pt>
                <c:pt idx="171">
                  <c:v>158.570278863526</c:v>
                </c:pt>
                <c:pt idx="172">
                  <c:v>172.36801020567501</c:v>
                </c:pt>
                <c:pt idx="173">
                  <c:v>200.63765239955998</c:v>
                </c:pt>
                <c:pt idx="174">
                  <c:v>244.55682992809798</c:v>
                </c:pt>
                <c:pt idx="175">
                  <c:v>258.20454991477396</c:v>
                </c:pt>
                <c:pt idx="176">
                  <c:v>265.17103900314601</c:v>
                </c:pt>
                <c:pt idx="177">
                  <c:v>232.23299263518302</c:v>
                </c:pt>
                <c:pt idx="178">
                  <c:v>269.136127800802</c:v>
                </c:pt>
                <c:pt idx="179">
                  <c:v>313.22966546604101</c:v>
                </c:pt>
                <c:pt idx="180">
                  <c:v>299.54602654950401</c:v>
                </c:pt>
                <c:pt idx="181">
                  <c:v>316.76927556799399</c:v>
                </c:pt>
                <c:pt idx="182">
                  <c:v>265.87030209755096</c:v>
                </c:pt>
                <c:pt idx="183">
                  <c:v>279.45789831482</c:v>
                </c:pt>
                <c:pt idx="184">
                  <c:v>255.55295283385499</c:v>
                </c:pt>
                <c:pt idx="185">
                  <c:v>284.47037035271597</c:v>
                </c:pt>
                <c:pt idx="186">
                  <c:v>291.25226517173604</c:v>
                </c:pt>
                <c:pt idx="187">
                  <c:v>262.69273049573002</c:v>
                </c:pt>
                <c:pt idx="188">
                  <c:v>257.14844742431399</c:v>
                </c:pt>
                <c:pt idx="189">
                  <c:v>245.426858440285</c:v>
                </c:pt>
                <c:pt idx="190">
                  <c:v>260.099435343474</c:v>
                </c:pt>
                <c:pt idx="191">
                  <c:v>259.13862564415103</c:v>
                </c:pt>
                <c:pt idx="192">
                  <c:v>257.76888777566199</c:v>
                </c:pt>
                <c:pt idx="193">
                  <c:v>207.97381868643399</c:v>
                </c:pt>
                <c:pt idx="194">
                  <c:v>205.86580688147103</c:v>
                </c:pt>
                <c:pt idx="195">
                  <c:v>217.53946396076998</c:v>
                </c:pt>
                <c:pt idx="196">
                  <c:v>216.726202613586</c:v>
                </c:pt>
                <c:pt idx="197">
                  <c:v>246.322464299063</c:v>
                </c:pt>
                <c:pt idx="198">
                  <c:v>239.70741899698902</c:v>
                </c:pt>
                <c:pt idx="199">
                  <c:v>238.95571666052899</c:v>
                </c:pt>
                <c:pt idx="200">
                  <c:v>226.833310276704</c:v>
                </c:pt>
                <c:pt idx="201">
                  <c:v>183.18409180243401</c:v>
                </c:pt>
                <c:pt idx="202">
                  <c:v>196.087173825094</c:v>
                </c:pt>
                <c:pt idx="203">
                  <c:v>198.44053785701001</c:v>
                </c:pt>
                <c:pt idx="204">
                  <c:v>188.30051532745597</c:v>
                </c:pt>
                <c:pt idx="205">
                  <c:v>193.22147491532101</c:v>
                </c:pt>
                <c:pt idx="206">
                  <c:v>191.21678102102499</c:v>
                </c:pt>
                <c:pt idx="207">
                  <c:v>191.89954058888401</c:v>
                </c:pt>
                <c:pt idx="208">
                  <c:v>213.80832429431501</c:v>
                </c:pt>
                <c:pt idx="209">
                  <c:v>234.49320044560199</c:v>
                </c:pt>
                <c:pt idx="210">
                  <c:v>232.90740511654099</c:v>
                </c:pt>
                <c:pt idx="211">
                  <c:v>254.13844419015103</c:v>
                </c:pt>
                <c:pt idx="212">
                  <c:v>285.59352916289299</c:v>
                </c:pt>
                <c:pt idx="213">
                  <c:v>281.68085968420803</c:v>
                </c:pt>
                <c:pt idx="214">
                  <c:v>285.04001481772497</c:v>
                </c:pt>
                <c:pt idx="215">
                  <c:v>237.677110188874</c:v>
                </c:pt>
                <c:pt idx="216">
                  <c:v>222.11564859773301</c:v>
                </c:pt>
                <c:pt idx="217">
                  <c:v>149.18168941580498</c:v>
                </c:pt>
                <c:pt idx="218">
                  <c:v>159.15956727955501</c:v>
                </c:pt>
                <c:pt idx="219">
                  <c:v>161.99149780336899</c:v>
                </c:pt>
                <c:pt idx="220">
                  <c:v>187.00301233836501</c:v>
                </c:pt>
                <c:pt idx="221">
                  <c:v>193.812126335767</c:v>
                </c:pt>
                <c:pt idx="222">
                  <c:v>202.62411089860399</c:v>
                </c:pt>
                <c:pt idx="223">
                  <c:v>218.680793697957</c:v>
                </c:pt>
                <c:pt idx="224">
                  <c:v>245.56330567862</c:v>
                </c:pt>
                <c:pt idx="225">
                  <c:v>236.906444692614</c:v>
                </c:pt>
                <c:pt idx="226">
                  <c:v>260.99522390395003</c:v>
                </c:pt>
                <c:pt idx="227">
                  <c:v>240.24164000075697</c:v>
                </c:pt>
                <c:pt idx="228">
                  <c:v>268.755</c:v>
                </c:pt>
                <c:pt idx="229">
                  <c:v>279.71100000000001</c:v>
                </c:pt>
                <c:pt idx="230">
                  <c:v>267.38099999999997</c:v>
                </c:pt>
                <c:pt idx="231">
                  <c:v>266.06099999999998</c:v>
                </c:pt>
                <c:pt idx="232">
                  <c:v>261.101</c:v>
                </c:pt>
                <c:pt idx="233">
                  <c:v>262.64799999999997</c:v>
                </c:pt>
                <c:pt idx="234">
                  <c:v>274.62700000000001</c:v>
                </c:pt>
                <c:pt idx="235">
                  <c:v>275.07499999999999</c:v>
                </c:pt>
                <c:pt idx="236">
                  <c:v>301.774</c:v>
                </c:pt>
                <c:pt idx="237">
                  <c:v>336.88299999999998</c:v>
                </c:pt>
                <c:pt idx="238">
                  <c:v>357.12699999999995</c:v>
                </c:pt>
                <c:pt idx="239">
                  <c:v>374.80099999999999</c:v>
                </c:pt>
                <c:pt idx="240">
                  <c:v>360.536</c:v>
                </c:pt>
                <c:pt idx="241">
                  <c:v>370.61899999999997</c:v>
                </c:pt>
                <c:pt idx="242">
                  <c:v>322.06</c:v>
                </c:pt>
                <c:pt idx="243">
                  <c:v>328.67700000000002</c:v>
                </c:pt>
                <c:pt idx="244">
                  <c:v>339.51300000000003</c:v>
                </c:pt>
                <c:pt idx="245">
                  <c:v>336.45866439510604</c:v>
                </c:pt>
                <c:pt idx="246">
                  <c:v>332.61282507285398</c:v>
                </c:pt>
                <c:pt idx="247">
                  <c:v>351.38250470004795</c:v>
                </c:pt>
                <c:pt idx="248">
                  <c:v>354.751065149</c:v>
                </c:pt>
                <c:pt idx="249">
                  <c:v>391.03035699794594</c:v>
                </c:pt>
                <c:pt idx="250">
                  <c:v>401.24146931716604</c:v>
                </c:pt>
                <c:pt idx="251">
                  <c:v>441.37365358949</c:v>
                </c:pt>
                <c:pt idx="252">
                  <c:v>451.57909402989901</c:v>
                </c:pt>
                <c:pt idx="253">
                  <c:v>529.00210074369204</c:v>
                </c:pt>
                <c:pt idx="254">
                  <c:v>538.21717611450504</c:v>
                </c:pt>
                <c:pt idx="255">
                  <c:v>566.06156996309403</c:v>
                </c:pt>
                <c:pt idx="256">
                  <c:v>554.06695436764596</c:v>
                </c:pt>
                <c:pt idx="257">
                  <c:v>650.79639531831492</c:v>
                </c:pt>
                <c:pt idx="258">
                  <c:v>694.93485525572305</c:v>
                </c:pt>
                <c:pt idx="259">
                  <c:v>875.04144088212195</c:v>
                </c:pt>
                <c:pt idx="260">
                  <c:v>1032.8366269533699</c:v>
                </c:pt>
                <c:pt idx="261">
                  <c:v>997.28455759346502</c:v>
                </c:pt>
                <c:pt idx="262">
                  <c:v>953.29128076237498</c:v>
                </c:pt>
                <c:pt idx="263">
                  <c:v>977.3831485420551</c:v>
                </c:pt>
                <c:pt idx="264">
                  <c:v>1169.30220916342</c:v>
                </c:pt>
                <c:pt idx="265">
                  <c:v>1467.8443668986599</c:v>
                </c:pt>
                <c:pt idx="266">
                  <c:v>1717.4435023491799</c:v>
                </c:pt>
                <c:pt idx="267">
                  <c:v>1368.57166485073</c:v>
                </c:pt>
                <c:pt idx="268">
                  <c:v>1555.3963462954498</c:v>
                </c:pt>
                <c:pt idx="269">
                  <c:v>1752.6378439816499</c:v>
                </c:pt>
                <c:pt idx="270">
                  <c:v>1747.21324660198</c:v>
                </c:pt>
                <c:pt idx="271">
                  <c:v>1707.08192491668</c:v>
                </c:pt>
                <c:pt idx="272">
                  <c:v>1875.7731352589101</c:v>
                </c:pt>
                <c:pt idx="273">
                  <c:v>2009.93926937281</c:v>
                </c:pt>
                <c:pt idx="274">
                  <c:v>2004.3342438560501</c:v>
                </c:pt>
                <c:pt idx="275">
                  <c:v>1790.6826930984198</c:v>
                </c:pt>
                <c:pt idx="276">
                  <c:v>2160.7102770012903</c:v>
                </c:pt>
                <c:pt idx="277">
                  <c:v>2396.1201493450203</c:v>
                </c:pt>
                <c:pt idx="278">
                  <c:v>2128.8792681575401</c:v>
                </c:pt>
                <c:pt idx="279">
                  <c:v>1397.6782168225302</c:v>
                </c:pt>
                <c:pt idx="280">
                  <c:v>1519.48939481968</c:v>
                </c:pt>
                <c:pt idx="281">
                  <c:v>1610.7960383778702</c:v>
                </c:pt>
                <c:pt idx="282">
                  <c:v>1609.03098630707</c:v>
                </c:pt>
                <c:pt idx="283">
                  <c:v>1475.06802610932</c:v>
                </c:pt>
                <c:pt idx="284">
                  <c:v>1365.3583275327298</c:v>
                </c:pt>
                <c:pt idx="285">
                  <c:v>1448.68093514528</c:v>
                </c:pt>
                <c:pt idx="286">
                  <c:v>1392.4785988594299</c:v>
                </c:pt>
                <c:pt idx="287">
                  <c:v>1288.83507521655</c:v>
                </c:pt>
                <c:pt idx="288">
                  <c:v>1419.4850929203701</c:v>
                </c:pt>
                <c:pt idx="289">
                  <c:v>1591.10599416282</c:v>
                </c:pt>
                <c:pt idx="290">
                  <c:v>1762.39230937101</c:v>
                </c:pt>
                <c:pt idx="291">
                  <c:v>2004.9877272354499</c:v>
                </c:pt>
                <c:pt idx="292">
                  <c:v>2093.14842658203</c:v>
                </c:pt>
                <c:pt idx="293">
                  <c:v>2098.26547140927</c:v>
                </c:pt>
                <c:pt idx="294">
                  <c:v>2369.7882484555498</c:v>
                </c:pt>
                <c:pt idx="295">
                  <c:v>2151.4501828937</c:v>
                </c:pt>
                <c:pt idx="296">
                  <c:v>2143.1323196844596</c:v>
                </c:pt>
                <c:pt idx="297">
                  <c:v>1961.0803474392899</c:v>
                </c:pt>
                <c:pt idx="298">
                  <c:v>2182.8031578980404</c:v>
                </c:pt>
                <c:pt idx="299">
                  <c:v>2298.3304273902595</c:v>
                </c:pt>
                <c:pt idx="300" formatCode="General">
                  <c:v>2491.1834393878398</c:v>
                </c:pt>
                <c:pt idx="301" formatCode="General">
                  <c:v>2550.5978881265601</c:v>
                </c:pt>
                <c:pt idx="302" formatCode="General">
                  <c:v>2624.4282501620096</c:v>
                </c:pt>
                <c:pt idx="303" formatCode="General">
                  <c:v>2771.6556017233902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43-4D10-A7C1-3CEB27E12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2406528"/>
        <c:axId val="522412416"/>
      </c:lineChart>
      <c:lineChart>
        <c:grouping val="standard"/>
        <c:varyColors val="0"/>
        <c:ser>
          <c:idx val="1"/>
          <c:order val="1"/>
          <c:tx>
            <c:strRef>
              <c:f>Sheet1!$G$1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Sheet1!$A$2:$A$305</c:f>
              <c:numCache>
                <c:formatCode>m/d/yyyy</c:formatCode>
                <c:ptCount val="304"/>
                <c:pt idx="0">
                  <c:v>42387</c:v>
                </c:pt>
                <c:pt idx="1">
                  <c:v>42394</c:v>
                </c:pt>
                <c:pt idx="2">
                  <c:v>42401</c:v>
                </c:pt>
                <c:pt idx="3">
                  <c:v>42408</c:v>
                </c:pt>
                <c:pt idx="4">
                  <c:v>42415</c:v>
                </c:pt>
                <c:pt idx="5">
                  <c:v>42422</c:v>
                </c:pt>
                <c:pt idx="6">
                  <c:v>42429</c:v>
                </c:pt>
                <c:pt idx="7">
                  <c:v>42436</c:v>
                </c:pt>
                <c:pt idx="8">
                  <c:v>42443</c:v>
                </c:pt>
                <c:pt idx="9">
                  <c:v>42450</c:v>
                </c:pt>
                <c:pt idx="10">
                  <c:v>42457</c:v>
                </c:pt>
                <c:pt idx="11">
                  <c:v>42464</c:v>
                </c:pt>
                <c:pt idx="12">
                  <c:v>42471</c:v>
                </c:pt>
                <c:pt idx="13">
                  <c:v>42478</c:v>
                </c:pt>
                <c:pt idx="14">
                  <c:v>42485</c:v>
                </c:pt>
                <c:pt idx="15">
                  <c:v>42492</c:v>
                </c:pt>
                <c:pt idx="16">
                  <c:v>42499</c:v>
                </c:pt>
                <c:pt idx="17">
                  <c:v>42506</c:v>
                </c:pt>
                <c:pt idx="18">
                  <c:v>42513</c:v>
                </c:pt>
                <c:pt idx="19">
                  <c:v>42520</c:v>
                </c:pt>
                <c:pt idx="20">
                  <c:v>42527</c:v>
                </c:pt>
                <c:pt idx="21">
                  <c:v>42534</c:v>
                </c:pt>
                <c:pt idx="22">
                  <c:v>42541</c:v>
                </c:pt>
                <c:pt idx="23">
                  <c:v>42548</c:v>
                </c:pt>
                <c:pt idx="24">
                  <c:v>42555</c:v>
                </c:pt>
                <c:pt idx="25">
                  <c:v>42562</c:v>
                </c:pt>
                <c:pt idx="26">
                  <c:v>42569</c:v>
                </c:pt>
                <c:pt idx="27">
                  <c:v>42576</c:v>
                </c:pt>
                <c:pt idx="28">
                  <c:v>42583</c:v>
                </c:pt>
                <c:pt idx="29">
                  <c:v>42590</c:v>
                </c:pt>
                <c:pt idx="30">
                  <c:v>42597</c:v>
                </c:pt>
                <c:pt idx="31">
                  <c:v>42604</c:v>
                </c:pt>
                <c:pt idx="32">
                  <c:v>42611</c:v>
                </c:pt>
                <c:pt idx="33">
                  <c:v>42618</c:v>
                </c:pt>
                <c:pt idx="34">
                  <c:v>42625</c:v>
                </c:pt>
                <c:pt idx="35">
                  <c:v>42632</c:v>
                </c:pt>
                <c:pt idx="36">
                  <c:v>42639</c:v>
                </c:pt>
                <c:pt idx="37">
                  <c:v>42646</c:v>
                </c:pt>
                <c:pt idx="38">
                  <c:v>42653</c:v>
                </c:pt>
                <c:pt idx="39">
                  <c:v>42660</c:v>
                </c:pt>
                <c:pt idx="40">
                  <c:v>42667</c:v>
                </c:pt>
                <c:pt idx="41">
                  <c:v>42674</c:v>
                </c:pt>
                <c:pt idx="42">
                  <c:v>42681</c:v>
                </c:pt>
                <c:pt idx="43">
                  <c:v>42688</c:v>
                </c:pt>
                <c:pt idx="44">
                  <c:v>42695</c:v>
                </c:pt>
                <c:pt idx="45">
                  <c:v>42702</c:v>
                </c:pt>
                <c:pt idx="46">
                  <c:v>42709</c:v>
                </c:pt>
                <c:pt idx="47">
                  <c:v>42716</c:v>
                </c:pt>
                <c:pt idx="48">
                  <c:v>42723</c:v>
                </c:pt>
                <c:pt idx="49">
                  <c:v>42730</c:v>
                </c:pt>
                <c:pt idx="50">
                  <c:v>42737</c:v>
                </c:pt>
                <c:pt idx="51">
                  <c:v>42744</c:v>
                </c:pt>
                <c:pt idx="52">
                  <c:v>42751</c:v>
                </c:pt>
                <c:pt idx="53">
                  <c:v>42758</c:v>
                </c:pt>
                <c:pt idx="54">
                  <c:v>42765</c:v>
                </c:pt>
                <c:pt idx="55">
                  <c:v>42772</c:v>
                </c:pt>
                <c:pt idx="56">
                  <c:v>42779</c:v>
                </c:pt>
                <c:pt idx="57">
                  <c:v>42786</c:v>
                </c:pt>
                <c:pt idx="58">
                  <c:v>42793</c:v>
                </c:pt>
                <c:pt idx="59">
                  <c:v>42800</c:v>
                </c:pt>
                <c:pt idx="60">
                  <c:v>42807</c:v>
                </c:pt>
                <c:pt idx="61">
                  <c:v>42814</c:v>
                </c:pt>
                <c:pt idx="62">
                  <c:v>42821</c:v>
                </c:pt>
                <c:pt idx="63">
                  <c:v>42828</c:v>
                </c:pt>
                <c:pt idx="64">
                  <c:v>42835</c:v>
                </c:pt>
                <c:pt idx="65">
                  <c:v>42842</c:v>
                </c:pt>
                <c:pt idx="66">
                  <c:v>42849</c:v>
                </c:pt>
                <c:pt idx="67">
                  <c:v>42856</c:v>
                </c:pt>
                <c:pt idx="68">
                  <c:v>42863</c:v>
                </c:pt>
                <c:pt idx="69">
                  <c:v>42870</c:v>
                </c:pt>
                <c:pt idx="70">
                  <c:v>42877</c:v>
                </c:pt>
                <c:pt idx="71">
                  <c:v>42884</c:v>
                </c:pt>
                <c:pt idx="72">
                  <c:v>42891</c:v>
                </c:pt>
                <c:pt idx="73">
                  <c:v>42898</c:v>
                </c:pt>
                <c:pt idx="74">
                  <c:v>42905</c:v>
                </c:pt>
                <c:pt idx="75">
                  <c:v>42912</c:v>
                </c:pt>
                <c:pt idx="76">
                  <c:v>42919</c:v>
                </c:pt>
                <c:pt idx="77">
                  <c:v>42926</c:v>
                </c:pt>
                <c:pt idx="78">
                  <c:v>42933</c:v>
                </c:pt>
                <c:pt idx="79">
                  <c:v>42940</c:v>
                </c:pt>
                <c:pt idx="80">
                  <c:v>42947</c:v>
                </c:pt>
                <c:pt idx="81">
                  <c:v>42954</c:v>
                </c:pt>
                <c:pt idx="82">
                  <c:v>42961</c:v>
                </c:pt>
                <c:pt idx="83">
                  <c:v>42968</c:v>
                </c:pt>
                <c:pt idx="84">
                  <c:v>42975</c:v>
                </c:pt>
                <c:pt idx="85">
                  <c:v>42982</c:v>
                </c:pt>
                <c:pt idx="86">
                  <c:v>42989</c:v>
                </c:pt>
                <c:pt idx="87">
                  <c:v>42996</c:v>
                </c:pt>
                <c:pt idx="88">
                  <c:v>43003</c:v>
                </c:pt>
                <c:pt idx="89">
                  <c:v>43010</c:v>
                </c:pt>
                <c:pt idx="90">
                  <c:v>43017</c:v>
                </c:pt>
                <c:pt idx="91">
                  <c:v>43024</c:v>
                </c:pt>
                <c:pt idx="92">
                  <c:v>43031</c:v>
                </c:pt>
                <c:pt idx="93">
                  <c:v>43038</c:v>
                </c:pt>
                <c:pt idx="94">
                  <c:v>43045</c:v>
                </c:pt>
                <c:pt idx="95">
                  <c:v>43052</c:v>
                </c:pt>
                <c:pt idx="96">
                  <c:v>43059</c:v>
                </c:pt>
                <c:pt idx="97">
                  <c:v>43066</c:v>
                </c:pt>
                <c:pt idx="98">
                  <c:v>43073</c:v>
                </c:pt>
                <c:pt idx="99">
                  <c:v>43080</c:v>
                </c:pt>
                <c:pt idx="100">
                  <c:v>43087</c:v>
                </c:pt>
                <c:pt idx="101">
                  <c:v>43094</c:v>
                </c:pt>
                <c:pt idx="102">
                  <c:v>43101</c:v>
                </c:pt>
                <c:pt idx="103">
                  <c:v>43108</c:v>
                </c:pt>
                <c:pt idx="104">
                  <c:v>43115</c:v>
                </c:pt>
                <c:pt idx="105">
                  <c:v>43122</c:v>
                </c:pt>
                <c:pt idx="106">
                  <c:v>43129</c:v>
                </c:pt>
                <c:pt idx="107">
                  <c:v>43136</c:v>
                </c:pt>
                <c:pt idx="108">
                  <c:v>43143</c:v>
                </c:pt>
                <c:pt idx="109">
                  <c:v>43150</c:v>
                </c:pt>
                <c:pt idx="110">
                  <c:v>43157</c:v>
                </c:pt>
                <c:pt idx="111">
                  <c:v>43164</c:v>
                </c:pt>
                <c:pt idx="112">
                  <c:v>43171</c:v>
                </c:pt>
                <c:pt idx="113">
                  <c:v>43178</c:v>
                </c:pt>
                <c:pt idx="114">
                  <c:v>43185</c:v>
                </c:pt>
                <c:pt idx="115">
                  <c:v>43192</c:v>
                </c:pt>
                <c:pt idx="116">
                  <c:v>43199</c:v>
                </c:pt>
                <c:pt idx="117">
                  <c:v>43206</c:v>
                </c:pt>
                <c:pt idx="118">
                  <c:v>43213</c:v>
                </c:pt>
                <c:pt idx="119">
                  <c:v>43220</c:v>
                </c:pt>
                <c:pt idx="120">
                  <c:v>43227</c:v>
                </c:pt>
                <c:pt idx="121">
                  <c:v>43234</c:v>
                </c:pt>
                <c:pt idx="122">
                  <c:v>43241</c:v>
                </c:pt>
                <c:pt idx="123">
                  <c:v>43248</c:v>
                </c:pt>
                <c:pt idx="124">
                  <c:v>43255</c:v>
                </c:pt>
                <c:pt idx="125">
                  <c:v>43262</c:v>
                </c:pt>
                <c:pt idx="126">
                  <c:v>43269</c:v>
                </c:pt>
                <c:pt idx="127">
                  <c:v>43276</c:v>
                </c:pt>
                <c:pt idx="128">
                  <c:v>43283</c:v>
                </c:pt>
                <c:pt idx="129">
                  <c:v>43290</c:v>
                </c:pt>
                <c:pt idx="130">
                  <c:v>43297</c:v>
                </c:pt>
                <c:pt idx="131">
                  <c:v>43304</c:v>
                </c:pt>
                <c:pt idx="132">
                  <c:v>43311</c:v>
                </c:pt>
                <c:pt idx="133">
                  <c:v>43318</c:v>
                </c:pt>
                <c:pt idx="134">
                  <c:v>43325</c:v>
                </c:pt>
                <c:pt idx="135">
                  <c:v>43332</c:v>
                </c:pt>
                <c:pt idx="136">
                  <c:v>43339</c:v>
                </c:pt>
                <c:pt idx="137">
                  <c:v>43346</c:v>
                </c:pt>
                <c:pt idx="138">
                  <c:v>43353</c:v>
                </c:pt>
                <c:pt idx="139">
                  <c:v>43360</c:v>
                </c:pt>
                <c:pt idx="140">
                  <c:v>43367</c:v>
                </c:pt>
                <c:pt idx="141">
                  <c:v>43374</c:v>
                </c:pt>
                <c:pt idx="142">
                  <c:v>43381</c:v>
                </c:pt>
                <c:pt idx="143">
                  <c:v>43388</c:v>
                </c:pt>
                <c:pt idx="144">
                  <c:v>43395</c:v>
                </c:pt>
                <c:pt idx="145">
                  <c:v>43402</c:v>
                </c:pt>
                <c:pt idx="146">
                  <c:v>43409</c:v>
                </c:pt>
                <c:pt idx="147">
                  <c:v>43416</c:v>
                </c:pt>
                <c:pt idx="148">
                  <c:v>43423</c:v>
                </c:pt>
                <c:pt idx="149">
                  <c:v>43430</c:v>
                </c:pt>
                <c:pt idx="150">
                  <c:v>43437</c:v>
                </c:pt>
                <c:pt idx="151">
                  <c:v>43444</c:v>
                </c:pt>
                <c:pt idx="152">
                  <c:v>43451</c:v>
                </c:pt>
                <c:pt idx="153">
                  <c:v>43458</c:v>
                </c:pt>
                <c:pt idx="154">
                  <c:v>43465</c:v>
                </c:pt>
                <c:pt idx="155">
                  <c:v>43472</c:v>
                </c:pt>
                <c:pt idx="156">
                  <c:v>43479</c:v>
                </c:pt>
                <c:pt idx="157">
                  <c:v>43486</c:v>
                </c:pt>
                <c:pt idx="158">
                  <c:v>43493</c:v>
                </c:pt>
                <c:pt idx="159">
                  <c:v>43500</c:v>
                </c:pt>
                <c:pt idx="160">
                  <c:v>43507</c:v>
                </c:pt>
                <c:pt idx="161">
                  <c:v>43514</c:v>
                </c:pt>
                <c:pt idx="162">
                  <c:v>43521</c:v>
                </c:pt>
                <c:pt idx="163">
                  <c:v>43528</c:v>
                </c:pt>
                <c:pt idx="164">
                  <c:v>43535</c:v>
                </c:pt>
                <c:pt idx="165">
                  <c:v>43542</c:v>
                </c:pt>
                <c:pt idx="166">
                  <c:v>43549</c:v>
                </c:pt>
                <c:pt idx="167">
                  <c:v>43556</c:v>
                </c:pt>
                <c:pt idx="168">
                  <c:v>43563</c:v>
                </c:pt>
                <c:pt idx="169">
                  <c:v>43570</c:v>
                </c:pt>
                <c:pt idx="170">
                  <c:v>43577</c:v>
                </c:pt>
                <c:pt idx="171">
                  <c:v>43584</c:v>
                </c:pt>
                <c:pt idx="172">
                  <c:v>43591</c:v>
                </c:pt>
                <c:pt idx="173">
                  <c:v>43598</c:v>
                </c:pt>
                <c:pt idx="174">
                  <c:v>43605</c:v>
                </c:pt>
                <c:pt idx="175">
                  <c:v>43612</c:v>
                </c:pt>
                <c:pt idx="176">
                  <c:v>43619</c:v>
                </c:pt>
                <c:pt idx="177">
                  <c:v>43626</c:v>
                </c:pt>
                <c:pt idx="178">
                  <c:v>43633</c:v>
                </c:pt>
                <c:pt idx="179">
                  <c:v>43640</c:v>
                </c:pt>
                <c:pt idx="180">
                  <c:v>43647</c:v>
                </c:pt>
                <c:pt idx="181">
                  <c:v>43654</c:v>
                </c:pt>
                <c:pt idx="182">
                  <c:v>43661</c:v>
                </c:pt>
                <c:pt idx="183">
                  <c:v>43668</c:v>
                </c:pt>
                <c:pt idx="184">
                  <c:v>43675</c:v>
                </c:pt>
                <c:pt idx="185">
                  <c:v>43682</c:v>
                </c:pt>
                <c:pt idx="186">
                  <c:v>43689</c:v>
                </c:pt>
                <c:pt idx="187">
                  <c:v>43696</c:v>
                </c:pt>
                <c:pt idx="188">
                  <c:v>43703</c:v>
                </c:pt>
                <c:pt idx="189">
                  <c:v>43710</c:v>
                </c:pt>
                <c:pt idx="190">
                  <c:v>43717</c:v>
                </c:pt>
                <c:pt idx="191">
                  <c:v>43724</c:v>
                </c:pt>
                <c:pt idx="192">
                  <c:v>43731</c:v>
                </c:pt>
                <c:pt idx="193">
                  <c:v>43738</c:v>
                </c:pt>
                <c:pt idx="194">
                  <c:v>43745</c:v>
                </c:pt>
                <c:pt idx="195">
                  <c:v>43752</c:v>
                </c:pt>
                <c:pt idx="196">
                  <c:v>43759</c:v>
                </c:pt>
                <c:pt idx="197">
                  <c:v>43766</c:v>
                </c:pt>
                <c:pt idx="198">
                  <c:v>43773</c:v>
                </c:pt>
                <c:pt idx="199">
                  <c:v>43780</c:v>
                </c:pt>
                <c:pt idx="200">
                  <c:v>43787</c:v>
                </c:pt>
                <c:pt idx="201">
                  <c:v>43794</c:v>
                </c:pt>
                <c:pt idx="202">
                  <c:v>43801</c:v>
                </c:pt>
                <c:pt idx="203">
                  <c:v>43808</c:v>
                </c:pt>
                <c:pt idx="204">
                  <c:v>43815</c:v>
                </c:pt>
                <c:pt idx="205">
                  <c:v>43822</c:v>
                </c:pt>
                <c:pt idx="206">
                  <c:v>43829</c:v>
                </c:pt>
                <c:pt idx="207">
                  <c:v>43836</c:v>
                </c:pt>
                <c:pt idx="208">
                  <c:v>43843</c:v>
                </c:pt>
                <c:pt idx="209">
                  <c:v>43850</c:v>
                </c:pt>
                <c:pt idx="210">
                  <c:v>43857</c:v>
                </c:pt>
                <c:pt idx="211">
                  <c:v>43864</c:v>
                </c:pt>
                <c:pt idx="212">
                  <c:v>43871</c:v>
                </c:pt>
                <c:pt idx="213">
                  <c:v>43878</c:v>
                </c:pt>
                <c:pt idx="214">
                  <c:v>43885</c:v>
                </c:pt>
                <c:pt idx="215">
                  <c:v>43892</c:v>
                </c:pt>
                <c:pt idx="216">
                  <c:v>43899</c:v>
                </c:pt>
                <c:pt idx="217">
                  <c:v>43906</c:v>
                </c:pt>
                <c:pt idx="218">
                  <c:v>43913</c:v>
                </c:pt>
                <c:pt idx="219">
                  <c:v>43920</c:v>
                </c:pt>
                <c:pt idx="220">
                  <c:v>43927</c:v>
                </c:pt>
                <c:pt idx="221">
                  <c:v>43934</c:v>
                </c:pt>
                <c:pt idx="222">
                  <c:v>43941</c:v>
                </c:pt>
                <c:pt idx="223">
                  <c:v>43948</c:v>
                </c:pt>
                <c:pt idx="224">
                  <c:v>43955</c:v>
                </c:pt>
                <c:pt idx="225">
                  <c:v>43962</c:v>
                </c:pt>
                <c:pt idx="226">
                  <c:v>43969</c:v>
                </c:pt>
                <c:pt idx="227">
                  <c:v>43976</c:v>
                </c:pt>
                <c:pt idx="228">
                  <c:v>43983</c:v>
                </c:pt>
                <c:pt idx="229">
                  <c:v>43990</c:v>
                </c:pt>
                <c:pt idx="230">
                  <c:v>43997</c:v>
                </c:pt>
                <c:pt idx="231">
                  <c:v>44004</c:v>
                </c:pt>
                <c:pt idx="232">
                  <c:v>44011</c:v>
                </c:pt>
                <c:pt idx="233">
                  <c:v>44018</c:v>
                </c:pt>
                <c:pt idx="234">
                  <c:v>44025</c:v>
                </c:pt>
                <c:pt idx="235">
                  <c:v>44032</c:v>
                </c:pt>
                <c:pt idx="236">
                  <c:v>44039</c:v>
                </c:pt>
                <c:pt idx="237">
                  <c:v>44046</c:v>
                </c:pt>
                <c:pt idx="238">
                  <c:v>44053</c:v>
                </c:pt>
                <c:pt idx="239">
                  <c:v>44060</c:v>
                </c:pt>
                <c:pt idx="240">
                  <c:v>44067</c:v>
                </c:pt>
                <c:pt idx="241">
                  <c:v>44074</c:v>
                </c:pt>
                <c:pt idx="242">
                  <c:v>44081</c:v>
                </c:pt>
                <c:pt idx="243">
                  <c:v>44088</c:v>
                </c:pt>
                <c:pt idx="244">
                  <c:v>44095</c:v>
                </c:pt>
                <c:pt idx="245">
                  <c:v>44102</c:v>
                </c:pt>
                <c:pt idx="246">
                  <c:v>44109</c:v>
                </c:pt>
                <c:pt idx="247">
                  <c:v>44116</c:v>
                </c:pt>
                <c:pt idx="248">
                  <c:v>44123</c:v>
                </c:pt>
                <c:pt idx="249">
                  <c:v>44130</c:v>
                </c:pt>
                <c:pt idx="250">
                  <c:v>44137</c:v>
                </c:pt>
                <c:pt idx="251">
                  <c:v>44144</c:v>
                </c:pt>
                <c:pt idx="252">
                  <c:v>44151</c:v>
                </c:pt>
                <c:pt idx="253">
                  <c:v>44158</c:v>
                </c:pt>
                <c:pt idx="254">
                  <c:v>44165</c:v>
                </c:pt>
                <c:pt idx="255">
                  <c:v>44172</c:v>
                </c:pt>
                <c:pt idx="256">
                  <c:v>44179</c:v>
                </c:pt>
                <c:pt idx="257">
                  <c:v>44186</c:v>
                </c:pt>
                <c:pt idx="258">
                  <c:v>44193</c:v>
                </c:pt>
                <c:pt idx="259">
                  <c:v>44200</c:v>
                </c:pt>
                <c:pt idx="260">
                  <c:v>44207</c:v>
                </c:pt>
                <c:pt idx="261">
                  <c:v>44214</c:v>
                </c:pt>
                <c:pt idx="262">
                  <c:v>44221</c:v>
                </c:pt>
                <c:pt idx="263">
                  <c:v>44228</c:v>
                </c:pt>
                <c:pt idx="264">
                  <c:v>44235</c:v>
                </c:pt>
                <c:pt idx="265">
                  <c:v>44242</c:v>
                </c:pt>
                <c:pt idx="266">
                  <c:v>44249</c:v>
                </c:pt>
                <c:pt idx="267">
                  <c:v>44256</c:v>
                </c:pt>
                <c:pt idx="268">
                  <c:v>44263</c:v>
                </c:pt>
                <c:pt idx="269">
                  <c:v>44270</c:v>
                </c:pt>
                <c:pt idx="270">
                  <c:v>44277</c:v>
                </c:pt>
                <c:pt idx="271">
                  <c:v>44284</c:v>
                </c:pt>
                <c:pt idx="272">
                  <c:v>44291</c:v>
                </c:pt>
                <c:pt idx="273">
                  <c:v>44298</c:v>
                </c:pt>
                <c:pt idx="274">
                  <c:v>44305</c:v>
                </c:pt>
                <c:pt idx="275">
                  <c:v>44312</c:v>
                </c:pt>
                <c:pt idx="276">
                  <c:v>44319</c:v>
                </c:pt>
                <c:pt idx="277">
                  <c:v>44326</c:v>
                </c:pt>
                <c:pt idx="278">
                  <c:v>44333</c:v>
                </c:pt>
                <c:pt idx="279">
                  <c:v>44340</c:v>
                </c:pt>
                <c:pt idx="280">
                  <c:v>44347</c:v>
                </c:pt>
                <c:pt idx="281">
                  <c:v>44354</c:v>
                </c:pt>
                <c:pt idx="282">
                  <c:v>44361</c:v>
                </c:pt>
                <c:pt idx="283">
                  <c:v>44368</c:v>
                </c:pt>
                <c:pt idx="284">
                  <c:v>44375</c:v>
                </c:pt>
                <c:pt idx="285">
                  <c:v>44382</c:v>
                </c:pt>
                <c:pt idx="286">
                  <c:v>44389</c:v>
                </c:pt>
                <c:pt idx="287">
                  <c:v>44396</c:v>
                </c:pt>
                <c:pt idx="288">
                  <c:v>44403</c:v>
                </c:pt>
                <c:pt idx="289">
                  <c:v>44410</c:v>
                </c:pt>
                <c:pt idx="290">
                  <c:v>44417</c:v>
                </c:pt>
                <c:pt idx="291">
                  <c:v>44424</c:v>
                </c:pt>
                <c:pt idx="292">
                  <c:v>44431</c:v>
                </c:pt>
                <c:pt idx="293">
                  <c:v>44438</c:v>
                </c:pt>
                <c:pt idx="294">
                  <c:v>44445</c:v>
                </c:pt>
                <c:pt idx="295">
                  <c:v>44452</c:v>
                </c:pt>
                <c:pt idx="296">
                  <c:v>44459</c:v>
                </c:pt>
                <c:pt idx="297">
                  <c:v>44466</c:v>
                </c:pt>
                <c:pt idx="298">
                  <c:v>44473</c:v>
                </c:pt>
                <c:pt idx="299">
                  <c:v>44480</c:v>
                </c:pt>
                <c:pt idx="300">
                  <c:v>44487</c:v>
                </c:pt>
                <c:pt idx="301">
                  <c:v>44494</c:v>
                </c:pt>
                <c:pt idx="302">
                  <c:v>44501</c:v>
                </c:pt>
                <c:pt idx="303">
                  <c:v>44508</c:v>
                </c:pt>
              </c:numCache>
            </c:numRef>
          </c:cat>
          <c:val>
            <c:numRef>
              <c:f>Sheet1!$G$2:$G$305</c:f>
              <c:numCache>
                <c:formatCode>_(* #,##0.00_);_(* \(#,##0.00\);_(* "-"??_);_(@_)</c:formatCode>
                <c:ptCount val="304"/>
                <c:pt idx="0">
                  <c:v>5.8073891090850891</c:v>
                </c:pt>
                <c:pt idx="1">
                  <c:v>6.1570030270725606</c:v>
                </c:pt>
                <c:pt idx="2">
                  <c:v>5.66396965596409</c:v>
                </c:pt>
                <c:pt idx="3">
                  <c:v>5.7779927717735902</c:v>
                </c:pt>
                <c:pt idx="4">
                  <c:v>6.2610298006065799</c:v>
                </c:pt>
                <c:pt idx="5">
                  <c:v>6.7705280616361598</c:v>
                </c:pt>
                <c:pt idx="6">
                  <c:v>6.6523955466955202</c:v>
                </c:pt>
                <c:pt idx="7">
                  <c:v>6.30147617555488</c:v>
                </c:pt>
                <c:pt idx="8">
                  <c:v>6.4368503457470503</c:v>
                </c:pt>
                <c:pt idx="9">
                  <c:v>6.4085978196057694</c:v>
                </c:pt>
                <c:pt idx="10">
                  <c:v>6.6449984243957401</c:v>
                </c:pt>
                <c:pt idx="11">
                  <c:v>6.5674079848100906</c:v>
                </c:pt>
                <c:pt idx="12">
                  <c:v>6.6551050323769605</c:v>
                </c:pt>
                <c:pt idx="13">
                  <c:v>6.7037785164331201</c:v>
                </c:pt>
                <c:pt idx="14">
                  <c:v>7.2274859544940009</c:v>
                </c:pt>
                <c:pt idx="15">
                  <c:v>7.1329656001089097</c:v>
                </c:pt>
                <c:pt idx="16">
                  <c:v>7.2146686220627405</c:v>
                </c:pt>
                <c:pt idx="17">
                  <c:v>7.2304266336322502</c:v>
                </c:pt>
                <c:pt idx="18">
                  <c:v>6.9592202909703502</c:v>
                </c:pt>
                <c:pt idx="19">
                  <c:v>8.23661913656567</c:v>
                </c:pt>
                <c:pt idx="20">
                  <c:v>9.1392671403818397</c:v>
                </c:pt>
                <c:pt idx="21">
                  <c:v>10.645237684970899</c:v>
                </c:pt>
                <c:pt idx="22">
                  <c:v>12.092084863159402</c:v>
                </c:pt>
                <c:pt idx="23">
                  <c:v>10.0960983552344</c:v>
                </c:pt>
                <c:pt idx="24">
                  <c:v>10.5549614037068</c:v>
                </c:pt>
                <c:pt idx="25">
                  <c:v>10.468270379971901</c:v>
                </c:pt>
                <c:pt idx="26">
                  <c:v>11.201891474867701</c:v>
                </c:pt>
                <c:pt idx="27">
                  <c:v>11.000416973834401</c:v>
                </c:pt>
                <c:pt idx="28">
                  <c:v>10.262882848234501</c:v>
                </c:pt>
                <c:pt idx="29">
                  <c:v>9.8074332928348404</c:v>
                </c:pt>
                <c:pt idx="30">
                  <c:v>9.4334062681048501</c:v>
                </c:pt>
                <c:pt idx="31">
                  <c:v>9.5794455171166479</c:v>
                </c:pt>
                <c:pt idx="32">
                  <c:v>9.4665635270448814</c:v>
                </c:pt>
                <c:pt idx="33">
                  <c:v>10.076889030364001</c:v>
                </c:pt>
                <c:pt idx="34">
                  <c:v>10.0193639325131</c:v>
                </c:pt>
                <c:pt idx="35">
                  <c:v>10.058667051032</c:v>
                </c:pt>
                <c:pt idx="36">
                  <c:v>9.9484042382591102</c:v>
                </c:pt>
                <c:pt idx="37">
                  <c:v>10.070813903870199</c:v>
                </c:pt>
                <c:pt idx="38">
                  <c:v>10.222934011737401</c:v>
                </c:pt>
                <c:pt idx="39">
                  <c:v>10.557268997696301</c:v>
                </c:pt>
                <c:pt idx="40">
                  <c:v>10.7419632932114</c:v>
                </c:pt>
                <c:pt idx="41">
                  <c:v>11.4800221457291</c:v>
                </c:pt>
                <c:pt idx="42">
                  <c:v>11.711894570102899</c:v>
                </c:pt>
                <c:pt idx="43">
                  <c:v>11.586914740747</c:v>
                </c:pt>
                <c:pt idx="44">
                  <c:v>11.9748301224282</c:v>
                </c:pt>
                <c:pt idx="45">
                  <c:v>12.030080552259101</c:v>
                </c:pt>
                <c:pt idx="46">
                  <c:v>12.6281399551763</c:v>
                </c:pt>
                <c:pt idx="47">
                  <c:v>12.731087936979499</c:v>
                </c:pt>
                <c:pt idx="48">
                  <c:v>13.306740030695998</c:v>
                </c:pt>
                <c:pt idx="49">
                  <c:v>15.041268672426099</c:v>
                </c:pt>
                <c:pt idx="50">
                  <c:v>16.779779035316199</c:v>
                </c:pt>
                <c:pt idx="51">
                  <c:v>15.4618023815384</c:v>
                </c:pt>
                <c:pt idx="52">
                  <c:v>14.0432074803274</c:v>
                </c:pt>
                <c:pt idx="53">
                  <c:v>15.6642752689079</c:v>
                </c:pt>
                <c:pt idx="54">
                  <c:v>15.5276176714884</c:v>
                </c:pt>
                <c:pt idx="55">
                  <c:v>17.097841801535502</c:v>
                </c:pt>
                <c:pt idx="56">
                  <c:v>17.042621305791599</c:v>
                </c:pt>
                <c:pt idx="57">
                  <c:v>17.846086740144699</c:v>
                </c:pt>
                <c:pt idx="58">
                  <c:v>19.937429277696097</c:v>
                </c:pt>
                <c:pt idx="59">
                  <c:v>21.619047377111098</c:v>
                </c:pt>
                <c:pt idx="60">
                  <c:v>21.265247216549099</c:v>
                </c:pt>
                <c:pt idx="61">
                  <c:v>18.073143034383097</c:v>
                </c:pt>
                <c:pt idx="62">
                  <c:v>17.385461850011399</c:v>
                </c:pt>
                <c:pt idx="63">
                  <c:v>21.505930629026999</c:v>
                </c:pt>
                <c:pt idx="64">
                  <c:v>22.242138409452203</c:v>
                </c:pt>
                <c:pt idx="65">
                  <c:v>21.9529840136757</c:v>
                </c:pt>
                <c:pt idx="66">
                  <c:v>23.044894568251202</c:v>
                </c:pt>
                <c:pt idx="67">
                  <c:v>26.2668876366366</c:v>
                </c:pt>
                <c:pt idx="68">
                  <c:v>34.409610033409599</c:v>
                </c:pt>
                <c:pt idx="69">
                  <c:v>40.508290166714303</c:v>
                </c:pt>
                <c:pt idx="70">
                  <c:v>50.469221575582097</c:v>
                </c:pt>
                <c:pt idx="71">
                  <c:v>49.885812380396899</c:v>
                </c:pt>
                <c:pt idx="72">
                  <c:v>59.554429513118599</c:v>
                </c:pt>
                <c:pt idx="73">
                  <c:v>67.847472630613993</c:v>
                </c:pt>
                <c:pt idx="74">
                  <c:v>59.612753206806502</c:v>
                </c:pt>
                <c:pt idx="75">
                  <c:v>58.315632778381897</c:v>
                </c:pt>
                <c:pt idx="76">
                  <c:v>57.455740885498393</c:v>
                </c:pt>
                <c:pt idx="77">
                  <c:v>55.776408090433193</c:v>
                </c:pt>
                <c:pt idx="78">
                  <c:v>57.900675396718803</c:v>
                </c:pt>
                <c:pt idx="79">
                  <c:v>83.773241068502301</c:v>
                </c:pt>
                <c:pt idx="80">
                  <c:v>77.453713774825616</c:v>
                </c:pt>
                <c:pt idx="81">
                  <c:v>98.351133934882213</c:v>
                </c:pt>
                <c:pt idx="82">
                  <c:v>118.427838485756</c:v>
                </c:pt>
                <c:pt idx="83">
                  <c:v>125.38806444869999</c:v>
                </c:pt>
                <c:pt idx="84">
                  <c:v>138.92321717776801</c:v>
                </c:pt>
                <c:pt idx="85">
                  <c:v>145.44189670325301</c:v>
                </c:pt>
                <c:pt idx="86">
                  <c:v>131.26831496211099</c:v>
                </c:pt>
                <c:pt idx="87">
                  <c:v>113.42529138560698</c:v>
                </c:pt>
                <c:pt idx="88">
                  <c:v>114.557486954026</c:v>
                </c:pt>
                <c:pt idx="89">
                  <c:v>133.55438120034398</c:v>
                </c:pt>
                <c:pt idx="90">
                  <c:v>137.66459750748299</c:v>
                </c:pt>
                <c:pt idx="91">
                  <c:v>160.046519547456</c:v>
                </c:pt>
                <c:pt idx="92">
                  <c:v>157.62967921157301</c:v>
                </c:pt>
                <c:pt idx="93">
                  <c:v>163.614323370878</c:v>
                </c:pt>
                <c:pt idx="94">
                  <c:v>187.06627210044201</c:v>
                </c:pt>
                <c:pt idx="95">
                  <c:v>180.77903083744297</c:v>
                </c:pt>
                <c:pt idx="96">
                  <c:v>222.51224089798004</c:v>
                </c:pt>
                <c:pt idx="97">
                  <c:v>269.82025967685701</c:v>
                </c:pt>
                <c:pt idx="98">
                  <c:v>311.03801556631799</c:v>
                </c:pt>
                <c:pt idx="99">
                  <c:v>379.06976246485198</c:v>
                </c:pt>
                <c:pt idx="100">
                  <c:v>547.23552845646896</c:v>
                </c:pt>
                <c:pt idx="101">
                  <c:v>494.17597749758198</c:v>
                </c:pt>
                <c:pt idx="102">
                  <c:v>534.72022647028905</c:v>
                </c:pt>
                <c:pt idx="103">
                  <c:v>693.12780474913404</c:v>
                </c:pt>
                <c:pt idx="104">
                  <c:v>621.620551273307</c:v>
                </c:pt>
                <c:pt idx="105">
                  <c:v>494.47885382391604</c:v>
                </c:pt>
                <c:pt idx="106">
                  <c:v>519.38616054426097</c:v>
                </c:pt>
                <c:pt idx="107">
                  <c:v>350.06904790618103</c:v>
                </c:pt>
                <c:pt idx="108">
                  <c:v>352.24384980635699</c:v>
                </c:pt>
                <c:pt idx="109">
                  <c:v>427.39362667303396</c:v>
                </c:pt>
                <c:pt idx="110">
                  <c:v>385.390554423102</c:v>
                </c:pt>
                <c:pt idx="111">
                  <c:v>428.17042188398602</c:v>
                </c:pt>
                <c:pt idx="112">
                  <c:v>353.48771422753805</c:v>
                </c:pt>
                <c:pt idx="113">
                  <c:v>287.09437311935699</c:v>
                </c:pt>
                <c:pt idx="114">
                  <c:v>297.566942269327</c:v>
                </c:pt>
                <c:pt idx="115">
                  <c:v>232.65189913082699</c:v>
                </c:pt>
                <c:pt idx="116">
                  <c:v>243.021838439964</c:v>
                </c:pt>
                <c:pt idx="117">
                  <c:v>306.81167125496103</c:v>
                </c:pt>
                <c:pt idx="118">
                  <c:v>349.964078551885</c:v>
                </c:pt>
                <c:pt idx="119">
                  <c:v>394.29259742754704</c:v>
                </c:pt>
                <c:pt idx="120">
                  <c:v>409.69844087181093</c:v>
                </c:pt>
                <c:pt idx="121">
                  <c:v>366.51689706151399</c:v>
                </c:pt>
                <c:pt idx="122">
                  <c:v>353.68860924291801</c:v>
                </c:pt>
                <c:pt idx="123">
                  <c:v>296.134390787661</c:v>
                </c:pt>
                <c:pt idx="124">
                  <c:v>323.52621412462702</c:v>
                </c:pt>
                <c:pt idx="125">
                  <c:v>273.91995066395197</c:v>
                </c:pt>
                <c:pt idx="126">
                  <c:v>256.28580030953799</c:v>
                </c:pt>
                <c:pt idx="127">
                  <c:v>234.122448072037</c:v>
                </c:pt>
                <c:pt idx="128">
                  <c:v>238.37538027886401</c:v>
                </c:pt>
                <c:pt idx="129">
                  <c:v>251.97996277040303</c:v>
                </c:pt>
                <c:pt idx="130">
                  <c:v>236.898511899753</c:v>
                </c:pt>
                <c:pt idx="131">
                  <c:v>260.21900324967004</c:v>
                </c:pt>
                <c:pt idx="132">
                  <c:v>277.89461648906405</c:v>
                </c:pt>
                <c:pt idx="133">
                  <c:v>240.67002119962001</c:v>
                </c:pt>
                <c:pt idx="134">
                  <c:v>201.21966200079601</c:v>
                </c:pt>
                <c:pt idx="135">
                  <c:v>205.00590284335999</c:v>
                </c:pt>
                <c:pt idx="136">
                  <c:v>204.054450786404</c:v>
                </c:pt>
                <c:pt idx="137">
                  <c:v>225.60880814815502</c:v>
                </c:pt>
                <c:pt idx="138">
                  <c:v>185.25777797920202</c:v>
                </c:pt>
                <c:pt idx="139">
                  <c:v>188.99616611487602</c:v>
                </c:pt>
                <c:pt idx="140">
                  <c:v>208.057325896891</c:v>
                </c:pt>
                <c:pt idx="141">
                  <c:v>206.56873482387999</c:v>
                </c:pt>
                <c:pt idx="142">
                  <c:v>204.84566331202802</c:v>
                </c:pt>
                <c:pt idx="143">
                  <c:v>185.27824561419001</c:v>
                </c:pt>
                <c:pt idx="144">
                  <c:v>195.51224096224601</c:v>
                </c:pt>
                <c:pt idx="145">
                  <c:v>195.32369678507999</c:v>
                </c:pt>
                <c:pt idx="146">
                  <c:v>200.38346653668302</c:v>
                </c:pt>
                <c:pt idx="147">
                  <c:v>199.404072475861</c:v>
                </c:pt>
                <c:pt idx="148">
                  <c:v>173.462315256268</c:v>
                </c:pt>
                <c:pt idx="149">
                  <c:v>120.559016066198</c:v>
                </c:pt>
                <c:pt idx="150">
                  <c:v>123.74121117635499</c:v>
                </c:pt>
                <c:pt idx="151">
                  <c:v>103.81212934218699</c:v>
                </c:pt>
                <c:pt idx="152">
                  <c:v>93.95063472052891</c:v>
                </c:pt>
                <c:pt idx="153">
                  <c:v>123.53423899251301</c:v>
                </c:pt>
                <c:pt idx="154">
                  <c:v>122.47433228305901</c:v>
                </c:pt>
                <c:pt idx="155">
                  <c:v>129.47778771644201</c:v>
                </c:pt>
                <c:pt idx="156">
                  <c:v>109.853382229285</c:v>
                </c:pt>
                <c:pt idx="157">
                  <c:v>111.53383570256199</c:v>
                </c:pt>
                <c:pt idx="158">
                  <c:v>110.45069659671</c:v>
                </c:pt>
                <c:pt idx="159">
                  <c:v>106.227046701593</c:v>
                </c:pt>
                <c:pt idx="160">
                  <c:v>115.734281116047</c:v>
                </c:pt>
                <c:pt idx="161">
                  <c:v>115.758296957783</c:v>
                </c:pt>
                <c:pt idx="162">
                  <c:v>118.76661619829801</c:v>
                </c:pt>
                <c:pt idx="163">
                  <c:v>121.15667388995701</c:v>
                </c:pt>
                <c:pt idx="164">
                  <c:v>125.70047487667999</c:v>
                </c:pt>
                <c:pt idx="165">
                  <c:v>129.68301470100701</c:v>
                </c:pt>
                <c:pt idx="166">
                  <c:v>130.50214221072801</c:v>
                </c:pt>
                <c:pt idx="167">
                  <c:v>135.60534534114998</c:v>
                </c:pt>
                <c:pt idx="168">
                  <c:v>171.91619609128799</c:v>
                </c:pt>
                <c:pt idx="169">
                  <c:v>166.82407734879598</c:v>
                </c:pt>
                <c:pt idx="170">
                  <c:v>168.69679773036898</c:v>
                </c:pt>
                <c:pt idx="171">
                  <c:v>158.570278863526</c:v>
                </c:pt>
                <c:pt idx="172">
                  <c:v>172.36801020567501</c:v>
                </c:pt>
                <c:pt idx="173">
                  <c:v>200.63765239955998</c:v>
                </c:pt>
                <c:pt idx="174">
                  <c:v>244.55682992809798</c:v>
                </c:pt>
                <c:pt idx="175">
                  <c:v>258.20454991477396</c:v>
                </c:pt>
                <c:pt idx="176">
                  <c:v>265.17103900314601</c:v>
                </c:pt>
                <c:pt idx="177">
                  <c:v>232.23299263518302</c:v>
                </c:pt>
                <c:pt idx="178">
                  <c:v>269.136127800802</c:v>
                </c:pt>
                <c:pt idx="179">
                  <c:v>313.22966546604101</c:v>
                </c:pt>
                <c:pt idx="180">
                  <c:v>299.54602654950401</c:v>
                </c:pt>
                <c:pt idx="181">
                  <c:v>316.76927556799399</c:v>
                </c:pt>
                <c:pt idx="182">
                  <c:v>265.87030209755096</c:v>
                </c:pt>
                <c:pt idx="183">
                  <c:v>279.45789831482</c:v>
                </c:pt>
                <c:pt idx="184">
                  <c:v>255.55295283385499</c:v>
                </c:pt>
                <c:pt idx="185">
                  <c:v>284.47037035271597</c:v>
                </c:pt>
                <c:pt idx="186">
                  <c:v>291.25226517173604</c:v>
                </c:pt>
                <c:pt idx="187">
                  <c:v>262.69273049573002</c:v>
                </c:pt>
                <c:pt idx="188">
                  <c:v>257.14844742431399</c:v>
                </c:pt>
                <c:pt idx="189">
                  <c:v>245.426858440285</c:v>
                </c:pt>
                <c:pt idx="190">
                  <c:v>260.099435343474</c:v>
                </c:pt>
                <c:pt idx="191">
                  <c:v>259.13862564415103</c:v>
                </c:pt>
                <c:pt idx="192">
                  <c:v>257.76888777566199</c:v>
                </c:pt>
                <c:pt idx="193">
                  <c:v>207.97381868643399</c:v>
                </c:pt>
                <c:pt idx="194">
                  <c:v>205.86580688147103</c:v>
                </c:pt>
                <c:pt idx="195">
                  <c:v>217.53946396076998</c:v>
                </c:pt>
                <c:pt idx="196">
                  <c:v>216.726202613586</c:v>
                </c:pt>
                <c:pt idx="197">
                  <c:v>246.322464299063</c:v>
                </c:pt>
                <c:pt idx="198">
                  <c:v>239.70741899698902</c:v>
                </c:pt>
                <c:pt idx="199">
                  <c:v>238.95571666052899</c:v>
                </c:pt>
                <c:pt idx="200">
                  <c:v>226.833310276704</c:v>
                </c:pt>
                <c:pt idx="201">
                  <c:v>183.18409180243401</c:v>
                </c:pt>
                <c:pt idx="202">
                  <c:v>196.087173825094</c:v>
                </c:pt>
                <c:pt idx="203">
                  <c:v>198.44053785701001</c:v>
                </c:pt>
                <c:pt idx="204">
                  <c:v>188.30051532745597</c:v>
                </c:pt>
                <c:pt idx="205">
                  <c:v>193.22147491532101</c:v>
                </c:pt>
                <c:pt idx="206">
                  <c:v>191.21678102102499</c:v>
                </c:pt>
                <c:pt idx="207">
                  <c:v>191.89954058888401</c:v>
                </c:pt>
                <c:pt idx="208">
                  <c:v>213.80832429431501</c:v>
                </c:pt>
                <c:pt idx="209">
                  <c:v>234.49320044560199</c:v>
                </c:pt>
                <c:pt idx="210">
                  <c:v>232.90740511654099</c:v>
                </c:pt>
                <c:pt idx="211">
                  <c:v>254.13844419015103</c:v>
                </c:pt>
                <c:pt idx="212">
                  <c:v>285.59352916289299</c:v>
                </c:pt>
                <c:pt idx="213">
                  <c:v>281.68085968420803</c:v>
                </c:pt>
                <c:pt idx="214">
                  <c:v>285.04001481772497</c:v>
                </c:pt>
                <c:pt idx="215">
                  <c:v>237.677110188874</c:v>
                </c:pt>
                <c:pt idx="216">
                  <c:v>222.11564859773301</c:v>
                </c:pt>
                <c:pt idx="217">
                  <c:v>149.18168941580498</c:v>
                </c:pt>
                <c:pt idx="218">
                  <c:v>159.15956727955501</c:v>
                </c:pt>
                <c:pt idx="219">
                  <c:v>161.99149780336899</c:v>
                </c:pt>
                <c:pt idx="220">
                  <c:v>187.00301233836501</c:v>
                </c:pt>
                <c:pt idx="221">
                  <c:v>193.812126335767</c:v>
                </c:pt>
                <c:pt idx="222">
                  <c:v>202.62411089860399</c:v>
                </c:pt>
                <c:pt idx="223">
                  <c:v>218.680793697957</c:v>
                </c:pt>
                <c:pt idx="224">
                  <c:v>245.56330567862</c:v>
                </c:pt>
                <c:pt idx="225">
                  <c:v>236.906444692614</c:v>
                </c:pt>
                <c:pt idx="226">
                  <c:v>260.99522390395003</c:v>
                </c:pt>
                <c:pt idx="227">
                  <c:v>240.24164000075697</c:v>
                </c:pt>
                <c:pt idx="228">
                  <c:v>268.755</c:v>
                </c:pt>
                <c:pt idx="229">
                  <c:v>279.71100000000001</c:v>
                </c:pt>
                <c:pt idx="230">
                  <c:v>267.38099999999997</c:v>
                </c:pt>
                <c:pt idx="231">
                  <c:v>266.06099999999998</c:v>
                </c:pt>
                <c:pt idx="232">
                  <c:v>261.101</c:v>
                </c:pt>
                <c:pt idx="233">
                  <c:v>262.64799999999997</c:v>
                </c:pt>
                <c:pt idx="234">
                  <c:v>274.62700000000001</c:v>
                </c:pt>
                <c:pt idx="235">
                  <c:v>275.07499999999999</c:v>
                </c:pt>
                <c:pt idx="236">
                  <c:v>301.774</c:v>
                </c:pt>
                <c:pt idx="237">
                  <c:v>336.88299999999998</c:v>
                </c:pt>
                <c:pt idx="238">
                  <c:v>357.12699999999995</c:v>
                </c:pt>
                <c:pt idx="239">
                  <c:v>374.80099999999999</c:v>
                </c:pt>
                <c:pt idx="240">
                  <c:v>360.536</c:v>
                </c:pt>
                <c:pt idx="241">
                  <c:v>370.61899999999997</c:v>
                </c:pt>
                <c:pt idx="242">
                  <c:v>322.06</c:v>
                </c:pt>
                <c:pt idx="243">
                  <c:v>328.67700000000002</c:v>
                </c:pt>
                <c:pt idx="244">
                  <c:v>339.51300000000003</c:v>
                </c:pt>
                <c:pt idx="245">
                  <c:v>336.45866439510604</c:v>
                </c:pt>
                <c:pt idx="246">
                  <c:v>332.61282507285398</c:v>
                </c:pt>
                <c:pt idx="247">
                  <c:v>351.38250470004795</c:v>
                </c:pt>
                <c:pt idx="248">
                  <c:v>354.751065149</c:v>
                </c:pt>
                <c:pt idx="249">
                  <c:v>391.03035699794594</c:v>
                </c:pt>
                <c:pt idx="250">
                  <c:v>401.24146931716604</c:v>
                </c:pt>
                <c:pt idx="251">
                  <c:v>441.37365358949</c:v>
                </c:pt>
                <c:pt idx="252">
                  <c:v>451.57909402989901</c:v>
                </c:pt>
                <c:pt idx="253">
                  <c:v>529.00210074369204</c:v>
                </c:pt>
                <c:pt idx="254">
                  <c:v>538.21717611450504</c:v>
                </c:pt>
                <c:pt idx="255">
                  <c:v>566.06156996309403</c:v>
                </c:pt>
                <c:pt idx="256">
                  <c:v>554.06695436764596</c:v>
                </c:pt>
                <c:pt idx="257">
                  <c:v>650.79639531831492</c:v>
                </c:pt>
                <c:pt idx="258">
                  <c:v>694.93485525572305</c:v>
                </c:pt>
                <c:pt idx="259">
                  <c:v>875.04144088212195</c:v>
                </c:pt>
                <c:pt idx="260">
                  <c:v>1032.8366269533699</c:v>
                </c:pt>
                <c:pt idx="261">
                  <c:v>997.28455759346502</c:v>
                </c:pt>
                <c:pt idx="262">
                  <c:v>953.29128076237498</c:v>
                </c:pt>
                <c:pt idx="263">
                  <c:v>977.3831485420551</c:v>
                </c:pt>
                <c:pt idx="264">
                  <c:v>1169.30220916342</c:v>
                </c:pt>
                <c:pt idx="265">
                  <c:v>1467.8443668986599</c:v>
                </c:pt>
                <c:pt idx="266">
                  <c:v>1717.4435023491799</c:v>
                </c:pt>
                <c:pt idx="267">
                  <c:v>1368.57166485073</c:v>
                </c:pt>
                <c:pt idx="268">
                  <c:v>1555.3963462954498</c:v>
                </c:pt>
                <c:pt idx="269">
                  <c:v>1752.6378439816499</c:v>
                </c:pt>
                <c:pt idx="270">
                  <c:v>1747.21324660198</c:v>
                </c:pt>
                <c:pt idx="271">
                  <c:v>1707.08192491668</c:v>
                </c:pt>
                <c:pt idx="272">
                  <c:v>1875.7731352589101</c:v>
                </c:pt>
                <c:pt idx="273">
                  <c:v>2009.93926937281</c:v>
                </c:pt>
                <c:pt idx="274">
                  <c:v>2004.3342438560501</c:v>
                </c:pt>
                <c:pt idx="275">
                  <c:v>1790.6826930984198</c:v>
                </c:pt>
                <c:pt idx="276">
                  <c:v>2160.7102770012903</c:v>
                </c:pt>
                <c:pt idx="277">
                  <c:v>2396.1201493450203</c:v>
                </c:pt>
                <c:pt idx="278">
                  <c:v>2128.8792681575401</c:v>
                </c:pt>
                <c:pt idx="279">
                  <c:v>1397.6782168225302</c:v>
                </c:pt>
                <c:pt idx="280">
                  <c:v>1519.48939481968</c:v>
                </c:pt>
                <c:pt idx="281">
                  <c:v>1610.7960383778702</c:v>
                </c:pt>
                <c:pt idx="282">
                  <c:v>1609.03098630707</c:v>
                </c:pt>
                <c:pt idx="283">
                  <c:v>1475.06802610932</c:v>
                </c:pt>
                <c:pt idx="284">
                  <c:v>1365.3583275327298</c:v>
                </c:pt>
                <c:pt idx="285">
                  <c:v>1448.68093514528</c:v>
                </c:pt>
                <c:pt idx="286">
                  <c:v>1392.4785988594299</c:v>
                </c:pt>
                <c:pt idx="287">
                  <c:v>1288.83507521655</c:v>
                </c:pt>
                <c:pt idx="288">
                  <c:v>1419.4850929203701</c:v>
                </c:pt>
                <c:pt idx="289">
                  <c:v>1591.10599416282</c:v>
                </c:pt>
                <c:pt idx="290">
                  <c:v>1762.39230937101</c:v>
                </c:pt>
                <c:pt idx="291">
                  <c:v>2004.9877272354499</c:v>
                </c:pt>
                <c:pt idx="292">
                  <c:v>2093.14842658203</c:v>
                </c:pt>
                <c:pt idx="293">
                  <c:v>2098.26547140927</c:v>
                </c:pt>
                <c:pt idx="294">
                  <c:v>2369.7882484555498</c:v>
                </c:pt>
                <c:pt idx="295">
                  <c:v>2151.4501828937</c:v>
                </c:pt>
                <c:pt idx="296">
                  <c:v>2143.1323196844596</c:v>
                </c:pt>
                <c:pt idx="297">
                  <c:v>1961.0803474392899</c:v>
                </c:pt>
                <c:pt idx="298">
                  <c:v>2182.8031578980404</c:v>
                </c:pt>
                <c:pt idx="299">
                  <c:v>2298.3304273902595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10-4D18-83EB-7090279FF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523680"/>
        <c:axId val="703138496"/>
      </c:lineChart>
      <c:dateAx>
        <c:axId val="522406528"/>
        <c:scaling>
          <c:orientation val="minMax"/>
          <c:min val="43922"/>
        </c:scaling>
        <c:delete val="0"/>
        <c:axPos val="b"/>
        <c:numFmt formatCode="[$-414]mmm\.\ yy;@" sourceLinked="0"/>
        <c:majorTickMark val="in"/>
        <c:minorTickMark val="none"/>
        <c:tickLblPos val="nextTo"/>
        <c:spPr>
          <a:ln>
            <a:solidFill>
              <a:srgbClr val="002060"/>
            </a:solidFill>
            <a:prstDash val="solid"/>
          </a:ln>
        </c:spPr>
        <c:crossAx val="522412416"/>
        <c:crossesAt val="0"/>
        <c:auto val="1"/>
        <c:lblOffset val="100"/>
        <c:baseTimeUnit val="days"/>
        <c:majorUnit val="3"/>
        <c:majorTimeUnit val="months"/>
      </c:dateAx>
      <c:valAx>
        <c:axId val="522412416"/>
        <c:scaling>
          <c:orientation val="minMax"/>
          <c:max val="3000"/>
          <c:min val="0"/>
        </c:scaling>
        <c:delete val="0"/>
        <c:axPos val="l"/>
        <c:numFmt formatCode="#,##0" sourceLinked="0"/>
        <c:majorTickMark val="in"/>
        <c:minorTickMark val="none"/>
        <c:tickLblPos val="nextTo"/>
        <c:spPr>
          <a:ln>
            <a:solidFill>
              <a:srgbClr val="002060"/>
            </a:solidFill>
            <a:prstDash val="solid"/>
          </a:ln>
        </c:spPr>
        <c:crossAx val="522406528"/>
        <c:crosses val="autoZero"/>
        <c:crossBetween val="between"/>
        <c:majorUnit val="500"/>
        <c:minorUnit val="100"/>
      </c:valAx>
      <c:valAx>
        <c:axId val="703138496"/>
        <c:scaling>
          <c:orientation val="minMax"/>
          <c:max val="3000"/>
        </c:scaling>
        <c:delete val="0"/>
        <c:axPos val="r"/>
        <c:numFmt formatCode="#,##0" sourceLinked="0"/>
        <c:majorTickMark val="in"/>
        <c:min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</c:spPr>
        <c:crossAx val="569523680"/>
        <c:crosses val="max"/>
        <c:crossBetween val="between"/>
      </c:valAx>
      <c:dateAx>
        <c:axId val="56952368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03138496"/>
        <c:crosses val="autoZero"/>
        <c:auto val="1"/>
        <c:lblOffset val="100"/>
        <c:baseTimeUnit val="days"/>
      </c:dateAx>
      <c:spPr>
        <a:noFill/>
        <a:ln w="12700">
          <a:solidFill>
            <a:srgbClr val="002060"/>
          </a:solidFill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7.7329496175885831E-2"/>
          <c:y val="0.11776675085425645"/>
          <c:w val="0.52593299716864117"/>
          <c:h val="7.2739266082305756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  <a:extLst>
      <a:ext uri="{91240B29-F687-4F45-9708-019B960494DF}">
        <a14:hiddenLine xmlns:a14="http://schemas.microsoft.com/office/drawing/2010/main">
          <a:noFill/>
        </a14:hiddenLine>
      </a:ext>
    </a:extLst>
  </c:spPr>
  <c:txPr>
    <a:bodyPr/>
    <a:lstStyle/>
    <a:p>
      <a:pPr>
        <a:defRPr sz="1200">
          <a:solidFill>
            <a:schemeClr val="tx1"/>
          </a:solidFill>
        </a:defRPr>
      </a:pPr>
      <a:endParaRPr lang="nb-NO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34960044837392E-2"/>
          <c:y val="3.6810220739781255E-2"/>
          <c:w val="0.92913007991032526"/>
          <c:h val="0.880454601896570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Netto renteinntekter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Sheet1!$A$2:$A$23</c:f>
              <c:numCache>
                <c:formatCode>m/d/yyyy</c:formatCode>
                <c:ptCount val="22"/>
                <c:pt idx="0">
                  <c:v>42551</c:v>
                </c:pt>
                <c:pt idx="1">
                  <c:v>42643</c:v>
                </c:pt>
                <c:pt idx="2">
                  <c:v>42735</c:v>
                </c:pt>
                <c:pt idx="3">
                  <c:v>42825</c:v>
                </c:pt>
                <c:pt idx="4">
                  <c:v>42916</c:v>
                </c:pt>
                <c:pt idx="5">
                  <c:v>43008</c:v>
                </c:pt>
                <c:pt idx="6">
                  <c:v>43100</c:v>
                </c:pt>
                <c:pt idx="7">
                  <c:v>43190</c:v>
                </c:pt>
                <c:pt idx="8">
                  <c:v>43281</c:v>
                </c:pt>
                <c:pt idx="9">
                  <c:v>43373</c:v>
                </c:pt>
                <c:pt idx="10">
                  <c:v>43465</c:v>
                </c:pt>
                <c:pt idx="11">
                  <c:v>43555</c:v>
                </c:pt>
                <c:pt idx="12">
                  <c:v>43646</c:v>
                </c:pt>
                <c:pt idx="13">
                  <c:v>43738</c:v>
                </c:pt>
                <c:pt idx="14">
                  <c:v>43830</c:v>
                </c:pt>
                <c:pt idx="15">
                  <c:v>43921</c:v>
                </c:pt>
                <c:pt idx="16">
                  <c:v>44012</c:v>
                </c:pt>
                <c:pt idx="17">
                  <c:v>44104</c:v>
                </c:pt>
                <c:pt idx="18">
                  <c:v>44196</c:v>
                </c:pt>
                <c:pt idx="19">
                  <c:v>44286</c:v>
                </c:pt>
                <c:pt idx="20">
                  <c:v>44377</c:v>
                </c:pt>
                <c:pt idx="21">
                  <c:v>44469</c:v>
                </c:pt>
              </c:numCache>
            </c:numRef>
          </c:cat>
          <c:val>
            <c:numRef>
              <c:f>Sheet1!$B$2:$B$23</c:f>
              <c:numCache>
                <c:formatCode>0.00</c:formatCode>
                <c:ptCount val="22"/>
                <c:pt idx="0">
                  <c:v>-0.50504128506934209</c:v>
                </c:pt>
                <c:pt idx="1">
                  <c:v>-2.4168231079894751</c:v>
                </c:pt>
                <c:pt idx="2">
                  <c:v>-0.20693814028813176</c:v>
                </c:pt>
                <c:pt idx="3">
                  <c:v>-0.20099163405565781</c:v>
                </c:pt>
                <c:pt idx="4">
                  <c:v>8.0013956588412122E-2</c:v>
                </c:pt>
                <c:pt idx="5">
                  <c:v>0.15514445085656461</c:v>
                </c:pt>
                <c:pt idx="6">
                  <c:v>0.12255758954736186</c:v>
                </c:pt>
                <c:pt idx="7">
                  <c:v>0.24962847539416586</c:v>
                </c:pt>
                <c:pt idx="8">
                  <c:v>3.3559105208823999E-2</c:v>
                </c:pt>
                <c:pt idx="9">
                  <c:v>-1.8025970840726088E-2</c:v>
                </c:pt>
                <c:pt idx="10">
                  <c:v>0.32029128485169434</c:v>
                </c:pt>
                <c:pt idx="11">
                  <c:v>6.8444095525872786E-2</c:v>
                </c:pt>
                <c:pt idx="12">
                  <c:v>0.11468981688143408</c:v>
                </c:pt>
                <c:pt idx="13">
                  <c:v>0.21709788421371989</c:v>
                </c:pt>
                <c:pt idx="14">
                  <c:v>0.11387184991299386</c:v>
                </c:pt>
                <c:pt idx="15">
                  <c:v>0.10457275026131899</c:v>
                </c:pt>
                <c:pt idx="16">
                  <c:v>-0.46041337496642198</c:v>
                </c:pt>
                <c:pt idx="17">
                  <c:v>-0.5022511908969931</c:v>
                </c:pt>
                <c:pt idx="18">
                  <c:v>-0.56727906058034294</c:v>
                </c:pt>
                <c:pt idx="19">
                  <c:v>-0.47136049508084604</c:v>
                </c:pt>
                <c:pt idx="20">
                  <c:v>7.6702089115728234E-2</c:v>
                </c:pt>
                <c:pt idx="21">
                  <c:v>5.6787557782711384E-2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9-4232-8DE3-770E61E1CFA6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Utlånstap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Sheet1!$A$2:$A$23</c:f>
              <c:numCache>
                <c:formatCode>m/d/yyyy</c:formatCode>
                <c:ptCount val="22"/>
                <c:pt idx="0">
                  <c:v>42551</c:v>
                </c:pt>
                <c:pt idx="1">
                  <c:v>42643</c:v>
                </c:pt>
                <c:pt idx="2">
                  <c:v>42735</c:v>
                </c:pt>
                <c:pt idx="3">
                  <c:v>42825</c:v>
                </c:pt>
                <c:pt idx="4">
                  <c:v>42916</c:v>
                </c:pt>
                <c:pt idx="5">
                  <c:v>43008</c:v>
                </c:pt>
                <c:pt idx="6">
                  <c:v>43100</c:v>
                </c:pt>
                <c:pt idx="7">
                  <c:v>43190</c:v>
                </c:pt>
                <c:pt idx="8">
                  <c:v>43281</c:v>
                </c:pt>
                <c:pt idx="9">
                  <c:v>43373</c:v>
                </c:pt>
                <c:pt idx="10">
                  <c:v>43465</c:v>
                </c:pt>
                <c:pt idx="11">
                  <c:v>43555</c:v>
                </c:pt>
                <c:pt idx="12">
                  <c:v>43646</c:v>
                </c:pt>
                <c:pt idx="13">
                  <c:v>43738</c:v>
                </c:pt>
                <c:pt idx="14">
                  <c:v>43830</c:v>
                </c:pt>
                <c:pt idx="15">
                  <c:v>43921</c:v>
                </c:pt>
                <c:pt idx="16">
                  <c:v>44012</c:v>
                </c:pt>
                <c:pt idx="17">
                  <c:v>44104</c:v>
                </c:pt>
                <c:pt idx="18">
                  <c:v>44196</c:v>
                </c:pt>
                <c:pt idx="19">
                  <c:v>44286</c:v>
                </c:pt>
                <c:pt idx="20">
                  <c:v>44377</c:v>
                </c:pt>
                <c:pt idx="21">
                  <c:v>44469</c:v>
                </c:pt>
              </c:numCache>
            </c:numRef>
          </c:cat>
          <c:val>
            <c:numRef>
              <c:f>Sheet1!$E$2:$E$23</c:f>
              <c:numCache>
                <c:formatCode>0.00</c:formatCode>
                <c:ptCount val="22"/>
                <c:pt idx="0">
                  <c:v>-0.75835305990640067</c:v>
                </c:pt>
                <c:pt idx="1">
                  <c:v>-0.63534101654179509</c:v>
                </c:pt>
                <c:pt idx="2">
                  <c:v>-8.7403660920499518E-2</c:v>
                </c:pt>
                <c:pt idx="3">
                  <c:v>0.30227846503781813</c:v>
                </c:pt>
                <c:pt idx="4">
                  <c:v>0.7435600337224616</c:v>
                </c:pt>
                <c:pt idx="5">
                  <c:v>0.51105229722270873</c:v>
                </c:pt>
                <c:pt idx="6">
                  <c:v>0.56475006615975309</c:v>
                </c:pt>
                <c:pt idx="7">
                  <c:v>0.37334351673181992</c:v>
                </c:pt>
                <c:pt idx="8">
                  <c:v>0.25229447158022122</c:v>
                </c:pt>
                <c:pt idx="9">
                  <c:v>0.33038983013512269</c:v>
                </c:pt>
                <c:pt idx="10">
                  <c:v>7.334631424791957E-2</c:v>
                </c:pt>
                <c:pt idx="11">
                  <c:v>-0.19272956370887209</c:v>
                </c:pt>
                <c:pt idx="12">
                  <c:v>-0.11358752696650412</c:v>
                </c:pt>
                <c:pt idx="13">
                  <c:v>-0.37868455258125544</c:v>
                </c:pt>
                <c:pt idx="14">
                  <c:v>-2.6318094049063309E-2</c:v>
                </c:pt>
                <c:pt idx="15">
                  <c:v>-1.9738716812852459</c:v>
                </c:pt>
                <c:pt idx="16">
                  <c:v>-0.80455763079327547</c:v>
                </c:pt>
                <c:pt idx="17">
                  <c:v>1.781886729634637E-2</c:v>
                </c:pt>
                <c:pt idx="18">
                  <c:v>-0.35484144898641284</c:v>
                </c:pt>
                <c:pt idx="19">
                  <c:v>2.0332210658081933</c:v>
                </c:pt>
                <c:pt idx="20">
                  <c:v>1.2198690209195515</c:v>
                </c:pt>
                <c:pt idx="21">
                  <c:v>0.50222952270215537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29-4232-8DE3-770E61E1CFA6}"/>
            </c:ext>
          </c:extLst>
        </c:ser>
        <c:ser>
          <c:idx val="8"/>
          <c:order val="2"/>
          <c:tx>
            <c:strRef>
              <c:f>Sheet1!$K$1</c:f>
              <c:strCache>
                <c:ptCount val="1"/>
                <c:pt idx="0">
                  <c:v>Øvrige endringsbidrag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Sheet1!$A$2:$A$23</c:f>
              <c:numCache>
                <c:formatCode>m/d/yyyy</c:formatCode>
                <c:ptCount val="22"/>
                <c:pt idx="0">
                  <c:v>42551</c:v>
                </c:pt>
                <c:pt idx="1">
                  <c:v>42643</c:v>
                </c:pt>
                <c:pt idx="2">
                  <c:v>42735</c:v>
                </c:pt>
                <c:pt idx="3">
                  <c:v>42825</c:v>
                </c:pt>
                <c:pt idx="4">
                  <c:v>42916</c:v>
                </c:pt>
                <c:pt idx="5">
                  <c:v>43008</c:v>
                </c:pt>
                <c:pt idx="6">
                  <c:v>43100</c:v>
                </c:pt>
                <c:pt idx="7">
                  <c:v>43190</c:v>
                </c:pt>
                <c:pt idx="8">
                  <c:v>43281</c:v>
                </c:pt>
                <c:pt idx="9">
                  <c:v>43373</c:v>
                </c:pt>
                <c:pt idx="10">
                  <c:v>43465</c:v>
                </c:pt>
                <c:pt idx="11">
                  <c:v>43555</c:v>
                </c:pt>
                <c:pt idx="12">
                  <c:v>43646</c:v>
                </c:pt>
                <c:pt idx="13">
                  <c:v>43738</c:v>
                </c:pt>
                <c:pt idx="14">
                  <c:v>43830</c:v>
                </c:pt>
                <c:pt idx="15">
                  <c:v>43921</c:v>
                </c:pt>
                <c:pt idx="16">
                  <c:v>44012</c:v>
                </c:pt>
                <c:pt idx="17">
                  <c:v>44104</c:v>
                </c:pt>
                <c:pt idx="18">
                  <c:v>44196</c:v>
                </c:pt>
                <c:pt idx="19">
                  <c:v>44286</c:v>
                </c:pt>
                <c:pt idx="20">
                  <c:v>44377</c:v>
                </c:pt>
                <c:pt idx="21">
                  <c:v>44469</c:v>
                </c:pt>
              </c:numCache>
            </c:numRef>
          </c:cat>
          <c:val>
            <c:numRef>
              <c:f>Sheet1!$K$2:$K$23</c:f>
              <c:numCache>
                <c:formatCode>0.00</c:formatCode>
                <c:ptCount val="22"/>
                <c:pt idx="0">
                  <c:v>0.84556381143148873</c:v>
                </c:pt>
                <c:pt idx="1">
                  <c:v>2.2984997285818038</c:v>
                </c:pt>
                <c:pt idx="2">
                  <c:v>-0.29225762672147121</c:v>
                </c:pt>
                <c:pt idx="3">
                  <c:v>-0.46553066472413251</c:v>
                </c:pt>
                <c:pt idx="4">
                  <c:v>-0.8256474466900775</c:v>
                </c:pt>
                <c:pt idx="5">
                  <c:v>-0.37788079277570402</c:v>
                </c:pt>
                <c:pt idx="6">
                  <c:v>-0.3452083427877482</c:v>
                </c:pt>
                <c:pt idx="7">
                  <c:v>-0.2933318382941898</c:v>
                </c:pt>
                <c:pt idx="8">
                  <c:v>0.1845077439612709</c:v>
                </c:pt>
                <c:pt idx="9">
                  <c:v>-0.39860149632750164</c:v>
                </c:pt>
                <c:pt idx="10">
                  <c:v>-0.45538875082173791</c:v>
                </c:pt>
                <c:pt idx="11">
                  <c:v>1.3176739678275722</c:v>
                </c:pt>
                <c:pt idx="12">
                  <c:v>-2.4410269516310854E-2</c:v>
                </c:pt>
                <c:pt idx="13">
                  <c:v>0.12444800145807546</c:v>
                </c:pt>
                <c:pt idx="14">
                  <c:v>-0.6337897073056723</c:v>
                </c:pt>
                <c:pt idx="15">
                  <c:v>-0.23944546599222011</c:v>
                </c:pt>
                <c:pt idx="16">
                  <c:v>0.54471585011631318</c:v>
                </c:pt>
                <c:pt idx="17">
                  <c:v>0.18539542391484665</c:v>
                </c:pt>
                <c:pt idx="18">
                  <c:v>0.86889810262185685</c:v>
                </c:pt>
                <c:pt idx="19">
                  <c:v>-0.64412949955267806</c:v>
                </c:pt>
                <c:pt idx="20">
                  <c:v>-0.73394649677039325</c:v>
                </c:pt>
                <c:pt idx="21">
                  <c:v>-8.8039995407307864E-2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29-4232-8DE3-770E61E1C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36742768"/>
        <c:axId val="636740472"/>
      </c:barChart>
      <c:lineChart>
        <c:grouping val="standard"/>
        <c:varyColors val="0"/>
        <c:ser>
          <c:idx val="6"/>
          <c:order val="3"/>
          <c:tx>
            <c:strRef>
              <c:f>Sheet1!$H$1</c:f>
              <c:strCache>
                <c:ptCount val="1"/>
                <c:pt idx="0">
                  <c:v>Endring i egenkapitalavkastning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numRef>
              <c:f>Sheet1!$A$2:$A$23</c:f>
              <c:numCache>
                <c:formatCode>m/d/yyyy</c:formatCode>
                <c:ptCount val="22"/>
                <c:pt idx="0">
                  <c:v>42551</c:v>
                </c:pt>
                <c:pt idx="1">
                  <c:v>42643</c:v>
                </c:pt>
                <c:pt idx="2">
                  <c:v>42735</c:v>
                </c:pt>
                <c:pt idx="3">
                  <c:v>42825</c:v>
                </c:pt>
                <c:pt idx="4">
                  <c:v>42916</c:v>
                </c:pt>
                <c:pt idx="5">
                  <c:v>43008</c:v>
                </c:pt>
                <c:pt idx="6">
                  <c:v>43100</c:v>
                </c:pt>
                <c:pt idx="7">
                  <c:v>43190</c:v>
                </c:pt>
                <c:pt idx="8">
                  <c:v>43281</c:v>
                </c:pt>
                <c:pt idx="9">
                  <c:v>43373</c:v>
                </c:pt>
                <c:pt idx="10">
                  <c:v>43465</c:v>
                </c:pt>
                <c:pt idx="11">
                  <c:v>43555</c:v>
                </c:pt>
                <c:pt idx="12">
                  <c:v>43646</c:v>
                </c:pt>
                <c:pt idx="13">
                  <c:v>43738</c:v>
                </c:pt>
                <c:pt idx="14">
                  <c:v>43830</c:v>
                </c:pt>
                <c:pt idx="15">
                  <c:v>43921</c:v>
                </c:pt>
                <c:pt idx="16">
                  <c:v>44012</c:v>
                </c:pt>
                <c:pt idx="17">
                  <c:v>44104</c:v>
                </c:pt>
                <c:pt idx="18">
                  <c:v>44196</c:v>
                </c:pt>
                <c:pt idx="19">
                  <c:v>44286</c:v>
                </c:pt>
                <c:pt idx="20">
                  <c:v>44377</c:v>
                </c:pt>
                <c:pt idx="21">
                  <c:v>44469</c:v>
                </c:pt>
              </c:numCache>
            </c:numRef>
          </c:cat>
          <c:val>
            <c:numRef>
              <c:f>Sheet1!$H$2:$H$23</c:f>
              <c:numCache>
                <c:formatCode>0.00</c:formatCode>
                <c:ptCount val="22"/>
                <c:pt idx="0">
                  <c:v>-0.41783053354425403</c:v>
                </c:pt>
                <c:pt idx="1">
                  <c:v>-0.75366439594946621</c:v>
                </c:pt>
                <c:pt idx="2">
                  <c:v>-0.58659942793010245</c:v>
                </c:pt>
                <c:pt idx="3">
                  <c:v>-0.36424383374197211</c:v>
                </c:pt>
                <c:pt idx="4">
                  <c:v>-2.0734563792038363E-3</c:v>
                </c:pt>
                <c:pt idx="5">
                  <c:v>0.28831595530356929</c:v>
                </c:pt>
                <c:pt idx="6">
                  <c:v>0.34209931291936674</c:v>
                </c:pt>
                <c:pt idx="7">
                  <c:v>0.32964015383179601</c:v>
                </c:pt>
                <c:pt idx="8">
                  <c:v>0.47036132075031611</c:v>
                </c:pt>
                <c:pt idx="9">
                  <c:v>-8.6237637033105108E-2</c:v>
                </c:pt>
                <c:pt idx="10">
                  <c:v>-6.1751151722124045E-2</c:v>
                </c:pt>
                <c:pt idx="11">
                  <c:v>1.1933884996445727</c:v>
                </c:pt>
                <c:pt idx="12">
                  <c:v>-2.3307979601380896E-2</c:v>
                </c:pt>
                <c:pt idx="13">
                  <c:v>-3.7138666909460133E-2</c:v>
                </c:pt>
                <c:pt idx="14">
                  <c:v>-0.54623595144174175</c:v>
                </c:pt>
                <c:pt idx="15">
                  <c:v>-2.1087443970161472</c:v>
                </c:pt>
                <c:pt idx="16">
                  <c:v>-0.72025515564338438</c:v>
                </c:pt>
                <c:pt idx="17">
                  <c:v>-0.2990368996858</c:v>
                </c:pt>
                <c:pt idx="18">
                  <c:v>-5.3222406944898895E-2</c:v>
                </c:pt>
                <c:pt idx="19">
                  <c:v>0.91773107117466912</c:v>
                </c:pt>
                <c:pt idx="20">
                  <c:v>0.56262461326488644</c:v>
                </c:pt>
                <c:pt idx="21">
                  <c:v>0.47097708507755881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329-4232-8DE3-770E61E1C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8926512"/>
        <c:axId val="528932744"/>
      </c:lineChart>
      <c:lineChart>
        <c:grouping val="standard"/>
        <c:varyColors val="0"/>
        <c:ser>
          <c:idx val="7"/>
          <c:order val="4"/>
          <c:tx>
            <c:strRef>
              <c:f>Sheet1!$I$1</c:f>
              <c:strCache>
                <c:ptCount val="1"/>
                <c:pt idx="0">
                  <c:v>Hjelpelinje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Sheet1!$A$2:$A$23</c:f>
              <c:numCache>
                <c:formatCode>m/d/yyyy</c:formatCode>
                <c:ptCount val="22"/>
                <c:pt idx="0">
                  <c:v>42551</c:v>
                </c:pt>
                <c:pt idx="1">
                  <c:v>42643</c:v>
                </c:pt>
                <c:pt idx="2">
                  <c:v>42735</c:v>
                </c:pt>
                <c:pt idx="3">
                  <c:v>42825</c:v>
                </c:pt>
                <c:pt idx="4">
                  <c:v>42916</c:v>
                </c:pt>
                <c:pt idx="5">
                  <c:v>43008</c:v>
                </c:pt>
                <c:pt idx="6">
                  <c:v>43100</c:v>
                </c:pt>
                <c:pt idx="7">
                  <c:v>43190</c:v>
                </c:pt>
                <c:pt idx="8">
                  <c:v>43281</c:v>
                </c:pt>
                <c:pt idx="9">
                  <c:v>43373</c:v>
                </c:pt>
                <c:pt idx="10">
                  <c:v>43465</c:v>
                </c:pt>
                <c:pt idx="11">
                  <c:v>43555</c:v>
                </c:pt>
                <c:pt idx="12">
                  <c:v>43646</c:v>
                </c:pt>
                <c:pt idx="13">
                  <c:v>43738</c:v>
                </c:pt>
                <c:pt idx="14">
                  <c:v>43830</c:v>
                </c:pt>
                <c:pt idx="15">
                  <c:v>43921</c:v>
                </c:pt>
                <c:pt idx="16">
                  <c:v>44012</c:v>
                </c:pt>
                <c:pt idx="17">
                  <c:v>44104</c:v>
                </c:pt>
                <c:pt idx="18">
                  <c:v>44196</c:v>
                </c:pt>
                <c:pt idx="19">
                  <c:v>44286</c:v>
                </c:pt>
                <c:pt idx="20">
                  <c:v>44377</c:v>
                </c:pt>
                <c:pt idx="21">
                  <c:v>44469</c:v>
                </c:pt>
              </c:numCache>
            </c:numRef>
          </c:cat>
          <c:val>
            <c:numRef>
              <c:f>Sheet1!$I$2:$I$23</c:f>
              <c:numCache>
                <c:formatCode>General</c:formatCode>
                <c:ptCount val="2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329-4232-8DE3-770E61E1C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6742768"/>
        <c:axId val="636740472"/>
      </c:lineChart>
      <c:dateAx>
        <c:axId val="528926512"/>
        <c:scaling>
          <c:orientation val="minMax"/>
          <c:min val="43160"/>
        </c:scaling>
        <c:delete val="0"/>
        <c:axPos val="b"/>
        <c:numFmt formatCode="yyyy;@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8932744"/>
        <c:crossesAt val="-3"/>
        <c:auto val="1"/>
        <c:lblOffset val="100"/>
        <c:baseTimeUnit val="months"/>
        <c:majorUnit val="12"/>
        <c:majorTimeUnit val="months"/>
      </c:dateAx>
      <c:valAx>
        <c:axId val="528932744"/>
        <c:scaling>
          <c:orientation val="minMax"/>
          <c:max val="3"/>
          <c:min val="-3"/>
        </c:scaling>
        <c:delete val="0"/>
        <c:axPos val="l"/>
        <c:numFmt formatCode="General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8926512"/>
        <c:crosses val="autoZero"/>
        <c:crossBetween val="between"/>
      </c:valAx>
      <c:valAx>
        <c:axId val="636740472"/>
        <c:scaling>
          <c:orientation val="minMax"/>
          <c:max val="3"/>
          <c:min val="-3"/>
        </c:scaling>
        <c:delete val="0"/>
        <c:axPos val="r"/>
        <c:numFmt formatCode="General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36742768"/>
        <c:crosses val="max"/>
        <c:crossBetween val="between"/>
        <c:majorUnit val="1"/>
      </c:valAx>
      <c:dateAx>
        <c:axId val="636742768"/>
        <c:scaling>
          <c:orientation val="minMax"/>
          <c:min val="43160"/>
        </c:scaling>
        <c:delete val="0"/>
        <c:axPos val="b"/>
        <c:numFmt formatCode="m/d/yyyy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36740472"/>
        <c:crossesAt val="0"/>
        <c:auto val="1"/>
        <c:lblOffset val="100"/>
        <c:baseTimeUnit val="months"/>
      </c:dateAx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3702675447446843E-5"/>
          <c:y val="0.59876571088991237"/>
          <c:w val="0.42695611375194054"/>
          <c:h val="0.280137275293418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656263189246865E-2"/>
          <c:y val="2.5302035358787698E-2"/>
          <c:w val="0.55484302013428655"/>
          <c:h val="0.8852645966424008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Sheet1!$J$1</c:f>
              <c:strCache>
                <c:ptCount val="1"/>
                <c:pt idx="0">
                  <c:v>Minstekrav og pilar 2-krav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m/d/yyyy</c:formatCode>
                <c:ptCount val="6"/>
                <c:pt idx="0">
                  <c:v>44196</c:v>
                </c:pt>
                <c:pt idx="1">
                  <c:v>44561</c:v>
                </c:pt>
                <c:pt idx="2">
                  <c:v>44926</c:v>
                </c:pt>
                <c:pt idx="3">
                  <c:v>45291</c:v>
                </c:pt>
                <c:pt idx="4">
                  <c:v>45657</c:v>
                </c:pt>
                <c:pt idx="5">
                  <c:v>46022</c:v>
                </c:pt>
              </c:numCache>
            </c:numRef>
          </c:cat>
          <c:val>
            <c:numRef>
              <c:f>Sheet1!$J$2:$J$7</c:f>
              <c:numCache>
                <c:formatCode>0.00</c:formatCode>
                <c:ptCount val="6"/>
                <c:pt idx="0">
                  <c:v>6.3</c:v>
                </c:pt>
                <c:pt idx="1">
                  <c:v>6.3</c:v>
                </c:pt>
                <c:pt idx="2">
                  <c:v>6.3</c:v>
                </c:pt>
                <c:pt idx="3">
                  <c:v>6.3</c:v>
                </c:pt>
                <c:pt idx="4">
                  <c:v>6.3</c:v>
                </c:pt>
                <c:pt idx="5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38-4FB5-94C9-939C2B3CFD7D}"/>
            </c:ext>
          </c:extLst>
        </c:ser>
        <c:ser>
          <c:idx val="5"/>
          <c:order val="2"/>
          <c:tx>
            <c:strRef>
              <c:f>Sheet1!$G$1</c:f>
              <c:strCache>
                <c:ptCount val="1"/>
                <c:pt idx="0">
                  <c:v>Samlet bufferkrav pilar 1 uten motsyklisk kapitalbuffer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m/d/yyyy</c:formatCode>
                <c:ptCount val="6"/>
                <c:pt idx="0">
                  <c:v>44196</c:v>
                </c:pt>
                <c:pt idx="1">
                  <c:v>44561</c:v>
                </c:pt>
                <c:pt idx="2">
                  <c:v>44926</c:v>
                </c:pt>
                <c:pt idx="3">
                  <c:v>45291</c:v>
                </c:pt>
                <c:pt idx="4">
                  <c:v>45657</c:v>
                </c:pt>
                <c:pt idx="5">
                  <c:v>46022</c:v>
                </c:pt>
              </c:numCache>
            </c:numRef>
          </c:cat>
          <c:val>
            <c:numRef>
              <c:f>Sheet1!$G$2:$G$7</c:f>
              <c:numCache>
                <c:formatCode>0.00</c:formatCode>
                <c:ptCount val="6"/>
                <c:pt idx="0">
                  <c:v>7.22</c:v>
                </c:pt>
                <c:pt idx="1">
                  <c:v>7.22</c:v>
                </c:pt>
                <c:pt idx="2">
                  <c:v>7.37</c:v>
                </c:pt>
                <c:pt idx="3">
                  <c:v>7.37</c:v>
                </c:pt>
                <c:pt idx="4">
                  <c:v>7.37</c:v>
                </c:pt>
                <c:pt idx="5">
                  <c:v>7.37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38-4FB5-94C9-939C2B3CFD7D}"/>
            </c:ext>
          </c:extLst>
        </c:ser>
        <c:ser>
          <c:idx val="2"/>
          <c:order val="6"/>
          <c:tx>
            <c:strRef>
              <c:f>Sheet1!$D$1</c:f>
              <c:strCache>
                <c:ptCount val="1"/>
                <c:pt idx="0">
                  <c:v>Motsyklisk kapitalbuffer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m/d/yyyy</c:formatCode>
                <c:ptCount val="6"/>
                <c:pt idx="0">
                  <c:v>44196</c:v>
                </c:pt>
                <c:pt idx="1">
                  <c:v>44561</c:v>
                </c:pt>
                <c:pt idx="2">
                  <c:v>44926</c:v>
                </c:pt>
                <c:pt idx="3">
                  <c:v>45291</c:v>
                </c:pt>
                <c:pt idx="4">
                  <c:v>45657</c:v>
                </c:pt>
                <c:pt idx="5">
                  <c:v>46022</c:v>
                </c:pt>
              </c:numCache>
            </c:numRef>
          </c:cat>
          <c:val>
            <c:numRef>
              <c:f>Sheet1!$D$2:$D$7</c:f>
              <c:numCache>
                <c:formatCode>0.00</c:formatCode>
                <c:ptCount val="6"/>
                <c:pt idx="0">
                  <c:v>0.84</c:v>
                </c:pt>
                <c:pt idx="1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38-4FB5-94C9-939C2B3CF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0986200"/>
        <c:axId val="830991120"/>
      </c:barChart>
      <c:barChart>
        <c:barDir val="col"/>
        <c:grouping val="stacked"/>
        <c:varyColors val="0"/>
        <c:ser>
          <c:idx val="8"/>
          <c:order val="5"/>
          <c:tx>
            <c:strRef>
              <c:f>Sheet1!$K$1</c:f>
              <c:strCache>
                <c:ptCount val="1"/>
                <c:pt idx="0">
                  <c:v>hjelpeserie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m/d/yyyy</c:formatCode>
                <c:ptCount val="6"/>
                <c:pt idx="0">
                  <c:v>44196</c:v>
                </c:pt>
                <c:pt idx="1">
                  <c:v>44561</c:v>
                </c:pt>
                <c:pt idx="2">
                  <c:v>44926</c:v>
                </c:pt>
                <c:pt idx="3">
                  <c:v>45291</c:v>
                </c:pt>
                <c:pt idx="4">
                  <c:v>45657</c:v>
                </c:pt>
                <c:pt idx="5">
                  <c:v>46022</c:v>
                </c:pt>
              </c:numCache>
            </c:numRef>
          </c:cat>
          <c:val>
            <c:numRef>
              <c:f>Sheet1!$K$2:$K$7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2C38-4FB5-94C9-939C2B3CF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9441488"/>
        <c:axId val="909441160"/>
      </c:barChart>
      <c:lineChart>
        <c:grouping val="standard"/>
        <c:varyColors val="0"/>
        <c:ser>
          <c:idx val="0"/>
          <c:order val="1"/>
          <c:tx>
            <c:strRef>
              <c:f>Sheet1!$B$1</c:f>
              <c:strCache>
                <c:ptCount val="1"/>
                <c:pt idx="0">
                  <c:v>Referansebane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m/d/yyyy</c:formatCode>
                <c:ptCount val="6"/>
                <c:pt idx="0">
                  <c:v>44196</c:v>
                </c:pt>
                <c:pt idx="1">
                  <c:v>44561</c:v>
                </c:pt>
                <c:pt idx="2">
                  <c:v>44926</c:v>
                </c:pt>
                <c:pt idx="3">
                  <c:v>45291</c:v>
                </c:pt>
                <c:pt idx="4">
                  <c:v>45657</c:v>
                </c:pt>
                <c:pt idx="5">
                  <c:v>46022</c:v>
                </c:pt>
              </c:numCache>
            </c:numRef>
          </c:cat>
          <c:val>
            <c:numRef>
              <c:f>Sheet1!$B$2:$B$7</c:f>
              <c:numCache>
                <c:formatCode>0.00</c:formatCode>
                <c:ptCount val="6"/>
                <c:pt idx="0">
                  <c:v>18.84</c:v>
                </c:pt>
                <c:pt idx="1">
                  <c:v>18.61</c:v>
                </c:pt>
                <c:pt idx="2">
                  <c:v>17.8</c:v>
                </c:pt>
                <c:pt idx="3">
                  <c:v>17.45</c:v>
                </c:pt>
                <c:pt idx="4">
                  <c:v>17.25</c:v>
                </c:pt>
                <c:pt idx="5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C38-4FB5-94C9-939C2B3CFD7D}"/>
            </c:ext>
          </c:extLst>
        </c:ser>
        <c:ser>
          <c:idx val="3"/>
          <c:order val="3"/>
          <c:tx>
            <c:strRef>
              <c:f>Sheet1!$I$1</c:f>
              <c:strCache>
                <c:ptCount val="1"/>
                <c:pt idx="0">
                  <c:v>Stresscenario med motsyklisk kapitalbuffer på en prosent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Sheet1!$I$2:$I$7</c:f>
              <c:numCache>
                <c:formatCode>0.00</c:formatCode>
                <c:ptCount val="6"/>
                <c:pt idx="0">
                  <c:v>18.84</c:v>
                </c:pt>
                <c:pt idx="1">
                  <c:v>18.61</c:v>
                </c:pt>
                <c:pt idx="2">
                  <c:v>16.420000000000002</c:v>
                </c:pt>
                <c:pt idx="3">
                  <c:v>14.82</c:v>
                </c:pt>
                <c:pt idx="4">
                  <c:v>14.71</c:v>
                </c:pt>
                <c:pt idx="5" formatCode="General">
                  <c:v>14.73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58-4CBB-B38A-49CE192A8098}"/>
            </c:ext>
          </c:extLst>
        </c:ser>
        <c:ser>
          <c:idx val="6"/>
          <c:order val="4"/>
          <c:tx>
            <c:strRef>
              <c:f>Sheet1!$H$1</c:f>
              <c:strCache>
                <c:ptCount val="1"/>
                <c:pt idx="0">
                  <c:v>Stresscenario med motsyklisk kapitalbuffer satt til null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m/d/yyyy</c:formatCode>
                <c:ptCount val="6"/>
                <c:pt idx="0">
                  <c:v>44196</c:v>
                </c:pt>
                <c:pt idx="1">
                  <c:v>44561</c:v>
                </c:pt>
                <c:pt idx="2">
                  <c:v>44926</c:v>
                </c:pt>
                <c:pt idx="3">
                  <c:v>45291</c:v>
                </c:pt>
                <c:pt idx="4">
                  <c:v>45657</c:v>
                </c:pt>
                <c:pt idx="5">
                  <c:v>46022</c:v>
                </c:pt>
              </c:numCache>
            </c:numRef>
          </c:cat>
          <c:val>
            <c:numRef>
              <c:f>Sheet1!$H$2:$H$7</c:f>
              <c:numCache>
                <c:formatCode>0.00</c:formatCode>
                <c:ptCount val="6"/>
                <c:pt idx="0">
                  <c:v>18.84</c:v>
                </c:pt>
                <c:pt idx="1">
                  <c:v>18.61</c:v>
                </c:pt>
                <c:pt idx="2">
                  <c:v>16.54</c:v>
                </c:pt>
                <c:pt idx="3">
                  <c:v>14.76</c:v>
                </c:pt>
                <c:pt idx="4">
                  <c:v>14.31</c:v>
                </c:pt>
                <c:pt idx="5" formatCode="General">
                  <c:v>14.14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7-2C38-4FB5-94C9-939C2B3CF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0986200"/>
        <c:axId val="830991120"/>
      </c:lineChart>
      <c:dateAx>
        <c:axId val="830986200"/>
        <c:scaling>
          <c:orientation val="minMax"/>
        </c:scaling>
        <c:delete val="0"/>
        <c:axPos val="b"/>
        <c:numFmt formatCode="* 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0991120"/>
        <c:crosses val="autoZero"/>
        <c:auto val="1"/>
        <c:lblOffset val="100"/>
        <c:baseTimeUnit val="years"/>
        <c:majorUnit val="1"/>
        <c:majorTimeUnit val="years"/>
      </c:dateAx>
      <c:valAx>
        <c:axId val="830991120"/>
        <c:scaling>
          <c:orientation val="minMax"/>
          <c:max val="20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0986200"/>
        <c:crosses val="autoZero"/>
        <c:crossBetween val="between"/>
        <c:majorUnit val="5"/>
      </c:valAx>
      <c:valAx>
        <c:axId val="909441160"/>
        <c:scaling>
          <c:orientation val="minMax"/>
          <c:max val="20"/>
          <c:min val="0"/>
        </c:scaling>
        <c:delete val="0"/>
        <c:axPos val="r"/>
        <c:numFmt formatCode="General" sourceLinked="0"/>
        <c:majorTickMark val="in"/>
        <c:minorTickMark val="none"/>
        <c:tickLblPos val="nextTo"/>
        <c:spPr>
          <a:noFill/>
          <a:ln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09441488"/>
        <c:crosses val="max"/>
        <c:crossBetween val="between"/>
        <c:majorUnit val="5"/>
      </c:valAx>
      <c:dateAx>
        <c:axId val="909441488"/>
        <c:scaling>
          <c:orientation val="minMax"/>
        </c:scaling>
        <c:delete val="0"/>
        <c:axPos val="t"/>
        <c:numFmt formatCode="m/d/yyyy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09441160"/>
        <c:crosses val="max"/>
        <c:auto val="1"/>
        <c:lblOffset val="100"/>
        <c:baseTimeUnit val="years"/>
      </c:dateAx>
      <c:spPr>
        <a:noFill/>
        <a:ln w="9525">
          <a:solidFill>
            <a:srgbClr val="000000"/>
          </a:solidFill>
          <a:prstDash val="soli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6939665602245735"/>
          <c:y val="7.1698113207547168E-2"/>
          <c:w val="0.30906993539431715"/>
          <c:h val="0.737022136383895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  <a:extLst>
      <a:ext uri="{91240B29-F687-4F45-9708-019B960494DF}">
        <a14:hiddenLine xmlns:a14="http://schemas.microsoft.com/office/drawing/2010/main">
          <a:noFill/>
        </a14:hiddenLine>
      </a:ext>
    </a:extLst>
  </c:spPr>
  <c:txPr>
    <a:bodyPr/>
    <a:lstStyle/>
    <a:p>
      <a:pPr>
        <a:defRPr sz="1200">
          <a:solidFill>
            <a:schemeClr val="tx1"/>
          </a:solidFill>
        </a:defRPr>
      </a:pPr>
      <a:endParaRPr lang="nb-NO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37487362150434"/>
          <c:y val="1.3717289671647514E-2"/>
          <c:w val="0.86685311795940478"/>
          <c:h val="0.890842819879424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DBE-4975-99F2-C4D1949B85BA}"/>
              </c:ext>
            </c:extLst>
          </c:dPt>
          <c:cat>
            <c:strRef>
              <c:f>'Ark1'!$A$2:$A$13</c:f>
              <c:strCache>
                <c:ptCount val="12"/>
                <c:pt idx="0">
                  <c:v>Alle  </c:v>
                </c:pt>
                <c:pt idx="1">
                  <c:v>Bank 11</c:v>
                </c:pt>
                <c:pt idx="2">
                  <c:v>Bank 10</c:v>
                </c:pt>
                <c:pt idx="3">
                  <c:v>Bank 9  </c:v>
                </c:pt>
                <c:pt idx="4">
                  <c:v>Bank 8  </c:v>
                </c:pt>
                <c:pt idx="5">
                  <c:v>Bank 7  </c:v>
                </c:pt>
                <c:pt idx="6">
                  <c:v>Bank 6  </c:v>
                </c:pt>
                <c:pt idx="7">
                  <c:v>Bank 5  </c:v>
                </c:pt>
                <c:pt idx="8">
                  <c:v>Bank 4  </c:v>
                </c:pt>
                <c:pt idx="9">
                  <c:v>Bank 3  </c:v>
                </c:pt>
                <c:pt idx="10">
                  <c:v>Bank 2  </c:v>
                </c:pt>
                <c:pt idx="11">
                  <c:v>Bank 1  </c:v>
                </c:pt>
              </c:strCache>
            </c:strRef>
          </c:cat>
          <c:val>
            <c:numRef>
              <c:f>'Ark1'!$B$2:$B$13</c:f>
              <c:numCache>
                <c:formatCode>_-* #,##0.0_-;\-* #,##0.0_-;_-* "-"??_-;_-@_-</c:formatCode>
                <c:ptCount val="12"/>
                <c:pt idx="0">
                  <c:v>2.8356603463912498</c:v>
                </c:pt>
                <c:pt idx="1">
                  <c:v>0.27693177728481472</c:v>
                </c:pt>
                <c:pt idx="2">
                  <c:v>0.34470690946952881</c:v>
                </c:pt>
                <c:pt idx="3">
                  <c:v>1.3117454567767481</c:v>
                </c:pt>
                <c:pt idx="4">
                  <c:v>2.6223978823775829</c:v>
                </c:pt>
                <c:pt idx="5">
                  <c:v>2.7751155852610401</c:v>
                </c:pt>
                <c:pt idx="6">
                  <c:v>2.8595647888647839</c:v>
                </c:pt>
                <c:pt idx="7">
                  <c:v>2.9119890747797585</c:v>
                </c:pt>
                <c:pt idx="8">
                  <c:v>3.0195806345209393</c:v>
                </c:pt>
                <c:pt idx="9">
                  <c:v>3.1692583347738856</c:v>
                </c:pt>
                <c:pt idx="10">
                  <c:v>4.2161743435916774</c:v>
                </c:pt>
                <c:pt idx="11">
                  <c:v>4.5336833145753648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5-41FF-A2E8-5ABBAD512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30570704"/>
        <c:axId val="530570048"/>
      </c:barChart>
      <c:catAx>
        <c:axId val="530570704"/>
        <c:scaling>
          <c:orientation val="minMax"/>
        </c:scaling>
        <c:delete val="0"/>
        <c:axPos val="l"/>
        <c:numFmt formatCode="* 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30570048"/>
        <c:crosses val="autoZero"/>
        <c:auto val="1"/>
        <c:lblAlgn val="ctr"/>
        <c:lblOffset val="100"/>
        <c:noMultiLvlLbl val="0"/>
      </c:catAx>
      <c:valAx>
        <c:axId val="530570048"/>
        <c:scaling>
          <c:orientation val="minMax"/>
          <c:max val="5"/>
          <c:min val="0"/>
        </c:scaling>
        <c:delete val="0"/>
        <c:axPos val="b"/>
        <c:numFmt formatCode="0" sourceLinked="0"/>
        <c:majorTickMark val="in"/>
        <c:minorTickMark val="none"/>
        <c:tickLblPos val="nextTo"/>
        <c:spPr>
          <a:noFill/>
          <a:ln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30570704"/>
        <c:crosses val="autoZero"/>
        <c:crossBetween val="between"/>
        <c:majorUnit val="1"/>
      </c:valAx>
      <c:spPr>
        <a:noFill/>
        <a:ln w="9525">
          <a:solidFill>
            <a:srgbClr val="000000"/>
          </a:solidFill>
          <a:prstDash val="soli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  <a:effectLst/>
    <a:extLst>
      <a:ext uri="{91240B29-F687-4F45-9708-019B960494DF}">
        <a14:hiddenLine xmlns:a14="http://schemas.microsoft.com/office/drawing/2010/main">
          <a:noFill/>
        </a14:hiddenLine>
      </a:ext>
    </a:extLst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Sheet2!$A$2:$A$8</cx:f>
        <cx:lvl ptCount="7">
          <cx:pt idx="0">Industri og bergverk</cx:pt>
          <cx:pt idx="1">Bygg og anlegg</cx:pt>
          <cx:pt idx="2">Næringseiendom</cx:pt>
          <cx:pt idx="3">Tjenster m.m.</cx:pt>
          <cx:pt idx="4">Sjøfart</cx:pt>
          <cx:pt idx="5">Oljeservice</cx:pt>
          <cx:pt idx="6">Annet</cx:pt>
        </cx:lvl>
      </cx:strDim>
      <cx:numDim type="size">
        <cx:f dir="row">Sheet2!$B$2:$B$8</cx:f>
        <cx:lvl ptCount="7" formatCode="General">
          <cx:pt idx="0">4.0897102725608914</cx:pt>
          <cx:pt idx="1">23.250646958674093</cx:pt>
          <cx:pt idx="2">39.777173416793126</cx:pt>
          <cx:pt idx="3">8.9691318807692593</cx:pt>
          <cx:pt idx="4">11.439873070248508</cx:pt>
          <cx:pt idx="5">5.815796461854374</cx:pt>
          <cx:pt idx="6">6.6576679390997544</cx:pt>
        </cx:lvl>
      </cx:numDim>
    </cx:data>
  </cx:chartData>
  <cx:chart>
    <cx:plotArea>
      <cx:plotAreaRegion>
        <cx:series layoutId="treemap" uniqueId="{F5E0CC9E-A16A-4A66-9AF8-D233FD75E48C}">
          <cx:tx>
            <cx:txData>
              <cx:f>Sheet2!$B$1</cx:f>
              <cx:v>Prosent</cx:v>
            </cx:txData>
          </cx:tx>
          <cx:dataLabels pos="inEnd">
            <cx:numFmt formatCode="#\%" sourceLinked="0"/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lang="nb-NO" sz="1200"/>
                </a:pPr>
                <a:endParaRPr lang="nb-NO" sz="1200"/>
              </a:p>
            </cx:txPr>
            <cx:visibility seriesName="0" categoryName="1" value="1"/>
            <cx:separator>
</cx:separator>
            <cx:dataLabel idx="2" pos="inEnd">
              <cx:numFmt formatCode="#\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400"/>
                  </a:pPr>
                  <a:r>
                    <a:rPr lang="nb-NO" sz="1200"/>
                    <a:t>Næringseiendom
40%</a:t>
                  </a:r>
                </a:p>
              </cx:txPr>
              <cx:visibility seriesName="0" categoryName="1" value="1"/>
              <cx:separator>
</cx:separator>
            </cx:dataLabel>
          </cx:dataLabels>
          <cx:dataId val="0"/>
          <cx:layoutPr>
            <cx:parentLabelLayout val="banner"/>
          </cx:layoutPr>
        </cx:series>
      </cx:plotAreaRegion>
    </cx:plotArea>
  </cx:chart>
  <cx:spPr>
    <a:noFill/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bg1"/>
    </cs:fontRef>
    <cs:defRPr sz="1197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0.1136</cdr:x>
      <cdr:y>0.69898</cdr:y>
    </cdr:from>
    <cdr:to>
      <cdr:x>0.71175</cdr:x>
      <cdr:y>0.90747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311" y="2346879"/>
          <a:ext cx="2197301" cy="700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dirty="0" smtClean="0">
              <a:solidFill>
                <a:schemeClr val="accent1"/>
              </a:solidFill>
            </a:rPr>
            <a:t>BNP Fastlands-Norge. Sesongjustert. </a:t>
          </a:r>
        </a:p>
        <a:p xmlns:a="http://schemas.openxmlformats.org/drawingml/2006/main">
          <a:r>
            <a:rPr lang="nb-NO" sz="1200" dirty="0" smtClean="0">
              <a:solidFill>
                <a:schemeClr val="accent1"/>
              </a:solidFill>
            </a:rPr>
            <a:t>Indeks, februar 2020 = 100</a:t>
          </a:r>
        </a:p>
        <a:p xmlns:a="http://schemas.openxmlformats.org/drawingml/2006/main">
          <a:endParaRPr lang="nb-NO" sz="1200" dirty="0">
            <a:solidFill>
              <a:schemeClr val="accent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0.33545</cdr:x>
      <cdr:y>0.06368</cdr:y>
    </cdr:from>
    <cdr:to>
      <cdr:x>0.86912</cdr:x>
      <cdr:y>0.17689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4600" y="214312"/>
          <a:ext cx="40005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</cdr:x>
      <cdr:y>0.09198</cdr:y>
    </cdr:from>
    <cdr:to>
      <cdr:x>1</cdr:x>
      <cdr:y>0.19387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28900" y="309562"/>
          <a:ext cx="8315325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0.33545</cdr:x>
      <cdr:y>0.08632</cdr:y>
    </cdr:from>
    <cdr:to>
      <cdr:x>0.78272</cdr:x>
      <cdr:y>0.17972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14600" y="290511"/>
          <a:ext cx="33528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dirty="0">
              <a:solidFill>
                <a:schemeClr val="accent1"/>
              </a:solidFill>
            </a:rPr>
            <a:t>IMFs samleindikator for finansielle forhold</a:t>
          </a:r>
        </a:p>
        <a:p xmlns:a="http://schemas.openxmlformats.org/drawingml/2006/main">
          <a:endParaRPr lang="nb-NO" sz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0.10423</cdr:x>
      <cdr:y>0.5</cdr:y>
    </cdr:from>
    <cdr:to>
      <cdr:x>0.29896</cdr:x>
      <cdr:y>0.77736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4094" y="1682750"/>
          <a:ext cx="1464960" cy="933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nb-NO" sz="1200" dirty="0" smtClean="0">
              <a:solidFill>
                <a:schemeClr val="accent1"/>
              </a:solidFill>
            </a:rPr>
            <a:t>Markedsverdi </a:t>
          </a:r>
        </a:p>
        <a:p xmlns:a="http://schemas.openxmlformats.org/drawingml/2006/main">
          <a:pPr algn="ctr"/>
          <a:r>
            <a:rPr lang="nb-NO" sz="1200" dirty="0" smtClean="0">
              <a:solidFill>
                <a:schemeClr val="accent1"/>
              </a:solidFill>
            </a:rPr>
            <a:t>av kryptovaluta </a:t>
          </a:r>
        </a:p>
        <a:p xmlns:a="http://schemas.openxmlformats.org/drawingml/2006/main">
          <a:pPr algn="ctr"/>
          <a:r>
            <a:rPr lang="nb-NO" sz="1200" dirty="0" smtClean="0">
              <a:solidFill>
                <a:schemeClr val="accent1"/>
              </a:solidFill>
            </a:rPr>
            <a:t>i milliarder USD</a:t>
          </a:r>
          <a:endParaRPr lang="nb-NO" sz="1200" dirty="0">
            <a:solidFill>
              <a:schemeClr val="accent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0.05771</cdr:x>
      <cdr:y>0.06474</cdr:y>
    </cdr:from>
    <cdr:to>
      <cdr:x>0.35828</cdr:x>
      <cdr:y>0.27274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1925" y="217887"/>
          <a:ext cx="2197289" cy="700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200" smtClean="0">
              <a:solidFill>
                <a:schemeClr val="accent1"/>
              </a:solidFill>
            </a:rPr>
            <a:t>Egenkapitalavkastning</a:t>
          </a:r>
        </a:p>
        <a:p xmlns:a="http://schemas.openxmlformats.org/drawingml/2006/main">
          <a:r>
            <a:rPr lang="nb-NO" sz="1200" smtClean="0">
              <a:solidFill>
                <a:schemeClr val="accent1"/>
              </a:solidFill>
            </a:rPr>
            <a:t>Endring i prosentenheter</a:t>
          </a:r>
          <a:endParaRPr lang="nb-NO" sz="1200" dirty="0">
            <a:solidFill>
              <a:schemeClr val="accent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0.27894</cdr:x>
      <cdr:y>0.03181</cdr:y>
    </cdr:from>
    <cdr:to>
      <cdr:x>0.59602</cdr:x>
      <cdr:y>0.12174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49055" y="107057"/>
          <a:ext cx="2556603" cy="302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200" dirty="0" smtClean="0">
              <a:solidFill>
                <a:schemeClr val="accent1"/>
              </a:solidFill>
            </a:rPr>
            <a:t>Ren kjernekapitaldekning. Prosent</a:t>
          </a:r>
          <a:endParaRPr lang="nb-NO" sz="1200" dirty="0">
            <a:solidFill>
              <a:schemeClr val="accent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7A482-C5B5-4985-84FA-039276FD6E4D}" type="datetimeFigureOut">
              <a:rPr lang="nb-NO" smtClean="0"/>
              <a:t>11.11.2021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A7D32-7B11-40A1-95AD-53A6D29FAB1D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8574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3CA6D-E47F-4DED-BCD2-6A55311ADD8D}" type="datetimeFigureOut">
              <a:rPr lang="nb-NO" smtClean="0"/>
              <a:t>11.11.2021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108A9-6C8F-4C28-9ADB-D29E537EB8F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081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108A9-6C8F-4C28-9ADB-D29E537EB8F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4846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0344">
              <a:buFont typeface="Arial" panose="020B0604020202020204" pitchFamily="34" charset="0"/>
              <a:buNone/>
              <a:defRPr/>
            </a:pPr>
            <a:endParaRPr lang="nb-NO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108A9-6C8F-4C28-9ADB-D29E537EB8FA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0811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108A9-6C8F-4C28-9ADB-D29E537EB8F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70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108A9-6C8F-4C28-9ADB-D29E537EB8FA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053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108A9-6C8F-4C28-9ADB-D29E537EB8FA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3621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108A9-6C8F-4C28-9ADB-D29E537EB8FA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0138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0344">
              <a:buFont typeface="Arial" panose="020B0604020202020204" pitchFamily="34" charset="0"/>
              <a:buNone/>
              <a:defRPr/>
            </a:pPr>
            <a:endParaRPr lang="nb-NO" sz="1200" b="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108A9-6C8F-4C28-9ADB-D29E537EB8F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91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0344">
              <a:buFont typeface="Arial" panose="020B0604020202020204" pitchFamily="34" charset="0"/>
              <a:buNone/>
              <a:defRPr/>
            </a:pPr>
            <a:endParaRPr lang="nb-NO" sz="1200" b="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108A9-6C8F-4C28-9ADB-D29E537EB8F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5387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108A9-6C8F-4C28-9ADB-D29E537EB8FA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0588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344">
              <a:defRPr/>
            </a:pPr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108A9-6C8F-4C28-9ADB-D29E537EB8FA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4572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0344">
              <a:buFont typeface="Arial" panose="020B0604020202020204" pitchFamily="34" charset="0"/>
              <a:buNone/>
              <a:defRPr/>
            </a:pPr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108A9-6C8F-4C28-9ADB-D29E537EB8FA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277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,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11188" y="3262352"/>
            <a:ext cx="7927975" cy="446276"/>
          </a:xfrm>
        </p:spPr>
        <p:txBody>
          <a:bodyPr wrap="square" anchor="b">
            <a:noAutofit/>
          </a:bodyPr>
          <a:lstStyle>
            <a:lvl1pPr>
              <a:defRPr sz="290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11187" y="3723879"/>
            <a:ext cx="7927975" cy="246221"/>
          </a:xfrm>
        </p:spPr>
        <p:txBody>
          <a:bodyPr wrap="square">
            <a:noAutofit/>
          </a:bodyPr>
          <a:lstStyle>
            <a:lvl1pPr marL="0" indent="0" algn="l">
              <a:buNone/>
              <a:defRPr sz="1500" b="1" cap="all" baseline="0">
                <a:solidFill>
                  <a:schemeClr val="bg1"/>
                </a:solidFill>
              </a:defRPr>
            </a:lvl1pPr>
            <a:lvl2pPr marL="45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undertittel</a:t>
            </a:r>
            <a:endParaRPr lang="nb-N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4004497"/>
            <a:ext cx="3957637" cy="319088"/>
          </a:xfrm>
        </p:spPr>
        <p:txBody>
          <a:bodyPr/>
          <a:lstStyle>
            <a:lvl1pPr marL="125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 smtClean="0"/>
              <a:t>Klikk for å legge inn dato</a:t>
            </a:r>
            <a:endParaRPr lang="nb-NO" noProof="0" dirty="0"/>
          </a:p>
        </p:txBody>
      </p:sp>
      <p:pic>
        <p:nvPicPr>
          <p:cNvPr id="11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542" y="4581853"/>
            <a:ext cx="1861457" cy="5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463251" cy="2930400"/>
          </a:xfrm>
          <a:custGeom>
            <a:avLst/>
            <a:gdLst>
              <a:gd name="connsiteX0" fmla="*/ 0 w 5670000"/>
              <a:gd name="connsiteY0" fmla="*/ 0 h 2930400"/>
              <a:gd name="connsiteX1" fmla="*/ 567000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295100 w 5670000"/>
              <a:gd name="connsiteY1" fmla="*/ 635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3175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0000" h="2930400">
                <a:moveTo>
                  <a:pt x="0" y="0"/>
                </a:moveTo>
                <a:lnTo>
                  <a:pt x="3301450" y="0"/>
                </a:lnTo>
                <a:lnTo>
                  <a:pt x="5670000" y="2930400"/>
                </a:lnTo>
                <a:lnTo>
                  <a:pt x="0" y="29304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 smtClean="0"/>
              <a:t>Klikk på ikon for å endre bildet</a:t>
            </a:r>
            <a:endParaRPr lang="nb-NO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252485" y="0"/>
            <a:ext cx="5894297" cy="2940583"/>
          </a:xfrm>
          <a:custGeom>
            <a:avLst/>
            <a:gdLst>
              <a:gd name="connsiteX0" fmla="*/ 0 w 5894297"/>
              <a:gd name="connsiteY0" fmla="*/ 0 h 2940583"/>
              <a:gd name="connsiteX1" fmla="*/ 5404190 w 5894297"/>
              <a:gd name="connsiteY1" fmla="*/ 0 h 2940583"/>
              <a:gd name="connsiteX2" fmla="*/ 5894297 w 5894297"/>
              <a:gd name="connsiteY2" fmla="*/ 490107 h 2940583"/>
              <a:gd name="connsiteX3" fmla="*/ 5894297 w 5894297"/>
              <a:gd name="connsiteY3" fmla="*/ 2940583 h 2940583"/>
              <a:gd name="connsiteX4" fmla="*/ 5894297 w 5894297"/>
              <a:gd name="connsiteY4" fmla="*/ 2940583 h 2940583"/>
              <a:gd name="connsiteX5" fmla="*/ 490107 w 5894297"/>
              <a:gd name="connsiteY5" fmla="*/ 2940583 h 2940583"/>
              <a:gd name="connsiteX6" fmla="*/ 0 w 5894297"/>
              <a:gd name="connsiteY6" fmla="*/ 2450476 h 2940583"/>
              <a:gd name="connsiteX7" fmla="*/ 0 w 5894297"/>
              <a:gd name="connsiteY7" fmla="*/ 0 h 2940583"/>
              <a:gd name="connsiteX0" fmla="*/ 0 w 5894297"/>
              <a:gd name="connsiteY0" fmla="*/ 0 h 2940583"/>
              <a:gd name="connsiteX1" fmla="*/ 5404190 w 5894297"/>
              <a:gd name="connsiteY1" fmla="*/ 0 h 2940583"/>
              <a:gd name="connsiteX2" fmla="*/ 5894297 w 5894297"/>
              <a:gd name="connsiteY2" fmla="*/ 490107 h 2940583"/>
              <a:gd name="connsiteX3" fmla="*/ 5894297 w 5894297"/>
              <a:gd name="connsiteY3" fmla="*/ 2940583 h 2940583"/>
              <a:gd name="connsiteX4" fmla="*/ 5894297 w 5894297"/>
              <a:gd name="connsiteY4" fmla="*/ 2940583 h 2940583"/>
              <a:gd name="connsiteX5" fmla="*/ 490107 w 5894297"/>
              <a:gd name="connsiteY5" fmla="*/ 2940583 h 2940583"/>
              <a:gd name="connsiteX6" fmla="*/ 23149 w 5894297"/>
              <a:gd name="connsiteY6" fmla="*/ 2431 h 2940583"/>
              <a:gd name="connsiteX7" fmla="*/ 0 w 5894297"/>
              <a:gd name="connsiteY7" fmla="*/ 0 h 2940583"/>
              <a:gd name="connsiteX0" fmla="*/ 0 w 5894297"/>
              <a:gd name="connsiteY0" fmla="*/ 0 h 2952157"/>
              <a:gd name="connsiteX1" fmla="*/ 5404190 w 5894297"/>
              <a:gd name="connsiteY1" fmla="*/ 0 h 2952157"/>
              <a:gd name="connsiteX2" fmla="*/ 5894297 w 5894297"/>
              <a:gd name="connsiteY2" fmla="*/ 490107 h 2952157"/>
              <a:gd name="connsiteX3" fmla="*/ 5894297 w 5894297"/>
              <a:gd name="connsiteY3" fmla="*/ 2940583 h 2952157"/>
              <a:gd name="connsiteX4" fmla="*/ 5894297 w 5894297"/>
              <a:gd name="connsiteY4" fmla="*/ 2940583 h 2952157"/>
              <a:gd name="connsiteX5" fmla="*/ 2064264 w 5894297"/>
              <a:gd name="connsiteY5" fmla="*/ 2952157 h 2952157"/>
              <a:gd name="connsiteX6" fmla="*/ 23149 w 5894297"/>
              <a:gd name="connsiteY6" fmla="*/ 2431 h 2952157"/>
              <a:gd name="connsiteX7" fmla="*/ 0 w 5894297"/>
              <a:gd name="connsiteY7" fmla="*/ 0 h 2952157"/>
              <a:gd name="connsiteX0" fmla="*/ 0 w 5894297"/>
              <a:gd name="connsiteY0" fmla="*/ 0 h 2952157"/>
              <a:gd name="connsiteX1" fmla="*/ 5404190 w 5894297"/>
              <a:gd name="connsiteY1" fmla="*/ 0 h 2952157"/>
              <a:gd name="connsiteX2" fmla="*/ 5894297 w 5894297"/>
              <a:gd name="connsiteY2" fmla="*/ 490107 h 2952157"/>
              <a:gd name="connsiteX3" fmla="*/ 5894297 w 5894297"/>
              <a:gd name="connsiteY3" fmla="*/ 2940583 h 2952157"/>
              <a:gd name="connsiteX4" fmla="*/ 5894297 w 5894297"/>
              <a:gd name="connsiteY4" fmla="*/ 2940583 h 2952157"/>
              <a:gd name="connsiteX5" fmla="*/ 2313120 w 5894297"/>
              <a:gd name="connsiteY5" fmla="*/ 2952157 h 2952157"/>
              <a:gd name="connsiteX6" fmla="*/ 23149 w 5894297"/>
              <a:gd name="connsiteY6" fmla="*/ 2431 h 2952157"/>
              <a:gd name="connsiteX7" fmla="*/ 0 w 5894297"/>
              <a:gd name="connsiteY7" fmla="*/ 0 h 2952157"/>
              <a:gd name="connsiteX0" fmla="*/ 0 w 5894297"/>
              <a:gd name="connsiteY0" fmla="*/ 0 h 2952157"/>
              <a:gd name="connsiteX1" fmla="*/ 5890327 w 5894297"/>
              <a:gd name="connsiteY1" fmla="*/ 0 h 2952157"/>
              <a:gd name="connsiteX2" fmla="*/ 5894297 w 5894297"/>
              <a:gd name="connsiteY2" fmla="*/ 490107 h 2952157"/>
              <a:gd name="connsiteX3" fmla="*/ 5894297 w 5894297"/>
              <a:gd name="connsiteY3" fmla="*/ 2940583 h 2952157"/>
              <a:gd name="connsiteX4" fmla="*/ 5894297 w 5894297"/>
              <a:gd name="connsiteY4" fmla="*/ 2940583 h 2952157"/>
              <a:gd name="connsiteX5" fmla="*/ 2313120 w 5894297"/>
              <a:gd name="connsiteY5" fmla="*/ 2952157 h 2952157"/>
              <a:gd name="connsiteX6" fmla="*/ 23149 w 5894297"/>
              <a:gd name="connsiteY6" fmla="*/ 2431 h 2952157"/>
              <a:gd name="connsiteX7" fmla="*/ 0 w 5894297"/>
              <a:gd name="connsiteY7" fmla="*/ 0 h 2952157"/>
              <a:gd name="connsiteX0" fmla="*/ 0 w 5894297"/>
              <a:gd name="connsiteY0" fmla="*/ 0 h 2940583"/>
              <a:gd name="connsiteX1" fmla="*/ 5890327 w 5894297"/>
              <a:gd name="connsiteY1" fmla="*/ 0 h 2940583"/>
              <a:gd name="connsiteX2" fmla="*/ 5894297 w 5894297"/>
              <a:gd name="connsiteY2" fmla="*/ 490107 h 2940583"/>
              <a:gd name="connsiteX3" fmla="*/ 5894297 w 5894297"/>
              <a:gd name="connsiteY3" fmla="*/ 2940583 h 2940583"/>
              <a:gd name="connsiteX4" fmla="*/ 5894297 w 5894297"/>
              <a:gd name="connsiteY4" fmla="*/ 2940583 h 2940583"/>
              <a:gd name="connsiteX5" fmla="*/ 2295758 w 5894297"/>
              <a:gd name="connsiteY5" fmla="*/ 2929007 h 2940583"/>
              <a:gd name="connsiteX6" fmla="*/ 23149 w 5894297"/>
              <a:gd name="connsiteY6" fmla="*/ 2431 h 2940583"/>
              <a:gd name="connsiteX7" fmla="*/ 0 w 5894297"/>
              <a:gd name="connsiteY7" fmla="*/ 0 h 294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4297" h="2940583">
                <a:moveTo>
                  <a:pt x="0" y="0"/>
                </a:moveTo>
                <a:lnTo>
                  <a:pt x="5890327" y="0"/>
                </a:lnTo>
                <a:cubicBezTo>
                  <a:pt x="5891650" y="163369"/>
                  <a:pt x="5892974" y="326738"/>
                  <a:pt x="5894297" y="490107"/>
                </a:cubicBezTo>
                <a:lnTo>
                  <a:pt x="5894297" y="2940583"/>
                </a:lnTo>
                <a:lnTo>
                  <a:pt x="5894297" y="2940583"/>
                </a:lnTo>
                <a:lnTo>
                  <a:pt x="2295758" y="2929007"/>
                </a:lnTo>
                <a:lnTo>
                  <a:pt x="23149" y="243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 anchorCtr="0"/>
          <a:lstStyle>
            <a:lvl1pPr marL="125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på ikon for å endre bildet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32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ren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ctrTitle" hasCustomPrompt="1"/>
          </p:nvPr>
        </p:nvSpPr>
        <p:spPr>
          <a:xfrm>
            <a:off x="609600" y="2323160"/>
            <a:ext cx="7918450" cy="446276"/>
          </a:xfrm>
        </p:spPr>
        <p:txBody>
          <a:bodyPr wrap="square" anchor="b">
            <a:noAutofit/>
          </a:bodyPr>
          <a:lstStyle>
            <a:lvl1pPr>
              <a:defRPr sz="2900" cap="all" baseline="0">
                <a:solidFill>
                  <a:srgbClr val="2B7297"/>
                </a:solidFill>
              </a:defRPr>
            </a:lvl1pPr>
          </a:lstStyle>
          <a:p>
            <a:r>
              <a:rPr lang="nb-NO" dirty="0" smtClean="0"/>
              <a:t>Klikk for å legge til tittel</a:t>
            </a:r>
            <a:endParaRPr lang="nb-NO" dirty="0"/>
          </a:p>
        </p:txBody>
      </p:sp>
      <p:sp>
        <p:nvSpPr>
          <p:cNvPr id="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09600" y="2738014"/>
            <a:ext cx="7918450" cy="246221"/>
          </a:xfrm>
        </p:spPr>
        <p:txBody>
          <a:bodyPr wrap="square">
            <a:noAutofit/>
          </a:bodyPr>
          <a:lstStyle>
            <a:lvl1pPr marL="0" indent="0" algn="l">
              <a:buNone/>
              <a:defRPr sz="1550" b="1" cap="all" baseline="0">
                <a:solidFill>
                  <a:srgbClr val="2B729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tittel</a:t>
            </a:r>
            <a:endParaRPr lang="nb-NO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055938"/>
            <a:ext cx="3868738" cy="392112"/>
          </a:xfrm>
        </p:spPr>
        <p:txBody>
          <a:bodyPr/>
          <a:lstStyle>
            <a:lvl1pPr marL="125" indent="0">
              <a:buNone/>
              <a:defRPr sz="1200">
                <a:solidFill>
                  <a:srgbClr val="2B7297"/>
                </a:solidFill>
              </a:defRPr>
            </a:lvl1pPr>
            <a:lvl2pPr marL="486000" indent="0">
              <a:buNone/>
              <a:defRPr>
                <a:solidFill>
                  <a:schemeClr val="bg1"/>
                </a:solidFill>
              </a:defRPr>
            </a:lvl2pPr>
            <a:lvl3pPr marL="882000" indent="0">
              <a:buNone/>
              <a:defRPr>
                <a:solidFill>
                  <a:schemeClr val="bg1"/>
                </a:solidFill>
              </a:defRPr>
            </a:lvl3pPr>
            <a:lvl4pPr marL="1278000" indent="0">
              <a:buNone/>
              <a:defRPr>
                <a:solidFill>
                  <a:schemeClr val="bg1"/>
                </a:solidFill>
              </a:defRPr>
            </a:lvl4pPr>
            <a:lvl5pPr marL="167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62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, ren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125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611188" y="3262352"/>
            <a:ext cx="7927975" cy="446276"/>
          </a:xfrm>
        </p:spPr>
        <p:txBody>
          <a:bodyPr wrap="square" anchor="b">
            <a:noAutofit/>
          </a:bodyPr>
          <a:lstStyle>
            <a:lvl1pPr>
              <a:defRPr sz="2900" cap="all" baseline="0">
                <a:solidFill>
                  <a:srgbClr val="2B7399"/>
                </a:solidFill>
              </a:defRPr>
            </a:lvl1pPr>
          </a:lstStyle>
          <a:p>
            <a:r>
              <a:rPr lang="nb-NO" dirty="0" smtClean="0"/>
              <a:t>Klikk for å legge til tittel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11187" y="3723879"/>
            <a:ext cx="7927975" cy="246221"/>
          </a:xfrm>
        </p:spPr>
        <p:txBody>
          <a:bodyPr wrap="square">
            <a:noAutofit/>
          </a:bodyPr>
          <a:lstStyle>
            <a:lvl1pPr marL="0" indent="0" algn="l">
              <a:buNone/>
              <a:defRPr sz="1500" b="1" cap="all" baseline="0">
                <a:solidFill>
                  <a:srgbClr val="2B7399"/>
                </a:solidFill>
              </a:defRPr>
            </a:lvl1pPr>
            <a:lvl2pPr marL="45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undertittel</a:t>
            </a:r>
            <a:endParaRPr lang="nb-NO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4004497"/>
            <a:ext cx="3957637" cy="319088"/>
          </a:xfrm>
        </p:spPr>
        <p:txBody>
          <a:bodyPr/>
          <a:lstStyle>
            <a:lvl1pPr marL="125" indent="0">
              <a:buNone/>
              <a:defRPr sz="1400" baseline="0">
                <a:solidFill>
                  <a:srgbClr val="2B7399"/>
                </a:solidFill>
              </a:defRPr>
            </a:lvl1pPr>
          </a:lstStyle>
          <a:p>
            <a:pPr lvl="0"/>
            <a:r>
              <a:rPr lang="nb-NO" dirty="0" smtClean="0"/>
              <a:t>Klikk for å legge </a:t>
            </a:r>
            <a:r>
              <a:rPr lang="nb-NO" noProof="0" dirty="0" smtClean="0"/>
              <a:t>inn</a:t>
            </a:r>
            <a:r>
              <a:rPr lang="nb-NO" dirty="0" smtClean="0"/>
              <a:t>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9022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97522" y="1130400"/>
            <a:ext cx="3672000" cy="3492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06121" y="1130400"/>
            <a:ext cx="3672000" cy="3492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797522" y="788901"/>
            <a:ext cx="7473329" cy="246221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rgbClr val="7AB4C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</a:t>
            </a:r>
            <a:r>
              <a:rPr lang="nb-NO" noProof="0" dirty="0" err="1" smtClean="0"/>
              <a:t>Secondary</a:t>
            </a:r>
            <a:r>
              <a:rPr lang="nb-NO" noProof="0" dirty="0" smtClean="0"/>
              <a:t>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97521" y="4704653"/>
            <a:ext cx="6655183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07774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7522" y="307600"/>
            <a:ext cx="7473330" cy="4770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797522" y="788750"/>
            <a:ext cx="7473329" cy="246221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rgbClr val="7AB4C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</a:t>
            </a:r>
            <a:r>
              <a:rPr lang="nb-NO" noProof="0" dirty="0" err="1" smtClean="0"/>
              <a:t>Secondary</a:t>
            </a:r>
            <a:r>
              <a:rPr lang="nb-NO" noProof="0" dirty="0" smtClean="0"/>
              <a:t>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797522" y="1130400"/>
            <a:ext cx="7473600" cy="3492000"/>
          </a:xfrm>
        </p:spPr>
        <p:txBody>
          <a:bodyPr wrap="square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100"/>
            </a:lvl5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97521" y="4704653"/>
            <a:ext cx="6655183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89360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,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4593600" y="1472400"/>
            <a:ext cx="3672029" cy="3168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797522" y="1472461"/>
            <a:ext cx="3672000" cy="3168000"/>
          </a:xfrm>
        </p:spPr>
        <p:txBody>
          <a:bodyPr>
            <a:normAutofit/>
          </a:bodyPr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7" hasCustomPrompt="1"/>
          </p:nvPr>
        </p:nvSpPr>
        <p:spPr>
          <a:xfrm>
            <a:off x="797522" y="788448"/>
            <a:ext cx="7473329" cy="246221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rgbClr val="7AB4C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</a:t>
            </a:r>
            <a:r>
              <a:rPr lang="nb-NO" noProof="0" dirty="0" err="1" smtClean="0"/>
              <a:t>Secondary</a:t>
            </a:r>
            <a:r>
              <a:rPr lang="nb-NO" noProof="0" dirty="0" smtClean="0"/>
              <a:t>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23"/>
          </p:nvPr>
        </p:nvSpPr>
        <p:spPr>
          <a:xfrm>
            <a:off x="4594074" y="1080000"/>
            <a:ext cx="3672000" cy="354983"/>
          </a:xfrm>
        </p:spPr>
        <p:txBody>
          <a:bodyPr anchor="b"/>
          <a:lstStyle>
            <a:lvl1pPr marL="0" indent="0" algn="ctr">
              <a:buNone/>
              <a:defRPr sz="16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12" name="Plassholder for tekst 4"/>
          <p:cNvSpPr>
            <a:spLocks noGrp="1"/>
          </p:cNvSpPr>
          <p:nvPr>
            <p:ph type="body" sz="quarter" idx="24"/>
          </p:nvPr>
        </p:nvSpPr>
        <p:spPr>
          <a:xfrm>
            <a:off x="799200" y="1080000"/>
            <a:ext cx="3672000" cy="354983"/>
          </a:xfrm>
        </p:spPr>
        <p:txBody>
          <a:bodyPr anchor="b"/>
          <a:lstStyle>
            <a:lvl1pPr marL="0" indent="0" algn="ctr">
              <a:buNone/>
              <a:defRPr sz="16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97521" y="4704653"/>
            <a:ext cx="6655183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829600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797522" y="1130968"/>
            <a:ext cx="2448000" cy="3492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7" hasCustomPrompt="1"/>
          </p:nvPr>
        </p:nvSpPr>
        <p:spPr>
          <a:xfrm>
            <a:off x="797522" y="788448"/>
            <a:ext cx="7473329" cy="246221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rgbClr val="7AB4C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</a:t>
            </a:r>
            <a:r>
              <a:rPr lang="nb-NO" noProof="0" dirty="0" err="1" smtClean="0"/>
              <a:t>Secondary</a:t>
            </a:r>
            <a:r>
              <a:rPr lang="nb-NO" noProof="0" dirty="0" smtClean="0"/>
              <a:t>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18" name="Plassholder for innhold 3"/>
          <p:cNvSpPr>
            <a:spLocks noGrp="1"/>
          </p:cNvSpPr>
          <p:nvPr>
            <p:ph sz="half" idx="24"/>
          </p:nvPr>
        </p:nvSpPr>
        <p:spPr>
          <a:xfrm>
            <a:off x="3312000" y="1134405"/>
            <a:ext cx="2448000" cy="3492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Plassholder for innhold 3"/>
          <p:cNvSpPr>
            <a:spLocks noGrp="1"/>
          </p:cNvSpPr>
          <p:nvPr>
            <p:ph sz="half" idx="26"/>
          </p:nvPr>
        </p:nvSpPr>
        <p:spPr>
          <a:xfrm>
            <a:off x="5832000" y="1127531"/>
            <a:ext cx="2448000" cy="3492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97521" y="4704653"/>
            <a:ext cx="6655183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35652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,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797522" y="1472400"/>
            <a:ext cx="2448000" cy="3168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7" hasCustomPrompt="1"/>
          </p:nvPr>
        </p:nvSpPr>
        <p:spPr>
          <a:xfrm>
            <a:off x="797522" y="788448"/>
            <a:ext cx="7473329" cy="246221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rgbClr val="7AB4C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</a:t>
            </a:r>
            <a:r>
              <a:rPr lang="nb-NO" noProof="0" dirty="0" err="1" smtClean="0"/>
              <a:t>Secondary</a:t>
            </a:r>
            <a:r>
              <a:rPr lang="nb-NO" noProof="0" dirty="0" smtClean="0"/>
              <a:t>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17" name="Plassholder for tekst 4"/>
          <p:cNvSpPr>
            <a:spLocks noGrp="1"/>
          </p:cNvSpPr>
          <p:nvPr>
            <p:ph type="body" sz="quarter" idx="23"/>
          </p:nvPr>
        </p:nvSpPr>
        <p:spPr>
          <a:xfrm>
            <a:off x="3312481" y="1080000"/>
            <a:ext cx="2448000" cy="414208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18" name="Plassholder for innhold 3"/>
          <p:cNvSpPr>
            <a:spLocks noGrp="1"/>
          </p:cNvSpPr>
          <p:nvPr>
            <p:ph sz="half" idx="24"/>
          </p:nvPr>
        </p:nvSpPr>
        <p:spPr>
          <a:xfrm>
            <a:off x="3312000" y="1472400"/>
            <a:ext cx="2448000" cy="3168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Plassholder for tekst 4"/>
          <p:cNvSpPr>
            <a:spLocks noGrp="1"/>
          </p:cNvSpPr>
          <p:nvPr>
            <p:ph type="body" sz="quarter" idx="25"/>
          </p:nvPr>
        </p:nvSpPr>
        <p:spPr>
          <a:xfrm>
            <a:off x="799200" y="1080000"/>
            <a:ext cx="2448000" cy="414208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20" name="Plassholder for innhold 3"/>
          <p:cNvSpPr>
            <a:spLocks noGrp="1"/>
          </p:cNvSpPr>
          <p:nvPr>
            <p:ph sz="half" idx="26"/>
          </p:nvPr>
        </p:nvSpPr>
        <p:spPr>
          <a:xfrm>
            <a:off x="5832000" y="1472400"/>
            <a:ext cx="2448000" cy="3168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7"/>
          </p:nvPr>
        </p:nvSpPr>
        <p:spPr>
          <a:xfrm>
            <a:off x="5832000" y="1080000"/>
            <a:ext cx="2448000" cy="414208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97521" y="4704653"/>
            <a:ext cx="6655183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908983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97521" y="1130400"/>
            <a:ext cx="3708000" cy="1692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4572000" y="1130400"/>
            <a:ext cx="3708000" cy="1692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4"/>
          </p:nvPr>
        </p:nvSpPr>
        <p:spPr>
          <a:xfrm>
            <a:off x="797521" y="2916000"/>
            <a:ext cx="3708000" cy="1692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5"/>
          </p:nvPr>
        </p:nvSpPr>
        <p:spPr>
          <a:xfrm>
            <a:off x="4572000" y="2916000"/>
            <a:ext cx="3708000" cy="1692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Undertittel 2"/>
          <p:cNvSpPr>
            <a:spLocks noGrp="1"/>
          </p:cNvSpPr>
          <p:nvPr>
            <p:ph type="subTitle" idx="16" hasCustomPrompt="1"/>
          </p:nvPr>
        </p:nvSpPr>
        <p:spPr>
          <a:xfrm>
            <a:off x="799200" y="788750"/>
            <a:ext cx="7466454" cy="246221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rgbClr val="7AB4C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</a:t>
            </a:r>
            <a:r>
              <a:rPr lang="nb-NO" noProof="0" dirty="0" err="1" smtClean="0"/>
              <a:t>Secondary</a:t>
            </a:r>
            <a:r>
              <a:rPr lang="nb-NO" noProof="0" dirty="0" smtClean="0"/>
              <a:t>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97521" y="4704653"/>
            <a:ext cx="6655183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46710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r,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99200" y="1326911"/>
            <a:ext cx="3708000" cy="1512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	</a:t>
            </a: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sz="half" idx="16"/>
          </p:nvPr>
        </p:nvSpPr>
        <p:spPr>
          <a:xfrm>
            <a:off x="4572000" y="1326911"/>
            <a:ext cx="3708000" cy="1512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Plassholder for innhold 2"/>
          <p:cNvSpPr>
            <a:spLocks noGrp="1"/>
          </p:cNvSpPr>
          <p:nvPr>
            <p:ph sz="half" idx="18"/>
          </p:nvPr>
        </p:nvSpPr>
        <p:spPr>
          <a:xfrm>
            <a:off x="797522" y="3169462"/>
            <a:ext cx="3708000" cy="1512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Plassholder for innhold 2"/>
          <p:cNvSpPr>
            <a:spLocks noGrp="1"/>
          </p:cNvSpPr>
          <p:nvPr>
            <p:ph sz="half" idx="20"/>
          </p:nvPr>
        </p:nvSpPr>
        <p:spPr>
          <a:xfrm>
            <a:off x="4572000" y="3168000"/>
            <a:ext cx="3708000" cy="1512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797522" y="788400"/>
            <a:ext cx="7473329" cy="246221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rgbClr val="7AB4C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</a:t>
            </a:r>
            <a:r>
              <a:rPr lang="nb-NO" noProof="0" dirty="0" err="1" smtClean="0"/>
              <a:t>Secondary</a:t>
            </a:r>
            <a:r>
              <a:rPr lang="nb-NO" noProof="0" dirty="0" smtClean="0"/>
              <a:t>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99200" y="4705200"/>
            <a:ext cx="6656400" cy="288000"/>
          </a:xfrm>
        </p:spPr>
        <p:txBody>
          <a:bodyPr anchor="b"/>
          <a:lstStyle>
            <a:lvl1pPr marL="125" indent="0">
              <a:buFontTx/>
              <a:buNone/>
              <a:defRPr sz="1200"/>
            </a:lvl1pPr>
            <a:lvl2pPr marL="486000" indent="0">
              <a:buFontTx/>
              <a:buNone/>
              <a:defRPr/>
            </a:lvl2pPr>
            <a:lvl3pPr marL="882000" indent="0">
              <a:buFontTx/>
              <a:buNone/>
              <a:defRPr/>
            </a:lvl3pPr>
            <a:lvl4pPr marL="1278000" indent="0">
              <a:buFontTx/>
              <a:buNone/>
              <a:defRPr/>
            </a:lvl4pPr>
            <a:lvl5pPr marL="1674000" indent="0">
              <a:buFontTx/>
              <a:buNone/>
              <a:defRPr/>
            </a:lvl5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  <a:endParaRPr lang="nb-NO" noProof="0" dirty="0"/>
          </a:p>
        </p:txBody>
      </p:sp>
      <p:sp>
        <p:nvSpPr>
          <p:cNvPr id="27" name="Plassholder for tekst 4"/>
          <p:cNvSpPr>
            <a:spLocks noGrp="1"/>
          </p:cNvSpPr>
          <p:nvPr>
            <p:ph type="body" sz="quarter" idx="25"/>
          </p:nvPr>
        </p:nvSpPr>
        <p:spPr>
          <a:xfrm>
            <a:off x="4571100" y="1077759"/>
            <a:ext cx="3708000" cy="216000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28" name="Plassholder for tekst 4"/>
          <p:cNvSpPr>
            <a:spLocks noGrp="1"/>
          </p:cNvSpPr>
          <p:nvPr>
            <p:ph type="body" sz="quarter" idx="26"/>
          </p:nvPr>
        </p:nvSpPr>
        <p:spPr>
          <a:xfrm>
            <a:off x="799200" y="1077759"/>
            <a:ext cx="3708000" cy="216000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29" name="Plassholder for tekst 4"/>
          <p:cNvSpPr>
            <a:spLocks noGrp="1"/>
          </p:cNvSpPr>
          <p:nvPr>
            <p:ph type="body" sz="quarter" idx="27"/>
          </p:nvPr>
        </p:nvSpPr>
        <p:spPr>
          <a:xfrm>
            <a:off x="799200" y="2902076"/>
            <a:ext cx="3708000" cy="216000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30" name="Plassholder for tekst 4"/>
          <p:cNvSpPr>
            <a:spLocks noGrp="1"/>
          </p:cNvSpPr>
          <p:nvPr>
            <p:ph type="body" sz="quarter" idx="28"/>
          </p:nvPr>
        </p:nvSpPr>
        <p:spPr>
          <a:xfrm>
            <a:off x="4572000" y="2902076"/>
            <a:ext cx="3708000" cy="216000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851135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, Norges Bank fas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826346" y="1858158"/>
            <a:ext cx="4701704" cy="714042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290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</a:t>
            </a:r>
            <a:br>
              <a:rPr lang="nb-NO" dirty="0" smtClean="0"/>
            </a:br>
            <a:r>
              <a:rPr lang="nb-NO" dirty="0" smtClean="0"/>
              <a:t>legge til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114378" y="2571750"/>
            <a:ext cx="4413672" cy="238527"/>
          </a:xfrm>
        </p:spPr>
        <p:txBody>
          <a:bodyPr wrap="square" anchor="t">
            <a:spAutoFit/>
          </a:bodyPr>
          <a:lstStyle>
            <a:lvl1pPr marL="0" indent="0" algn="r">
              <a:buNone/>
              <a:defRPr sz="155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tittel</a:t>
            </a:r>
            <a:endParaRPr lang="nb-NO" dirty="0"/>
          </a:p>
        </p:txBody>
      </p:sp>
      <p:pic>
        <p:nvPicPr>
          <p:cNvPr id="7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42" y="4581853"/>
            <a:ext cx="1861457" cy="5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744"/>
            <a:ext cx="5487987" cy="5150033"/>
          </a:xfrm>
          <a:custGeom>
            <a:avLst/>
            <a:gdLst>
              <a:gd name="connsiteX0" fmla="*/ 0 w 5670000"/>
              <a:gd name="connsiteY0" fmla="*/ 0 h 2930400"/>
              <a:gd name="connsiteX1" fmla="*/ 567000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295100 w 5670000"/>
              <a:gd name="connsiteY1" fmla="*/ 635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3175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4232535"/>
              <a:gd name="connsiteY0" fmla="*/ 0 h 2930400"/>
              <a:gd name="connsiteX1" fmla="*/ 3301450 w 4232535"/>
              <a:gd name="connsiteY1" fmla="*/ 0 h 2930400"/>
              <a:gd name="connsiteX2" fmla="*/ 4232535 w 4232535"/>
              <a:gd name="connsiteY2" fmla="*/ 2930400 h 2930400"/>
              <a:gd name="connsiteX3" fmla="*/ 0 w 4232535"/>
              <a:gd name="connsiteY3" fmla="*/ 2930400 h 2930400"/>
              <a:gd name="connsiteX4" fmla="*/ 0 w 4232535"/>
              <a:gd name="connsiteY4" fmla="*/ 0 h 2930400"/>
              <a:gd name="connsiteX0" fmla="*/ 0 w 4232535"/>
              <a:gd name="connsiteY0" fmla="*/ 0 h 2930400"/>
              <a:gd name="connsiteX1" fmla="*/ 1292684 w 4232535"/>
              <a:gd name="connsiteY1" fmla="*/ 0 h 2930400"/>
              <a:gd name="connsiteX2" fmla="*/ 4232535 w 4232535"/>
              <a:gd name="connsiteY2" fmla="*/ 2930400 h 2930400"/>
              <a:gd name="connsiteX3" fmla="*/ 0 w 4232535"/>
              <a:gd name="connsiteY3" fmla="*/ 2930400 h 2930400"/>
              <a:gd name="connsiteX4" fmla="*/ 0 w 4232535"/>
              <a:gd name="connsiteY4" fmla="*/ 0 h 2930400"/>
              <a:gd name="connsiteX0" fmla="*/ 0 w 4859122"/>
              <a:gd name="connsiteY0" fmla="*/ 0 h 2933698"/>
              <a:gd name="connsiteX1" fmla="*/ 1292684 w 4859122"/>
              <a:gd name="connsiteY1" fmla="*/ 0 h 2933698"/>
              <a:gd name="connsiteX2" fmla="*/ 4859122 w 4859122"/>
              <a:gd name="connsiteY2" fmla="*/ 2933698 h 2933698"/>
              <a:gd name="connsiteX3" fmla="*/ 0 w 4859122"/>
              <a:gd name="connsiteY3" fmla="*/ 2930400 h 2933698"/>
              <a:gd name="connsiteX4" fmla="*/ 0 w 4859122"/>
              <a:gd name="connsiteY4" fmla="*/ 0 h 2933698"/>
              <a:gd name="connsiteX0" fmla="*/ 0 w 4859122"/>
              <a:gd name="connsiteY0" fmla="*/ 0 h 2933698"/>
              <a:gd name="connsiteX1" fmla="*/ 1784125 w 4859122"/>
              <a:gd name="connsiteY1" fmla="*/ 3297 h 2933698"/>
              <a:gd name="connsiteX2" fmla="*/ 4859122 w 4859122"/>
              <a:gd name="connsiteY2" fmla="*/ 2933698 h 2933698"/>
              <a:gd name="connsiteX3" fmla="*/ 0 w 4859122"/>
              <a:gd name="connsiteY3" fmla="*/ 2930400 h 2933698"/>
              <a:gd name="connsiteX4" fmla="*/ 0 w 4859122"/>
              <a:gd name="connsiteY4" fmla="*/ 0 h 2933698"/>
              <a:gd name="connsiteX0" fmla="*/ 0 w 4859122"/>
              <a:gd name="connsiteY0" fmla="*/ 424 h 2934122"/>
              <a:gd name="connsiteX1" fmla="*/ 1784125 w 4859122"/>
              <a:gd name="connsiteY1" fmla="*/ 0 h 2934122"/>
              <a:gd name="connsiteX2" fmla="*/ 4859122 w 4859122"/>
              <a:gd name="connsiteY2" fmla="*/ 2934122 h 2934122"/>
              <a:gd name="connsiteX3" fmla="*/ 0 w 4859122"/>
              <a:gd name="connsiteY3" fmla="*/ 2930824 h 2934122"/>
              <a:gd name="connsiteX4" fmla="*/ 0 w 4859122"/>
              <a:gd name="connsiteY4" fmla="*/ 424 h 2934122"/>
              <a:gd name="connsiteX0" fmla="*/ 0 w 5830609"/>
              <a:gd name="connsiteY0" fmla="*/ 424 h 2934122"/>
              <a:gd name="connsiteX1" fmla="*/ 1784125 w 5830609"/>
              <a:gd name="connsiteY1" fmla="*/ 0 h 2934122"/>
              <a:gd name="connsiteX2" fmla="*/ 5830609 w 5830609"/>
              <a:gd name="connsiteY2" fmla="*/ 2934122 h 2934122"/>
              <a:gd name="connsiteX3" fmla="*/ 0 w 5830609"/>
              <a:gd name="connsiteY3" fmla="*/ 2930824 h 2934122"/>
              <a:gd name="connsiteX4" fmla="*/ 0 w 5830609"/>
              <a:gd name="connsiteY4" fmla="*/ 424 h 293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609" h="2934122">
                <a:moveTo>
                  <a:pt x="0" y="424"/>
                </a:moveTo>
                <a:lnTo>
                  <a:pt x="1784125" y="0"/>
                </a:lnTo>
                <a:lnTo>
                  <a:pt x="5830609" y="2934122"/>
                </a:lnTo>
                <a:lnTo>
                  <a:pt x="0" y="2930824"/>
                </a:lnTo>
                <a:lnTo>
                  <a:pt x="0" y="424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rgbClr val="DD2C2D"/>
                </a:solidFill>
              </a:defRPr>
            </a:lvl1pPr>
          </a:lstStyle>
          <a:p>
            <a:r>
              <a:rPr lang="nb-NO" noProof="0" dirty="0" smtClean="0"/>
              <a:t>Klikk på bildeikon for å endre forsidebildet</a:t>
            </a:r>
          </a:p>
          <a:p>
            <a:endParaRPr lang="nb-NO" noProof="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0413" y="2835372"/>
            <a:ext cx="3957637" cy="319088"/>
          </a:xfrm>
        </p:spPr>
        <p:txBody>
          <a:bodyPr/>
          <a:lstStyle>
            <a:lvl1pPr marL="125" indent="0" algn="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legge</a:t>
            </a:r>
            <a:r>
              <a:rPr lang="en-US" dirty="0" smtClean="0"/>
              <a:t> inn </a:t>
            </a:r>
            <a:r>
              <a:rPr lang="en-US" dirty="0" err="1" smtClean="0"/>
              <a:t>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080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fas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826346" y="1858158"/>
            <a:ext cx="4701704" cy="714042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290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</a:t>
            </a:r>
            <a:br>
              <a:rPr lang="nb-NO" dirty="0" smtClean="0"/>
            </a:br>
            <a:r>
              <a:rPr lang="nb-NO" dirty="0" smtClean="0"/>
              <a:t>legge til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114378" y="2571750"/>
            <a:ext cx="4413672" cy="238527"/>
          </a:xfrm>
        </p:spPr>
        <p:txBody>
          <a:bodyPr wrap="square" anchor="t">
            <a:spAutoFit/>
          </a:bodyPr>
          <a:lstStyle>
            <a:lvl1pPr marL="0" indent="0" algn="r">
              <a:buNone/>
              <a:defRPr sz="155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tittel</a:t>
            </a:r>
            <a:endParaRPr lang="nb-NO" dirty="0"/>
          </a:p>
        </p:txBody>
      </p:sp>
      <p:pic>
        <p:nvPicPr>
          <p:cNvPr id="7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542" y="4581853"/>
            <a:ext cx="1861457" cy="5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744"/>
            <a:ext cx="5487987" cy="5150033"/>
          </a:xfrm>
          <a:custGeom>
            <a:avLst/>
            <a:gdLst>
              <a:gd name="connsiteX0" fmla="*/ 0 w 5670000"/>
              <a:gd name="connsiteY0" fmla="*/ 0 h 2930400"/>
              <a:gd name="connsiteX1" fmla="*/ 567000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295100 w 5670000"/>
              <a:gd name="connsiteY1" fmla="*/ 635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3175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4232535"/>
              <a:gd name="connsiteY0" fmla="*/ 0 h 2930400"/>
              <a:gd name="connsiteX1" fmla="*/ 3301450 w 4232535"/>
              <a:gd name="connsiteY1" fmla="*/ 0 h 2930400"/>
              <a:gd name="connsiteX2" fmla="*/ 4232535 w 4232535"/>
              <a:gd name="connsiteY2" fmla="*/ 2930400 h 2930400"/>
              <a:gd name="connsiteX3" fmla="*/ 0 w 4232535"/>
              <a:gd name="connsiteY3" fmla="*/ 2930400 h 2930400"/>
              <a:gd name="connsiteX4" fmla="*/ 0 w 4232535"/>
              <a:gd name="connsiteY4" fmla="*/ 0 h 2930400"/>
              <a:gd name="connsiteX0" fmla="*/ 0 w 4232535"/>
              <a:gd name="connsiteY0" fmla="*/ 0 h 2930400"/>
              <a:gd name="connsiteX1" fmla="*/ 1292684 w 4232535"/>
              <a:gd name="connsiteY1" fmla="*/ 0 h 2930400"/>
              <a:gd name="connsiteX2" fmla="*/ 4232535 w 4232535"/>
              <a:gd name="connsiteY2" fmla="*/ 2930400 h 2930400"/>
              <a:gd name="connsiteX3" fmla="*/ 0 w 4232535"/>
              <a:gd name="connsiteY3" fmla="*/ 2930400 h 2930400"/>
              <a:gd name="connsiteX4" fmla="*/ 0 w 4232535"/>
              <a:gd name="connsiteY4" fmla="*/ 0 h 2930400"/>
              <a:gd name="connsiteX0" fmla="*/ 0 w 4859122"/>
              <a:gd name="connsiteY0" fmla="*/ 0 h 2933698"/>
              <a:gd name="connsiteX1" fmla="*/ 1292684 w 4859122"/>
              <a:gd name="connsiteY1" fmla="*/ 0 h 2933698"/>
              <a:gd name="connsiteX2" fmla="*/ 4859122 w 4859122"/>
              <a:gd name="connsiteY2" fmla="*/ 2933698 h 2933698"/>
              <a:gd name="connsiteX3" fmla="*/ 0 w 4859122"/>
              <a:gd name="connsiteY3" fmla="*/ 2930400 h 2933698"/>
              <a:gd name="connsiteX4" fmla="*/ 0 w 4859122"/>
              <a:gd name="connsiteY4" fmla="*/ 0 h 2933698"/>
              <a:gd name="connsiteX0" fmla="*/ 0 w 4859122"/>
              <a:gd name="connsiteY0" fmla="*/ 0 h 2933698"/>
              <a:gd name="connsiteX1" fmla="*/ 1784125 w 4859122"/>
              <a:gd name="connsiteY1" fmla="*/ 3297 h 2933698"/>
              <a:gd name="connsiteX2" fmla="*/ 4859122 w 4859122"/>
              <a:gd name="connsiteY2" fmla="*/ 2933698 h 2933698"/>
              <a:gd name="connsiteX3" fmla="*/ 0 w 4859122"/>
              <a:gd name="connsiteY3" fmla="*/ 2930400 h 2933698"/>
              <a:gd name="connsiteX4" fmla="*/ 0 w 4859122"/>
              <a:gd name="connsiteY4" fmla="*/ 0 h 2933698"/>
              <a:gd name="connsiteX0" fmla="*/ 0 w 4859122"/>
              <a:gd name="connsiteY0" fmla="*/ 424 h 2934122"/>
              <a:gd name="connsiteX1" fmla="*/ 1784125 w 4859122"/>
              <a:gd name="connsiteY1" fmla="*/ 0 h 2934122"/>
              <a:gd name="connsiteX2" fmla="*/ 4859122 w 4859122"/>
              <a:gd name="connsiteY2" fmla="*/ 2934122 h 2934122"/>
              <a:gd name="connsiteX3" fmla="*/ 0 w 4859122"/>
              <a:gd name="connsiteY3" fmla="*/ 2930824 h 2934122"/>
              <a:gd name="connsiteX4" fmla="*/ 0 w 4859122"/>
              <a:gd name="connsiteY4" fmla="*/ 424 h 2934122"/>
              <a:gd name="connsiteX0" fmla="*/ 0 w 5830609"/>
              <a:gd name="connsiteY0" fmla="*/ 424 h 2934122"/>
              <a:gd name="connsiteX1" fmla="*/ 1784125 w 5830609"/>
              <a:gd name="connsiteY1" fmla="*/ 0 h 2934122"/>
              <a:gd name="connsiteX2" fmla="*/ 5830609 w 5830609"/>
              <a:gd name="connsiteY2" fmla="*/ 2934122 h 2934122"/>
              <a:gd name="connsiteX3" fmla="*/ 0 w 5830609"/>
              <a:gd name="connsiteY3" fmla="*/ 2930824 h 2934122"/>
              <a:gd name="connsiteX4" fmla="*/ 0 w 5830609"/>
              <a:gd name="connsiteY4" fmla="*/ 424 h 293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609" h="2934122">
                <a:moveTo>
                  <a:pt x="0" y="424"/>
                </a:moveTo>
                <a:lnTo>
                  <a:pt x="1784125" y="0"/>
                </a:lnTo>
                <a:lnTo>
                  <a:pt x="5830609" y="2934122"/>
                </a:lnTo>
                <a:lnTo>
                  <a:pt x="0" y="2930824"/>
                </a:lnTo>
                <a:lnTo>
                  <a:pt x="0" y="424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dirty="0" smtClean="0"/>
              <a:t>Klikk ikon for å endre forsidebildet</a:t>
            </a:r>
            <a:endParaRPr lang="nb-NO" noProof="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0413" y="2835372"/>
            <a:ext cx="3957637" cy="319088"/>
          </a:xfrm>
        </p:spPr>
        <p:txBody>
          <a:bodyPr/>
          <a:lstStyle>
            <a:lvl1pPr marL="125" indent="0" algn="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 smtClean="0"/>
              <a:t>Klikk for å legge inn dato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89394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, uten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97522" y="881999"/>
            <a:ext cx="3672000" cy="3744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06121" y="881999"/>
            <a:ext cx="3672000" cy="3744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97521" y="4704653"/>
            <a:ext cx="6655183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954519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, uten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7522" y="307600"/>
            <a:ext cx="7473330" cy="4770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797522" y="882001"/>
            <a:ext cx="7473600" cy="37450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100"/>
            </a:lvl5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97521" y="4704653"/>
            <a:ext cx="6655183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22006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, uten undertittel,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4593600" y="1306286"/>
            <a:ext cx="3672029" cy="3306614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797522" y="1306347"/>
            <a:ext cx="3672000" cy="3306614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23"/>
          </p:nvPr>
        </p:nvSpPr>
        <p:spPr>
          <a:xfrm>
            <a:off x="4594074" y="853125"/>
            <a:ext cx="3680349" cy="354983"/>
          </a:xfrm>
        </p:spPr>
        <p:txBody>
          <a:bodyPr anchor="b"/>
          <a:lstStyle>
            <a:lvl1pPr marL="0" indent="0" algn="ctr">
              <a:buNone/>
              <a:defRPr sz="16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12" name="Plassholder for tekst 4"/>
          <p:cNvSpPr>
            <a:spLocks noGrp="1"/>
          </p:cNvSpPr>
          <p:nvPr>
            <p:ph type="body" sz="quarter" idx="24"/>
          </p:nvPr>
        </p:nvSpPr>
        <p:spPr>
          <a:xfrm>
            <a:off x="799200" y="853125"/>
            <a:ext cx="3680349" cy="354983"/>
          </a:xfrm>
        </p:spPr>
        <p:txBody>
          <a:bodyPr anchor="b"/>
          <a:lstStyle>
            <a:lvl1pPr marL="0" indent="0" algn="ctr">
              <a:buNone/>
              <a:defRPr sz="16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97521" y="4704653"/>
            <a:ext cx="6655183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134286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, uten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797522" y="883462"/>
            <a:ext cx="2448000" cy="3660631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8" name="Plassholder for innhold 3"/>
          <p:cNvSpPr>
            <a:spLocks noGrp="1"/>
          </p:cNvSpPr>
          <p:nvPr>
            <p:ph sz="half" idx="24"/>
          </p:nvPr>
        </p:nvSpPr>
        <p:spPr>
          <a:xfrm>
            <a:off x="3302961" y="882000"/>
            <a:ext cx="2448000" cy="3660631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Plassholder for innhold 3"/>
          <p:cNvSpPr>
            <a:spLocks noGrp="1"/>
          </p:cNvSpPr>
          <p:nvPr>
            <p:ph sz="half" idx="26"/>
          </p:nvPr>
        </p:nvSpPr>
        <p:spPr>
          <a:xfrm>
            <a:off x="5808400" y="880025"/>
            <a:ext cx="2448000" cy="3660631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97521" y="4704653"/>
            <a:ext cx="6655183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7833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, uten undertittel,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797522" y="1354412"/>
            <a:ext cx="2448000" cy="3249258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Plassholder for tekst 4"/>
          <p:cNvSpPr>
            <a:spLocks noGrp="1"/>
          </p:cNvSpPr>
          <p:nvPr>
            <p:ph type="body" sz="quarter" idx="23"/>
          </p:nvPr>
        </p:nvSpPr>
        <p:spPr>
          <a:xfrm>
            <a:off x="3312481" y="846250"/>
            <a:ext cx="2448000" cy="414208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18" name="Plassholder for innhold 3"/>
          <p:cNvSpPr>
            <a:spLocks noGrp="1"/>
          </p:cNvSpPr>
          <p:nvPr>
            <p:ph sz="half" idx="24"/>
          </p:nvPr>
        </p:nvSpPr>
        <p:spPr>
          <a:xfrm>
            <a:off x="3312000" y="1354412"/>
            <a:ext cx="2448000" cy="3249258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Plassholder for tekst 4"/>
          <p:cNvSpPr>
            <a:spLocks noGrp="1"/>
          </p:cNvSpPr>
          <p:nvPr>
            <p:ph type="body" sz="quarter" idx="25"/>
          </p:nvPr>
        </p:nvSpPr>
        <p:spPr>
          <a:xfrm>
            <a:off x="799200" y="846250"/>
            <a:ext cx="2448000" cy="414208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20" name="Plassholder for innhold 3"/>
          <p:cNvSpPr>
            <a:spLocks noGrp="1"/>
          </p:cNvSpPr>
          <p:nvPr>
            <p:ph sz="half" idx="26"/>
          </p:nvPr>
        </p:nvSpPr>
        <p:spPr>
          <a:xfrm>
            <a:off x="5832000" y="1354412"/>
            <a:ext cx="2448000" cy="3249258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7"/>
          </p:nvPr>
        </p:nvSpPr>
        <p:spPr>
          <a:xfrm>
            <a:off x="5832000" y="846250"/>
            <a:ext cx="2448000" cy="414208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97521" y="4704653"/>
            <a:ext cx="6655183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17694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r, uten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97521" y="880029"/>
            <a:ext cx="3708000" cy="1836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4572000" y="880029"/>
            <a:ext cx="3708000" cy="1836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4"/>
          </p:nvPr>
        </p:nvSpPr>
        <p:spPr>
          <a:xfrm>
            <a:off x="797521" y="2780991"/>
            <a:ext cx="3708000" cy="1836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5"/>
          </p:nvPr>
        </p:nvSpPr>
        <p:spPr>
          <a:xfrm>
            <a:off x="4572000" y="2780991"/>
            <a:ext cx="3708000" cy="1836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97521" y="4704653"/>
            <a:ext cx="6655183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41176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r, uten undertittel,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99200" y="1100036"/>
            <a:ext cx="3708000" cy="1620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	</a:t>
            </a: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sz="half" idx="16"/>
          </p:nvPr>
        </p:nvSpPr>
        <p:spPr>
          <a:xfrm>
            <a:off x="4572000" y="1100036"/>
            <a:ext cx="3708000" cy="1620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Plassholder for innhold 2"/>
          <p:cNvSpPr>
            <a:spLocks noGrp="1"/>
          </p:cNvSpPr>
          <p:nvPr>
            <p:ph sz="half" idx="18"/>
          </p:nvPr>
        </p:nvSpPr>
        <p:spPr>
          <a:xfrm>
            <a:off x="797522" y="3059462"/>
            <a:ext cx="3708000" cy="1620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Plassholder for innhold 2"/>
          <p:cNvSpPr>
            <a:spLocks noGrp="1"/>
          </p:cNvSpPr>
          <p:nvPr>
            <p:ph sz="half" idx="20"/>
          </p:nvPr>
        </p:nvSpPr>
        <p:spPr>
          <a:xfrm>
            <a:off x="4572000" y="3060000"/>
            <a:ext cx="3708000" cy="1620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99200" y="4705200"/>
            <a:ext cx="6656400" cy="288000"/>
          </a:xfrm>
        </p:spPr>
        <p:txBody>
          <a:bodyPr anchor="b"/>
          <a:lstStyle>
            <a:lvl1pPr marL="125" indent="0">
              <a:buFontTx/>
              <a:buNone/>
              <a:defRPr sz="1200"/>
            </a:lvl1pPr>
            <a:lvl2pPr marL="486000" indent="0">
              <a:buFontTx/>
              <a:buNone/>
              <a:defRPr/>
            </a:lvl2pPr>
            <a:lvl3pPr marL="882000" indent="0">
              <a:buFontTx/>
              <a:buNone/>
              <a:defRPr/>
            </a:lvl3pPr>
            <a:lvl4pPr marL="1278000" indent="0">
              <a:buFontTx/>
              <a:buNone/>
              <a:defRPr/>
            </a:lvl4pPr>
            <a:lvl5pPr marL="1674000" indent="0">
              <a:buFontTx/>
              <a:buNone/>
              <a:defRPr/>
            </a:lvl5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  <a:endParaRPr lang="nb-NO" noProof="0" dirty="0"/>
          </a:p>
        </p:txBody>
      </p:sp>
      <p:sp>
        <p:nvSpPr>
          <p:cNvPr id="27" name="Plassholder for tekst 4"/>
          <p:cNvSpPr>
            <a:spLocks noGrp="1"/>
          </p:cNvSpPr>
          <p:nvPr>
            <p:ph type="body" sz="quarter" idx="25"/>
          </p:nvPr>
        </p:nvSpPr>
        <p:spPr>
          <a:xfrm>
            <a:off x="4571100" y="844009"/>
            <a:ext cx="3708000" cy="216000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28" name="Plassholder for tekst 4"/>
          <p:cNvSpPr>
            <a:spLocks noGrp="1"/>
          </p:cNvSpPr>
          <p:nvPr>
            <p:ph type="body" sz="quarter" idx="26"/>
          </p:nvPr>
        </p:nvSpPr>
        <p:spPr>
          <a:xfrm>
            <a:off x="799200" y="844009"/>
            <a:ext cx="3708000" cy="216000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29" name="Plassholder for tekst 4"/>
          <p:cNvSpPr>
            <a:spLocks noGrp="1"/>
          </p:cNvSpPr>
          <p:nvPr>
            <p:ph type="body" sz="quarter" idx="27"/>
          </p:nvPr>
        </p:nvSpPr>
        <p:spPr>
          <a:xfrm>
            <a:off x="799200" y="2792076"/>
            <a:ext cx="3708000" cy="216000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30" name="Plassholder for tekst 4"/>
          <p:cNvSpPr>
            <a:spLocks noGrp="1"/>
          </p:cNvSpPr>
          <p:nvPr>
            <p:ph type="body" sz="quarter" idx="28"/>
          </p:nvPr>
        </p:nvSpPr>
        <p:spPr>
          <a:xfrm>
            <a:off x="4572000" y="2792076"/>
            <a:ext cx="3708000" cy="216000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6838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292" y="274639"/>
            <a:ext cx="5463057" cy="454625"/>
          </a:xfrm>
          <a:prstGeom prst="rect">
            <a:avLst/>
          </a:prstGeom>
        </p:spPr>
        <p:txBody>
          <a:bodyPr lIns="72000" tIns="0" rIns="0" bIns="0"/>
          <a:lstStyle>
            <a:lvl1pPr>
              <a:defRPr sz="2400">
                <a:solidFill>
                  <a:srgbClr val="E8844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768958" cy="5143500"/>
          </a:xfrm>
          <a:prstGeom prst="rect">
            <a:avLst/>
          </a:prstGeom>
          <a:solidFill>
            <a:srgbClr val="E88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052763" y="1125305"/>
            <a:ext cx="5462587" cy="3523969"/>
          </a:xfrm>
        </p:spPr>
        <p:txBody>
          <a:bodyPr>
            <a:normAutofit/>
          </a:bodyPr>
          <a:lstStyle>
            <a:lvl1pPr marL="270000" indent="-269875" algn="l" defTabSz="914378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00" indent="-270000" algn="l" defTabSz="914378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000" indent="-270000" algn="l" defTabSz="914378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8000" indent="-270000" algn="l" defTabSz="914378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00" indent="-270000" algn="l" defTabSz="914378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nb-NO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052763" y="817814"/>
            <a:ext cx="5462587" cy="218941"/>
          </a:xfrm>
        </p:spPr>
        <p:txBody>
          <a:bodyPr lIns="72000">
            <a:noAutofit/>
          </a:bodyPr>
          <a:lstStyle>
            <a:lvl1pPr marL="125" indent="0">
              <a:buNone/>
              <a:defRPr lang="nb-NO" sz="1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0000" lvl="0" indent="-269875">
              <a:spcBef>
                <a:spcPct val="0"/>
              </a:spcBef>
            </a:pPr>
            <a:r>
              <a:rPr lang="en-US" dirty="0" smtClean="0"/>
              <a:t>Edit Master text styles</a:t>
            </a:r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7443435" y="4793811"/>
            <a:ext cx="1080000" cy="200055"/>
          </a:xfrm>
        </p:spPr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0303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, uten hoved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4593600" y="831898"/>
            <a:ext cx="3672029" cy="3690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797522" y="831959"/>
            <a:ext cx="3672000" cy="3690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23"/>
          </p:nvPr>
        </p:nvSpPr>
        <p:spPr>
          <a:xfrm>
            <a:off x="4594074" y="306000"/>
            <a:ext cx="3680349" cy="354983"/>
          </a:xfrm>
        </p:spPr>
        <p:txBody>
          <a:bodyPr anchor="b"/>
          <a:lstStyle>
            <a:lvl1pPr marL="0" indent="0" algn="ctr">
              <a:buNone/>
              <a:defRPr sz="16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12" name="Plassholder for tekst 4"/>
          <p:cNvSpPr>
            <a:spLocks noGrp="1"/>
          </p:cNvSpPr>
          <p:nvPr>
            <p:ph type="body" sz="quarter" idx="24"/>
          </p:nvPr>
        </p:nvSpPr>
        <p:spPr>
          <a:xfrm>
            <a:off x="799200" y="306000"/>
            <a:ext cx="3680349" cy="354983"/>
          </a:xfrm>
        </p:spPr>
        <p:txBody>
          <a:bodyPr anchor="b"/>
          <a:lstStyle>
            <a:lvl1pPr marL="0" indent="0" algn="ctr">
              <a:buNone/>
              <a:defRPr sz="16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97521" y="4704653"/>
            <a:ext cx="6655183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37659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, uten hoved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797522" y="921275"/>
            <a:ext cx="2448000" cy="3517395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Plassholder for tekst 4"/>
          <p:cNvSpPr>
            <a:spLocks noGrp="1"/>
          </p:cNvSpPr>
          <p:nvPr>
            <p:ph type="body" sz="quarter" idx="23"/>
          </p:nvPr>
        </p:nvSpPr>
        <p:spPr>
          <a:xfrm>
            <a:off x="3312481" y="306000"/>
            <a:ext cx="2448000" cy="414208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18" name="Plassholder for innhold 3"/>
          <p:cNvSpPr>
            <a:spLocks noGrp="1"/>
          </p:cNvSpPr>
          <p:nvPr>
            <p:ph sz="half" idx="24"/>
          </p:nvPr>
        </p:nvSpPr>
        <p:spPr>
          <a:xfrm>
            <a:off x="3312000" y="921275"/>
            <a:ext cx="2448000" cy="3517395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Plassholder for tekst 4"/>
          <p:cNvSpPr>
            <a:spLocks noGrp="1"/>
          </p:cNvSpPr>
          <p:nvPr>
            <p:ph type="body" sz="quarter" idx="25"/>
          </p:nvPr>
        </p:nvSpPr>
        <p:spPr>
          <a:xfrm>
            <a:off x="799200" y="306000"/>
            <a:ext cx="2448000" cy="414208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20" name="Plassholder for innhold 3"/>
          <p:cNvSpPr>
            <a:spLocks noGrp="1"/>
          </p:cNvSpPr>
          <p:nvPr>
            <p:ph sz="half" idx="26"/>
          </p:nvPr>
        </p:nvSpPr>
        <p:spPr>
          <a:xfrm>
            <a:off x="5832000" y="921275"/>
            <a:ext cx="2448000" cy="3517395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7"/>
          </p:nvPr>
        </p:nvSpPr>
        <p:spPr>
          <a:xfrm>
            <a:off x="5832000" y="306000"/>
            <a:ext cx="2448000" cy="414208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97521" y="4704653"/>
            <a:ext cx="6655183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90589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00196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25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 smtClean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11188" y="3262352"/>
            <a:ext cx="7927975" cy="446276"/>
          </a:xfrm>
        </p:spPr>
        <p:txBody>
          <a:bodyPr wrap="square" anchor="b">
            <a:noAutofit/>
          </a:bodyPr>
          <a:lstStyle>
            <a:lvl1pPr>
              <a:defRPr sz="290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11187" y="3723879"/>
            <a:ext cx="7927975" cy="246221"/>
          </a:xfrm>
        </p:spPr>
        <p:txBody>
          <a:bodyPr wrap="square">
            <a:noAutofit/>
          </a:bodyPr>
          <a:lstStyle>
            <a:lvl1pPr marL="0" indent="0" algn="l">
              <a:buNone/>
              <a:defRPr sz="1500" b="1" cap="all" baseline="0">
                <a:solidFill>
                  <a:schemeClr val="bg1"/>
                </a:solidFill>
              </a:defRPr>
            </a:lvl1pPr>
            <a:lvl2pPr marL="45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undertittel</a:t>
            </a:r>
            <a:endParaRPr lang="nb-N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4004497"/>
            <a:ext cx="3957637" cy="319088"/>
          </a:xfrm>
        </p:spPr>
        <p:txBody>
          <a:bodyPr/>
          <a:lstStyle>
            <a:lvl1pPr marL="125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 smtClean="0"/>
              <a:t>Klikk for å legge inn dato</a:t>
            </a:r>
            <a:endParaRPr lang="nb-NO" noProof="0" dirty="0"/>
          </a:p>
        </p:txBody>
      </p:sp>
      <p:pic>
        <p:nvPicPr>
          <p:cNvPr id="11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542" y="4581853"/>
            <a:ext cx="1861457" cy="5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95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r, uten hoved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99200" y="591286"/>
            <a:ext cx="3708000" cy="1800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	</a:t>
            </a: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sz="half" idx="16"/>
          </p:nvPr>
        </p:nvSpPr>
        <p:spPr>
          <a:xfrm>
            <a:off x="4572000" y="591286"/>
            <a:ext cx="3708000" cy="1800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Plassholder for innhold 2"/>
          <p:cNvSpPr>
            <a:spLocks noGrp="1"/>
          </p:cNvSpPr>
          <p:nvPr>
            <p:ph sz="half" idx="18"/>
          </p:nvPr>
        </p:nvSpPr>
        <p:spPr>
          <a:xfrm>
            <a:off x="797522" y="2811962"/>
            <a:ext cx="3708000" cy="1800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Plassholder for innhold 2"/>
          <p:cNvSpPr>
            <a:spLocks noGrp="1"/>
          </p:cNvSpPr>
          <p:nvPr>
            <p:ph sz="half" idx="20"/>
          </p:nvPr>
        </p:nvSpPr>
        <p:spPr>
          <a:xfrm>
            <a:off x="4572000" y="2812500"/>
            <a:ext cx="3708000" cy="1800000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99200" y="4705200"/>
            <a:ext cx="6656400" cy="288000"/>
          </a:xfrm>
        </p:spPr>
        <p:txBody>
          <a:bodyPr anchor="b"/>
          <a:lstStyle>
            <a:lvl1pPr marL="125" indent="0">
              <a:buFontTx/>
              <a:buNone/>
              <a:defRPr sz="1200"/>
            </a:lvl1pPr>
            <a:lvl2pPr marL="486000" indent="0">
              <a:buFontTx/>
              <a:buNone/>
              <a:defRPr/>
            </a:lvl2pPr>
            <a:lvl3pPr marL="882000" indent="0">
              <a:buFontTx/>
              <a:buNone/>
              <a:defRPr/>
            </a:lvl3pPr>
            <a:lvl4pPr marL="1278000" indent="0">
              <a:buFontTx/>
              <a:buNone/>
              <a:defRPr/>
            </a:lvl4pPr>
            <a:lvl5pPr marL="1674000" indent="0">
              <a:buFontTx/>
              <a:buNone/>
              <a:defRPr/>
            </a:lvl5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  <a:endParaRPr lang="nb-NO" noProof="0" dirty="0"/>
          </a:p>
        </p:txBody>
      </p:sp>
      <p:sp>
        <p:nvSpPr>
          <p:cNvPr id="27" name="Plassholder for tekst 4"/>
          <p:cNvSpPr>
            <a:spLocks noGrp="1"/>
          </p:cNvSpPr>
          <p:nvPr>
            <p:ph type="body" sz="quarter" idx="25"/>
          </p:nvPr>
        </p:nvSpPr>
        <p:spPr>
          <a:xfrm>
            <a:off x="4571100" y="306000"/>
            <a:ext cx="3708000" cy="216000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28" name="Plassholder for tekst 4"/>
          <p:cNvSpPr>
            <a:spLocks noGrp="1"/>
          </p:cNvSpPr>
          <p:nvPr>
            <p:ph type="body" sz="quarter" idx="26"/>
          </p:nvPr>
        </p:nvSpPr>
        <p:spPr>
          <a:xfrm>
            <a:off x="799200" y="306000"/>
            <a:ext cx="3708000" cy="216000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29" name="Plassholder for tekst 4"/>
          <p:cNvSpPr>
            <a:spLocks noGrp="1"/>
          </p:cNvSpPr>
          <p:nvPr>
            <p:ph type="body" sz="quarter" idx="27"/>
          </p:nvPr>
        </p:nvSpPr>
        <p:spPr>
          <a:xfrm>
            <a:off x="799200" y="2530826"/>
            <a:ext cx="3708000" cy="216000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30" name="Plassholder for tekst 4"/>
          <p:cNvSpPr>
            <a:spLocks noGrp="1"/>
          </p:cNvSpPr>
          <p:nvPr>
            <p:ph type="body" sz="quarter" idx="28"/>
          </p:nvPr>
        </p:nvSpPr>
        <p:spPr>
          <a:xfrm>
            <a:off x="4572000" y="2530826"/>
            <a:ext cx="3708000" cy="216000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809613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125" indent="0" algn="ctr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Klikk ikon for å sette inn 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0171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,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11189" y="3262353"/>
            <a:ext cx="7927975" cy="446276"/>
          </a:xfrm>
        </p:spPr>
        <p:txBody>
          <a:bodyPr wrap="square" anchor="b">
            <a:noAutofit/>
          </a:bodyPr>
          <a:lstStyle>
            <a:lvl1pPr>
              <a:defRPr sz="290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11188" y="3723880"/>
            <a:ext cx="7927975" cy="246221"/>
          </a:xfrm>
        </p:spPr>
        <p:txBody>
          <a:bodyPr wrap="square">
            <a:noAutofit/>
          </a:bodyPr>
          <a:lstStyle>
            <a:lvl1pPr marL="0" indent="0" algn="l">
              <a:buNone/>
              <a:defRPr sz="1500" b="1" cap="all" baseline="0">
                <a:solidFill>
                  <a:schemeClr val="bg1"/>
                </a:solidFill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undertittel</a:t>
            </a:r>
            <a:endParaRPr lang="nb-N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9" y="4004497"/>
            <a:ext cx="3957637" cy="319088"/>
          </a:xfrm>
        </p:spPr>
        <p:txBody>
          <a:bodyPr/>
          <a:lstStyle>
            <a:lvl1pPr marL="125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 smtClean="0"/>
              <a:t>Klikk for å legge inn dato</a:t>
            </a:r>
            <a:endParaRPr lang="nb-NO" noProof="0" dirty="0"/>
          </a:p>
        </p:txBody>
      </p:sp>
      <p:pic>
        <p:nvPicPr>
          <p:cNvPr id="11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543" y="4581854"/>
            <a:ext cx="1861457" cy="5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463251" cy="2930400"/>
          </a:xfrm>
          <a:custGeom>
            <a:avLst/>
            <a:gdLst>
              <a:gd name="connsiteX0" fmla="*/ 0 w 5670000"/>
              <a:gd name="connsiteY0" fmla="*/ 0 h 2930400"/>
              <a:gd name="connsiteX1" fmla="*/ 567000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295100 w 5670000"/>
              <a:gd name="connsiteY1" fmla="*/ 635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3175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0000" h="2930400">
                <a:moveTo>
                  <a:pt x="0" y="0"/>
                </a:moveTo>
                <a:lnTo>
                  <a:pt x="3301450" y="0"/>
                </a:lnTo>
                <a:lnTo>
                  <a:pt x="5670000" y="2930400"/>
                </a:lnTo>
                <a:lnTo>
                  <a:pt x="0" y="29304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 smtClean="0"/>
              <a:t>Klikk på ikon for å endre bildet</a:t>
            </a:r>
            <a:endParaRPr lang="nb-NO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252486" y="1"/>
            <a:ext cx="5894297" cy="2940583"/>
          </a:xfrm>
          <a:custGeom>
            <a:avLst/>
            <a:gdLst>
              <a:gd name="connsiteX0" fmla="*/ 0 w 5894297"/>
              <a:gd name="connsiteY0" fmla="*/ 0 h 2940583"/>
              <a:gd name="connsiteX1" fmla="*/ 5404190 w 5894297"/>
              <a:gd name="connsiteY1" fmla="*/ 0 h 2940583"/>
              <a:gd name="connsiteX2" fmla="*/ 5894297 w 5894297"/>
              <a:gd name="connsiteY2" fmla="*/ 490107 h 2940583"/>
              <a:gd name="connsiteX3" fmla="*/ 5894297 w 5894297"/>
              <a:gd name="connsiteY3" fmla="*/ 2940583 h 2940583"/>
              <a:gd name="connsiteX4" fmla="*/ 5894297 w 5894297"/>
              <a:gd name="connsiteY4" fmla="*/ 2940583 h 2940583"/>
              <a:gd name="connsiteX5" fmla="*/ 490107 w 5894297"/>
              <a:gd name="connsiteY5" fmla="*/ 2940583 h 2940583"/>
              <a:gd name="connsiteX6" fmla="*/ 0 w 5894297"/>
              <a:gd name="connsiteY6" fmla="*/ 2450476 h 2940583"/>
              <a:gd name="connsiteX7" fmla="*/ 0 w 5894297"/>
              <a:gd name="connsiteY7" fmla="*/ 0 h 2940583"/>
              <a:gd name="connsiteX0" fmla="*/ 0 w 5894297"/>
              <a:gd name="connsiteY0" fmla="*/ 0 h 2940583"/>
              <a:gd name="connsiteX1" fmla="*/ 5404190 w 5894297"/>
              <a:gd name="connsiteY1" fmla="*/ 0 h 2940583"/>
              <a:gd name="connsiteX2" fmla="*/ 5894297 w 5894297"/>
              <a:gd name="connsiteY2" fmla="*/ 490107 h 2940583"/>
              <a:gd name="connsiteX3" fmla="*/ 5894297 w 5894297"/>
              <a:gd name="connsiteY3" fmla="*/ 2940583 h 2940583"/>
              <a:gd name="connsiteX4" fmla="*/ 5894297 w 5894297"/>
              <a:gd name="connsiteY4" fmla="*/ 2940583 h 2940583"/>
              <a:gd name="connsiteX5" fmla="*/ 490107 w 5894297"/>
              <a:gd name="connsiteY5" fmla="*/ 2940583 h 2940583"/>
              <a:gd name="connsiteX6" fmla="*/ 23149 w 5894297"/>
              <a:gd name="connsiteY6" fmla="*/ 2431 h 2940583"/>
              <a:gd name="connsiteX7" fmla="*/ 0 w 5894297"/>
              <a:gd name="connsiteY7" fmla="*/ 0 h 2940583"/>
              <a:gd name="connsiteX0" fmla="*/ 0 w 5894297"/>
              <a:gd name="connsiteY0" fmla="*/ 0 h 2952157"/>
              <a:gd name="connsiteX1" fmla="*/ 5404190 w 5894297"/>
              <a:gd name="connsiteY1" fmla="*/ 0 h 2952157"/>
              <a:gd name="connsiteX2" fmla="*/ 5894297 w 5894297"/>
              <a:gd name="connsiteY2" fmla="*/ 490107 h 2952157"/>
              <a:gd name="connsiteX3" fmla="*/ 5894297 w 5894297"/>
              <a:gd name="connsiteY3" fmla="*/ 2940583 h 2952157"/>
              <a:gd name="connsiteX4" fmla="*/ 5894297 w 5894297"/>
              <a:gd name="connsiteY4" fmla="*/ 2940583 h 2952157"/>
              <a:gd name="connsiteX5" fmla="*/ 2064264 w 5894297"/>
              <a:gd name="connsiteY5" fmla="*/ 2952157 h 2952157"/>
              <a:gd name="connsiteX6" fmla="*/ 23149 w 5894297"/>
              <a:gd name="connsiteY6" fmla="*/ 2431 h 2952157"/>
              <a:gd name="connsiteX7" fmla="*/ 0 w 5894297"/>
              <a:gd name="connsiteY7" fmla="*/ 0 h 2952157"/>
              <a:gd name="connsiteX0" fmla="*/ 0 w 5894297"/>
              <a:gd name="connsiteY0" fmla="*/ 0 h 2952157"/>
              <a:gd name="connsiteX1" fmla="*/ 5404190 w 5894297"/>
              <a:gd name="connsiteY1" fmla="*/ 0 h 2952157"/>
              <a:gd name="connsiteX2" fmla="*/ 5894297 w 5894297"/>
              <a:gd name="connsiteY2" fmla="*/ 490107 h 2952157"/>
              <a:gd name="connsiteX3" fmla="*/ 5894297 w 5894297"/>
              <a:gd name="connsiteY3" fmla="*/ 2940583 h 2952157"/>
              <a:gd name="connsiteX4" fmla="*/ 5894297 w 5894297"/>
              <a:gd name="connsiteY4" fmla="*/ 2940583 h 2952157"/>
              <a:gd name="connsiteX5" fmla="*/ 2313120 w 5894297"/>
              <a:gd name="connsiteY5" fmla="*/ 2952157 h 2952157"/>
              <a:gd name="connsiteX6" fmla="*/ 23149 w 5894297"/>
              <a:gd name="connsiteY6" fmla="*/ 2431 h 2952157"/>
              <a:gd name="connsiteX7" fmla="*/ 0 w 5894297"/>
              <a:gd name="connsiteY7" fmla="*/ 0 h 2952157"/>
              <a:gd name="connsiteX0" fmla="*/ 0 w 5894297"/>
              <a:gd name="connsiteY0" fmla="*/ 0 h 2952157"/>
              <a:gd name="connsiteX1" fmla="*/ 5890327 w 5894297"/>
              <a:gd name="connsiteY1" fmla="*/ 0 h 2952157"/>
              <a:gd name="connsiteX2" fmla="*/ 5894297 w 5894297"/>
              <a:gd name="connsiteY2" fmla="*/ 490107 h 2952157"/>
              <a:gd name="connsiteX3" fmla="*/ 5894297 w 5894297"/>
              <a:gd name="connsiteY3" fmla="*/ 2940583 h 2952157"/>
              <a:gd name="connsiteX4" fmla="*/ 5894297 w 5894297"/>
              <a:gd name="connsiteY4" fmla="*/ 2940583 h 2952157"/>
              <a:gd name="connsiteX5" fmla="*/ 2313120 w 5894297"/>
              <a:gd name="connsiteY5" fmla="*/ 2952157 h 2952157"/>
              <a:gd name="connsiteX6" fmla="*/ 23149 w 5894297"/>
              <a:gd name="connsiteY6" fmla="*/ 2431 h 2952157"/>
              <a:gd name="connsiteX7" fmla="*/ 0 w 5894297"/>
              <a:gd name="connsiteY7" fmla="*/ 0 h 2952157"/>
              <a:gd name="connsiteX0" fmla="*/ 0 w 5894297"/>
              <a:gd name="connsiteY0" fmla="*/ 0 h 2940583"/>
              <a:gd name="connsiteX1" fmla="*/ 5890327 w 5894297"/>
              <a:gd name="connsiteY1" fmla="*/ 0 h 2940583"/>
              <a:gd name="connsiteX2" fmla="*/ 5894297 w 5894297"/>
              <a:gd name="connsiteY2" fmla="*/ 490107 h 2940583"/>
              <a:gd name="connsiteX3" fmla="*/ 5894297 w 5894297"/>
              <a:gd name="connsiteY3" fmla="*/ 2940583 h 2940583"/>
              <a:gd name="connsiteX4" fmla="*/ 5894297 w 5894297"/>
              <a:gd name="connsiteY4" fmla="*/ 2940583 h 2940583"/>
              <a:gd name="connsiteX5" fmla="*/ 2295758 w 5894297"/>
              <a:gd name="connsiteY5" fmla="*/ 2929007 h 2940583"/>
              <a:gd name="connsiteX6" fmla="*/ 23149 w 5894297"/>
              <a:gd name="connsiteY6" fmla="*/ 2431 h 2940583"/>
              <a:gd name="connsiteX7" fmla="*/ 0 w 5894297"/>
              <a:gd name="connsiteY7" fmla="*/ 0 h 294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4297" h="2940583">
                <a:moveTo>
                  <a:pt x="0" y="0"/>
                </a:moveTo>
                <a:lnTo>
                  <a:pt x="5890327" y="0"/>
                </a:lnTo>
                <a:cubicBezTo>
                  <a:pt x="5891650" y="163369"/>
                  <a:pt x="5892974" y="326738"/>
                  <a:pt x="5894297" y="490107"/>
                </a:cubicBezTo>
                <a:lnTo>
                  <a:pt x="5894297" y="2940583"/>
                </a:lnTo>
                <a:lnTo>
                  <a:pt x="5894297" y="2940583"/>
                </a:lnTo>
                <a:lnTo>
                  <a:pt x="2295758" y="2929007"/>
                </a:lnTo>
                <a:lnTo>
                  <a:pt x="23149" y="243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 anchorCtr="0"/>
          <a:lstStyle>
            <a:lvl1pPr marL="125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på ikon for å endre bildet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069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fas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826347" y="1858158"/>
            <a:ext cx="4701704" cy="714042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290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</a:t>
            </a:r>
            <a:br>
              <a:rPr lang="nb-NO" dirty="0" smtClean="0"/>
            </a:br>
            <a:r>
              <a:rPr lang="nb-NO" dirty="0" smtClean="0"/>
              <a:t>legge til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114378" y="2571751"/>
            <a:ext cx="4413672" cy="238527"/>
          </a:xfrm>
        </p:spPr>
        <p:txBody>
          <a:bodyPr wrap="square" anchor="t">
            <a:spAutoFit/>
          </a:bodyPr>
          <a:lstStyle>
            <a:lvl1pPr marL="0" indent="0" algn="r">
              <a:buNone/>
              <a:defRPr sz="1550" b="1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tittel</a:t>
            </a:r>
            <a:endParaRPr lang="nb-NO" dirty="0"/>
          </a:p>
        </p:txBody>
      </p:sp>
      <p:pic>
        <p:nvPicPr>
          <p:cNvPr id="7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543" y="4581854"/>
            <a:ext cx="1861457" cy="5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-744"/>
            <a:ext cx="5487987" cy="5150033"/>
          </a:xfrm>
          <a:custGeom>
            <a:avLst/>
            <a:gdLst>
              <a:gd name="connsiteX0" fmla="*/ 0 w 5670000"/>
              <a:gd name="connsiteY0" fmla="*/ 0 h 2930400"/>
              <a:gd name="connsiteX1" fmla="*/ 567000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295100 w 5670000"/>
              <a:gd name="connsiteY1" fmla="*/ 635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3175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4232535"/>
              <a:gd name="connsiteY0" fmla="*/ 0 h 2930400"/>
              <a:gd name="connsiteX1" fmla="*/ 3301450 w 4232535"/>
              <a:gd name="connsiteY1" fmla="*/ 0 h 2930400"/>
              <a:gd name="connsiteX2" fmla="*/ 4232535 w 4232535"/>
              <a:gd name="connsiteY2" fmla="*/ 2930400 h 2930400"/>
              <a:gd name="connsiteX3" fmla="*/ 0 w 4232535"/>
              <a:gd name="connsiteY3" fmla="*/ 2930400 h 2930400"/>
              <a:gd name="connsiteX4" fmla="*/ 0 w 4232535"/>
              <a:gd name="connsiteY4" fmla="*/ 0 h 2930400"/>
              <a:gd name="connsiteX0" fmla="*/ 0 w 4232535"/>
              <a:gd name="connsiteY0" fmla="*/ 0 h 2930400"/>
              <a:gd name="connsiteX1" fmla="*/ 1292684 w 4232535"/>
              <a:gd name="connsiteY1" fmla="*/ 0 h 2930400"/>
              <a:gd name="connsiteX2" fmla="*/ 4232535 w 4232535"/>
              <a:gd name="connsiteY2" fmla="*/ 2930400 h 2930400"/>
              <a:gd name="connsiteX3" fmla="*/ 0 w 4232535"/>
              <a:gd name="connsiteY3" fmla="*/ 2930400 h 2930400"/>
              <a:gd name="connsiteX4" fmla="*/ 0 w 4232535"/>
              <a:gd name="connsiteY4" fmla="*/ 0 h 2930400"/>
              <a:gd name="connsiteX0" fmla="*/ 0 w 4859122"/>
              <a:gd name="connsiteY0" fmla="*/ 0 h 2933698"/>
              <a:gd name="connsiteX1" fmla="*/ 1292684 w 4859122"/>
              <a:gd name="connsiteY1" fmla="*/ 0 h 2933698"/>
              <a:gd name="connsiteX2" fmla="*/ 4859122 w 4859122"/>
              <a:gd name="connsiteY2" fmla="*/ 2933698 h 2933698"/>
              <a:gd name="connsiteX3" fmla="*/ 0 w 4859122"/>
              <a:gd name="connsiteY3" fmla="*/ 2930400 h 2933698"/>
              <a:gd name="connsiteX4" fmla="*/ 0 w 4859122"/>
              <a:gd name="connsiteY4" fmla="*/ 0 h 2933698"/>
              <a:gd name="connsiteX0" fmla="*/ 0 w 4859122"/>
              <a:gd name="connsiteY0" fmla="*/ 0 h 2933698"/>
              <a:gd name="connsiteX1" fmla="*/ 1784125 w 4859122"/>
              <a:gd name="connsiteY1" fmla="*/ 3297 h 2933698"/>
              <a:gd name="connsiteX2" fmla="*/ 4859122 w 4859122"/>
              <a:gd name="connsiteY2" fmla="*/ 2933698 h 2933698"/>
              <a:gd name="connsiteX3" fmla="*/ 0 w 4859122"/>
              <a:gd name="connsiteY3" fmla="*/ 2930400 h 2933698"/>
              <a:gd name="connsiteX4" fmla="*/ 0 w 4859122"/>
              <a:gd name="connsiteY4" fmla="*/ 0 h 2933698"/>
              <a:gd name="connsiteX0" fmla="*/ 0 w 4859122"/>
              <a:gd name="connsiteY0" fmla="*/ 424 h 2934122"/>
              <a:gd name="connsiteX1" fmla="*/ 1784125 w 4859122"/>
              <a:gd name="connsiteY1" fmla="*/ 0 h 2934122"/>
              <a:gd name="connsiteX2" fmla="*/ 4859122 w 4859122"/>
              <a:gd name="connsiteY2" fmla="*/ 2934122 h 2934122"/>
              <a:gd name="connsiteX3" fmla="*/ 0 w 4859122"/>
              <a:gd name="connsiteY3" fmla="*/ 2930824 h 2934122"/>
              <a:gd name="connsiteX4" fmla="*/ 0 w 4859122"/>
              <a:gd name="connsiteY4" fmla="*/ 424 h 2934122"/>
              <a:gd name="connsiteX0" fmla="*/ 0 w 5830609"/>
              <a:gd name="connsiteY0" fmla="*/ 424 h 2934122"/>
              <a:gd name="connsiteX1" fmla="*/ 1784125 w 5830609"/>
              <a:gd name="connsiteY1" fmla="*/ 0 h 2934122"/>
              <a:gd name="connsiteX2" fmla="*/ 5830609 w 5830609"/>
              <a:gd name="connsiteY2" fmla="*/ 2934122 h 2934122"/>
              <a:gd name="connsiteX3" fmla="*/ 0 w 5830609"/>
              <a:gd name="connsiteY3" fmla="*/ 2930824 h 2934122"/>
              <a:gd name="connsiteX4" fmla="*/ 0 w 5830609"/>
              <a:gd name="connsiteY4" fmla="*/ 424 h 293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609" h="2934122">
                <a:moveTo>
                  <a:pt x="0" y="424"/>
                </a:moveTo>
                <a:lnTo>
                  <a:pt x="1784125" y="0"/>
                </a:lnTo>
                <a:lnTo>
                  <a:pt x="5830609" y="2934122"/>
                </a:lnTo>
                <a:lnTo>
                  <a:pt x="0" y="2930824"/>
                </a:lnTo>
                <a:lnTo>
                  <a:pt x="0" y="424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dirty="0" smtClean="0"/>
              <a:t>Klikk ikon for å endre forsidebildet</a:t>
            </a:r>
            <a:endParaRPr lang="nb-NO" noProof="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0414" y="2835373"/>
            <a:ext cx="3957637" cy="319088"/>
          </a:xfrm>
        </p:spPr>
        <p:txBody>
          <a:bodyPr/>
          <a:lstStyle>
            <a:lvl1pPr marL="125" indent="0" algn="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 smtClean="0"/>
              <a:t>Klikk for å legge inn dato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64406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00196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25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 smtClean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11189" y="3262353"/>
            <a:ext cx="7927975" cy="446276"/>
          </a:xfrm>
        </p:spPr>
        <p:txBody>
          <a:bodyPr wrap="square" anchor="b">
            <a:noAutofit/>
          </a:bodyPr>
          <a:lstStyle>
            <a:lvl1pPr>
              <a:defRPr sz="290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11188" y="3723880"/>
            <a:ext cx="7927975" cy="246221"/>
          </a:xfrm>
        </p:spPr>
        <p:txBody>
          <a:bodyPr wrap="square">
            <a:noAutofit/>
          </a:bodyPr>
          <a:lstStyle>
            <a:lvl1pPr marL="0" indent="0" algn="l">
              <a:buNone/>
              <a:defRPr sz="1500" b="1" cap="all" baseline="0">
                <a:solidFill>
                  <a:schemeClr val="bg1"/>
                </a:solidFill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undertittel</a:t>
            </a:r>
            <a:endParaRPr lang="nb-N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9" y="4004497"/>
            <a:ext cx="3957637" cy="319088"/>
          </a:xfrm>
        </p:spPr>
        <p:txBody>
          <a:bodyPr/>
          <a:lstStyle>
            <a:lvl1pPr marL="125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 smtClean="0"/>
              <a:t>Klikk for å legge inn dato</a:t>
            </a:r>
            <a:endParaRPr lang="nb-NO" noProof="0" dirty="0"/>
          </a:p>
        </p:txBody>
      </p:sp>
      <p:pic>
        <p:nvPicPr>
          <p:cNvPr id="11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543" y="4581854"/>
            <a:ext cx="1861457" cy="5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5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125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pic>
        <p:nvPicPr>
          <p:cNvPr id="7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543" y="4581854"/>
            <a:ext cx="1861457" cy="5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tel 1"/>
          <p:cNvSpPr>
            <a:spLocks noGrp="1"/>
          </p:cNvSpPr>
          <p:nvPr>
            <p:ph type="ctrTitle" hasCustomPrompt="1"/>
          </p:nvPr>
        </p:nvSpPr>
        <p:spPr>
          <a:xfrm>
            <a:off x="611189" y="3262353"/>
            <a:ext cx="7927975" cy="446276"/>
          </a:xfrm>
        </p:spPr>
        <p:txBody>
          <a:bodyPr wrap="square" anchor="b">
            <a:noAutofit/>
          </a:bodyPr>
          <a:lstStyle>
            <a:lvl1pPr>
              <a:defRPr sz="290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tittel</a:t>
            </a:r>
            <a:endParaRPr lang="nb-NO" dirty="0"/>
          </a:p>
        </p:txBody>
      </p:sp>
      <p:sp>
        <p:nvSpPr>
          <p:cNvPr id="14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11188" y="3723880"/>
            <a:ext cx="7927975" cy="246221"/>
          </a:xfrm>
        </p:spPr>
        <p:txBody>
          <a:bodyPr wrap="square">
            <a:noAutofit/>
          </a:bodyPr>
          <a:lstStyle>
            <a:lvl1pPr marL="0" indent="0" algn="l">
              <a:buNone/>
              <a:defRPr sz="1500" b="1" cap="all" baseline="0">
                <a:solidFill>
                  <a:schemeClr val="bg1"/>
                </a:solidFill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undertittel</a:t>
            </a:r>
            <a:endParaRPr lang="nb-NO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9" y="4004497"/>
            <a:ext cx="3957637" cy="319088"/>
          </a:xfrm>
        </p:spPr>
        <p:txBody>
          <a:bodyPr/>
          <a:lstStyle>
            <a:lvl1pPr marL="125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legge </a:t>
            </a:r>
            <a:r>
              <a:rPr lang="nb-NO" noProof="0" dirty="0" smtClean="0"/>
              <a:t>inn</a:t>
            </a:r>
            <a:r>
              <a:rPr lang="nb-NO" dirty="0" smtClean="0"/>
              <a:t>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334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ren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09600" y="2323161"/>
            <a:ext cx="7918450" cy="446276"/>
          </a:xfrm>
        </p:spPr>
        <p:txBody>
          <a:bodyPr wrap="square" anchor="b">
            <a:noAutofit/>
          </a:bodyPr>
          <a:lstStyle>
            <a:lvl1pPr>
              <a:defRPr sz="290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09600" y="2785640"/>
            <a:ext cx="7918450" cy="246221"/>
          </a:xfrm>
        </p:spPr>
        <p:txBody>
          <a:bodyPr wrap="square">
            <a:noAutofit/>
          </a:bodyPr>
          <a:lstStyle>
            <a:lvl1pPr marL="0" indent="0" algn="l">
              <a:buNone/>
              <a:defRPr sz="1550" b="1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tittel</a:t>
            </a:r>
            <a:endParaRPr lang="nb-NO" dirty="0"/>
          </a:p>
        </p:txBody>
      </p:sp>
      <p:pic>
        <p:nvPicPr>
          <p:cNvPr id="7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543" y="4581854"/>
            <a:ext cx="1861457" cy="5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094038"/>
            <a:ext cx="3868738" cy="392112"/>
          </a:xfrm>
        </p:spPr>
        <p:txBody>
          <a:bodyPr/>
          <a:lstStyle>
            <a:lvl1pPr marL="125" indent="0">
              <a:buNone/>
              <a:defRPr sz="1200">
                <a:solidFill>
                  <a:schemeClr val="bg1"/>
                </a:solidFill>
              </a:defRPr>
            </a:lvl1pPr>
            <a:lvl2pPr marL="485988" indent="0">
              <a:buNone/>
              <a:defRPr>
                <a:solidFill>
                  <a:schemeClr val="bg1"/>
                </a:solidFill>
              </a:defRPr>
            </a:lvl2pPr>
            <a:lvl3pPr marL="881978" indent="0">
              <a:buNone/>
              <a:defRPr>
                <a:solidFill>
                  <a:schemeClr val="bg1"/>
                </a:solidFill>
              </a:defRPr>
            </a:lvl3pPr>
            <a:lvl4pPr marL="1277968" indent="0">
              <a:buNone/>
              <a:defRPr>
                <a:solidFill>
                  <a:schemeClr val="bg1"/>
                </a:solidFill>
              </a:defRPr>
            </a:lvl4pPr>
            <a:lvl5pPr marL="167395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70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rside, Norges Bank fasa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0" y="0"/>
            <a:ext cx="5508000" cy="5144400"/>
          </a:xfrm>
          <a:custGeom>
            <a:avLst/>
            <a:gdLst>
              <a:gd name="connsiteX0" fmla="*/ 0 w 5508000"/>
              <a:gd name="connsiteY0" fmla="*/ 0 h 5144400"/>
              <a:gd name="connsiteX1" fmla="*/ 1656000 w 5508000"/>
              <a:gd name="connsiteY1" fmla="*/ 0 h 5144400"/>
              <a:gd name="connsiteX2" fmla="*/ 5508000 w 5508000"/>
              <a:gd name="connsiteY2" fmla="*/ 5144400 h 5144400"/>
              <a:gd name="connsiteX3" fmla="*/ 1656000 w 5508000"/>
              <a:gd name="connsiteY3" fmla="*/ 5144400 h 5144400"/>
              <a:gd name="connsiteX4" fmla="*/ 1656000 w 5508000"/>
              <a:gd name="connsiteY4" fmla="*/ 5143500 h 5144400"/>
              <a:gd name="connsiteX5" fmla="*/ 0 w 5508000"/>
              <a:gd name="connsiteY5" fmla="*/ 51435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8000" h="5144400">
                <a:moveTo>
                  <a:pt x="0" y="0"/>
                </a:moveTo>
                <a:lnTo>
                  <a:pt x="1656000" y="0"/>
                </a:lnTo>
                <a:lnTo>
                  <a:pt x="5508000" y="5144400"/>
                </a:lnTo>
                <a:lnTo>
                  <a:pt x="1656000" y="5144400"/>
                </a:lnTo>
                <a:lnTo>
                  <a:pt x="1656000" y="5143500"/>
                </a:lnTo>
                <a:lnTo>
                  <a:pt x="0" y="514350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635896" y="1910666"/>
            <a:ext cx="4701704" cy="714042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290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</a:t>
            </a:r>
            <a:br>
              <a:rPr lang="nb-NO" dirty="0" smtClean="0"/>
            </a:br>
            <a:r>
              <a:rPr lang="nb-NO" dirty="0" smtClean="0"/>
              <a:t>legge til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23928" y="2586608"/>
            <a:ext cx="4413672" cy="238527"/>
          </a:xfrm>
        </p:spPr>
        <p:txBody>
          <a:bodyPr wrap="square" anchor="t">
            <a:spAutoFit/>
          </a:bodyPr>
          <a:lstStyle>
            <a:lvl1pPr marL="0" indent="0" algn="r">
              <a:buNone/>
              <a:defRPr sz="1550" b="1" cap="all" baseline="0">
                <a:solidFill>
                  <a:srgbClr val="AFDEF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tittel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58872" y="2833402"/>
            <a:ext cx="1080000" cy="200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300">
                <a:solidFill>
                  <a:srgbClr val="AFDEF0"/>
                </a:solidFill>
              </a:defRPr>
            </a:lvl1pPr>
          </a:lstStyle>
          <a:p>
            <a:fld id="{BCA9BC9A-D079-432E-A880-356788718789}" type="datetime1">
              <a:rPr lang="nb-NO" smtClean="0"/>
              <a:t>11.11.2021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025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, uten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2" y="1268083"/>
            <a:ext cx="4012321" cy="3357916"/>
          </a:xfrm>
        </p:spPr>
        <p:txBody>
          <a:bodyPr/>
          <a:lstStyle>
            <a:lvl1pPr marL="0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598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1972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796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395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06121" y="1268083"/>
            <a:ext cx="3672000" cy="3357916"/>
          </a:xfrm>
        </p:spPr>
        <p:txBody>
          <a:bodyPr/>
          <a:lstStyle>
            <a:lvl1pPr marL="0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598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1972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796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395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457202" y="449943"/>
            <a:ext cx="7199085" cy="370998"/>
          </a:xfrm>
        </p:spPr>
        <p:txBody>
          <a:bodyPr/>
          <a:lstStyle>
            <a:lvl1pPr>
              <a:defRPr sz="2400" b="0"/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57202" y="4704654"/>
            <a:ext cx="6995503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93204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, uten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449943"/>
            <a:ext cx="7199085" cy="370998"/>
          </a:xfrm>
        </p:spPr>
        <p:txBody>
          <a:bodyPr/>
          <a:lstStyle>
            <a:lvl1pPr>
              <a:defRPr sz="2400" b="0"/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57202" y="1262743"/>
            <a:ext cx="8062685" cy="33642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100"/>
            </a:lvl5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57202" y="4704654"/>
            <a:ext cx="6995503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412178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125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pic>
        <p:nvPicPr>
          <p:cNvPr id="7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542" y="4581853"/>
            <a:ext cx="1861457" cy="5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tel 1"/>
          <p:cNvSpPr>
            <a:spLocks noGrp="1"/>
          </p:cNvSpPr>
          <p:nvPr>
            <p:ph type="ctrTitle" hasCustomPrompt="1"/>
          </p:nvPr>
        </p:nvSpPr>
        <p:spPr>
          <a:xfrm>
            <a:off x="611188" y="3262352"/>
            <a:ext cx="7927975" cy="446276"/>
          </a:xfrm>
        </p:spPr>
        <p:txBody>
          <a:bodyPr wrap="square" anchor="b">
            <a:noAutofit/>
          </a:bodyPr>
          <a:lstStyle>
            <a:lvl1pPr>
              <a:defRPr sz="290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tittel</a:t>
            </a:r>
            <a:endParaRPr lang="nb-NO" dirty="0"/>
          </a:p>
        </p:txBody>
      </p:sp>
      <p:sp>
        <p:nvSpPr>
          <p:cNvPr id="14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11187" y="3723879"/>
            <a:ext cx="7927975" cy="246221"/>
          </a:xfrm>
        </p:spPr>
        <p:txBody>
          <a:bodyPr wrap="square">
            <a:noAutofit/>
          </a:bodyPr>
          <a:lstStyle>
            <a:lvl1pPr marL="0" indent="0" algn="l">
              <a:buNone/>
              <a:defRPr sz="1500" b="1" cap="all" baseline="0">
                <a:solidFill>
                  <a:schemeClr val="bg1"/>
                </a:solidFill>
              </a:defRPr>
            </a:lvl1pPr>
            <a:lvl2pPr marL="45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undertittel</a:t>
            </a:r>
            <a:endParaRPr lang="nb-NO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4004497"/>
            <a:ext cx="3957637" cy="319088"/>
          </a:xfrm>
        </p:spPr>
        <p:txBody>
          <a:bodyPr/>
          <a:lstStyle>
            <a:lvl1pPr marL="125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legge </a:t>
            </a:r>
            <a:r>
              <a:rPr lang="nb-NO" noProof="0" dirty="0" smtClean="0"/>
              <a:t>inn</a:t>
            </a:r>
            <a:r>
              <a:rPr lang="nb-NO" dirty="0" smtClean="0"/>
              <a:t>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513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, uten undertittel,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4593601" y="1306286"/>
            <a:ext cx="3672029" cy="3306614"/>
          </a:xfrm>
        </p:spPr>
        <p:txBody>
          <a:bodyPr/>
          <a:lstStyle>
            <a:lvl1pPr marL="0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598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1972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796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395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797522" y="1306348"/>
            <a:ext cx="3672000" cy="3306614"/>
          </a:xfrm>
        </p:spPr>
        <p:txBody>
          <a:bodyPr/>
          <a:lstStyle>
            <a:lvl1pPr marL="0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598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1972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796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395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>
          <a:xfrm>
            <a:off x="7150540" y="4793812"/>
            <a:ext cx="1080000" cy="200055"/>
          </a:xfrm>
          <a:prstGeom prst="rect">
            <a:avLst/>
          </a:prstGeom>
        </p:spPr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23"/>
          </p:nvPr>
        </p:nvSpPr>
        <p:spPr>
          <a:xfrm>
            <a:off x="4594075" y="853126"/>
            <a:ext cx="3680349" cy="354983"/>
          </a:xfrm>
        </p:spPr>
        <p:txBody>
          <a:bodyPr anchor="b"/>
          <a:lstStyle>
            <a:lvl1pPr marL="0" indent="0" algn="ctr">
              <a:buNone/>
              <a:defRPr sz="1600" b="1">
                <a:solidFill>
                  <a:srgbClr val="7BB6CE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12" name="Plassholder for tekst 4"/>
          <p:cNvSpPr>
            <a:spLocks noGrp="1"/>
          </p:cNvSpPr>
          <p:nvPr>
            <p:ph type="body" sz="quarter" idx="24"/>
          </p:nvPr>
        </p:nvSpPr>
        <p:spPr>
          <a:xfrm>
            <a:off x="799201" y="853126"/>
            <a:ext cx="3680349" cy="354983"/>
          </a:xfrm>
        </p:spPr>
        <p:txBody>
          <a:bodyPr anchor="b"/>
          <a:lstStyle>
            <a:lvl1pPr marL="0" indent="0" algn="ctr">
              <a:buNone/>
              <a:defRPr sz="1600" b="1">
                <a:solidFill>
                  <a:srgbClr val="7BB6CE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76521" y="4704654"/>
            <a:ext cx="6976184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937302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, uten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797522" y="883463"/>
            <a:ext cx="2448000" cy="3660631"/>
          </a:xfrm>
        </p:spPr>
        <p:txBody>
          <a:bodyPr/>
          <a:lstStyle>
            <a:lvl1pPr marL="0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598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1972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796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395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>
          <a:xfrm>
            <a:off x="7150540" y="4793812"/>
            <a:ext cx="1080000" cy="200055"/>
          </a:xfrm>
          <a:prstGeom prst="rect">
            <a:avLst/>
          </a:prstGeom>
        </p:spPr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8" name="Plassholder for innhold 3"/>
          <p:cNvSpPr>
            <a:spLocks noGrp="1"/>
          </p:cNvSpPr>
          <p:nvPr>
            <p:ph sz="half" idx="24"/>
          </p:nvPr>
        </p:nvSpPr>
        <p:spPr>
          <a:xfrm>
            <a:off x="3302961" y="882001"/>
            <a:ext cx="2448000" cy="3660631"/>
          </a:xfrm>
        </p:spPr>
        <p:txBody>
          <a:bodyPr/>
          <a:lstStyle>
            <a:lvl1pPr marL="0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598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1972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796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395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Plassholder for innhold 3"/>
          <p:cNvSpPr>
            <a:spLocks noGrp="1"/>
          </p:cNvSpPr>
          <p:nvPr>
            <p:ph sz="half" idx="26"/>
          </p:nvPr>
        </p:nvSpPr>
        <p:spPr>
          <a:xfrm>
            <a:off x="5808400" y="880026"/>
            <a:ext cx="2448000" cy="3660631"/>
          </a:xfrm>
        </p:spPr>
        <p:txBody>
          <a:bodyPr/>
          <a:lstStyle>
            <a:lvl1pPr marL="0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598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1972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796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395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97522" y="4704654"/>
            <a:ext cx="6655183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486898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, uten undertittel,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797522" y="1354412"/>
            <a:ext cx="2448000" cy="3249258"/>
          </a:xfrm>
        </p:spPr>
        <p:txBody>
          <a:bodyPr/>
          <a:lstStyle>
            <a:lvl1pPr marL="0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598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1972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796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395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>
          <a:xfrm>
            <a:off x="7150540" y="4793812"/>
            <a:ext cx="1080000" cy="200055"/>
          </a:xfrm>
          <a:prstGeom prst="rect">
            <a:avLst/>
          </a:prstGeom>
        </p:spPr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Plassholder for tekst 4"/>
          <p:cNvSpPr>
            <a:spLocks noGrp="1"/>
          </p:cNvSpPr>
          <p:nvPr>
            <p:ph type="body" sz="quarter" idx="23"/>
          </p:nvPr>
        </p:nvSpPr>
        <p:spPr>
          <a:xfrm>
            <a:off x="3312481" y="846251"/>
            <a:ext cx="2448000" cy="414208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18" name="Plassholder for innhold 3"/>
          <p:cNvSpPr>
            <a:spLocks noGrp="1"/>
          </p:cNvSpPr>
          <p:nvPr>
            <p:ph sz="half" idx="24"/>
          </p:nvPr>
        </p:nvSpPr>
        <p:spPr>
          <a:xfrm>
            <a:off x="3312000" y="1354412"/>
            <a:ext cx="2448000" cy="3249258"/>
          </a:xfrm>
        </p:spPr>
        <p:txBody>
          <a:bodyPr/>
          <a:lstStyle>
            <a:lvl1pPr marL="0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598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1972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796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395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Plassholder for tekst 4"/>
          <p:cNvSpPr>
            <a:spLocks noGrp="1"/>
          </p:cNvSpPr>
          <p:nvPr>
            <p:ph type="body" sz="quarter" idx="25"/>
          </p:nvPr>
        </p:nvSpPr>
        <p:spPr>
          <a:xfrm>
            <a:off x="799200" y="846251"/>
            <a:ext cx="2448000" cy="414208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20" name="Plassholder for innhold 3"/>
          <p:cNvSpPr>
            <a:spLocks noGrp="1"/>
          </p:cNvSpPr>
          <p:nvPr>
            <p:ph sz="half" idx="26"/>
          </p:nvPr>
        </p:nvSpPr>
        <p:spPr>
          <a:xfrm>
            <a:off x="5832000" y="1354412"/>
            <a:ext cx="2448000" cy="3249258"/>
          </a:xfrm>
        </p:spPr>
        <p:txBody>
          <a:bodyPr/>
          <a:lstStyle>
            <a:lvl1pPr marL="0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598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1972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796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395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7"/>
          </p:nvPr>
        </p:nvSpPr>
        <p:spPr>
          <a:xfrm>
            <a:off x="5832000" y="846251"/>
            <a:ext cx="2448000" cy="414208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97522" y="4704654"/>
            <a:ext cx="6655183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1065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r, uten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97521" y="880029"/>
            <a:ext cx="3708000" cy="1836000"/>
          </a:xfrm>
        </p:spPr>
        <p:txBody>
          <a:bodyPr/>
          <a:lstStyle>
            <a:lvl1pPr marL="0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598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1972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796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395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7150540" y="4793812"/>
            <a:ext cx="1080000" cy="200055"/>
          </a:xfrm>
          <a:prstGeom prst="rect">
            <a:avLst/>
          </a:prstGeom>
        </p:spPr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4572000" y="880029"/>
            <a:ext cx="3708000" cy="1836000"/>
          </a:xfrm>
        </p:spPr>
        <p:txBody>
          <a:bodyPr/>
          <a:lstStyle>
            <a:lvl1pPr marL="0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598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1972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796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395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4"/>
          </p:nvPr>
        </p:nvSpPr>
        <p:spPr>
          <a:xfrm>
            <a:off x="797521" y="2780991"/>
            <a:ext cx="3708000" cy="1836000"/>
          </a:xfrm>
        </p:spPr>
        <p:txBody>
          <a:bodyPr/>
          <a:lstStyle>
            <a:lvl1pPr marL="0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598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1972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796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395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5"/>
          </p:nvPr>
        </p:nvSpPr>
        <p:spPr>
          <a:xfrm>
            <a:off x="4572000" y="2780991"/>
            <a:ext cx="3708000" cy="1836000"/>
          </a:xfrm>
        </p:spPr>
        <p:txBody>
          <a:bodyPr/>
          <a:lstStyle>
            <a:lvl1pPr marL="0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598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1972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796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395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97522" y="4704654"/>
            <a:ext cx="6655183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9551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r, uten undertittel,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99200" y="1100036"/>
            <a:ext cx="3708000" cy="1620000"/>
          </a:xfrm>
        </p:spPr>
        <p:txBody>
          <a:bodyPr/>
          <a:lstStyle>
            <a:lvl1pPr marL="0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598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1972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796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395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	</a:t>
            </a:r>
          </a:p>
          <a:p>
            <a:pPr marL="0" marR="0" lvl="4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7150540" y="4793812"/>
            <a:ext cx="1080000" cy="200055"/>
          </a:xfrm>
          <a:prstGeom prst="rect">
            <a:avLst/>
          </a:prstGeom>
        </p:spPr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sz="half" idx="16"/>
          </p:nvPr>
        </p:nvSpPr>
        <p:spPr>
          <a:xfrm>
            <a:off x="4572000" y="1100036"/>
            <a:ext cx="3708000" cy="1620000"/>
          </a:xfrm>
        </p:spPr>
        <p:txBody>
          <a:bodyPr/>
          <a:lstStyle>
            <a:lvl1pPr marL="0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598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1972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796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395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Plassholder for innhold 2"/>
          <p:cNvSpPr>
            <a:spLocks noGrp="1"/>
          </p:cNvSpPr>
          <p:nvPr>
            <p:ph sz="half" idx="18"/>
          </p:nvPr>
        </p:nvSpPr>
        <p:spPr>
          <a:xfrm>
            <a:off x="797522" y="3059462"/>
            <a:ext cx="3708000" cy="1620000"/>
          </a:xfrm>
        </p:spPr>
        <p:txBody>
          <a:bodyPr/>
          <a:lstStyle>
            <a:lvl1pPr marL="0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598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1972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796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395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Plassholder for innhold 2"/>
          <p:cNvSpPr>
            <a:spLocks noGrp="1"/>
          </p:cNvSpPr>
          <p:nvPr>
            <p:ph sz="half" idx="20"/>
          </p:nvPr>
        </p:nvSpPr>
        <p:spPr>
          <a:xfrm>
            <a:off x="4572000" y="3060000"/>
            <a:ext cx="3708000" cy="1620000"/>
          </a:xfrm>
        </p:spPr>
        <p:txBody>
          <a:bodyPr/>
          <a:lstStyle>
            <a:lvl1pPr marL="0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75598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2pPr>
            <a:lvl3pPr marL="1151972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796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400"/>
            </a:lvl4pPr>
            <a:lvl5pPr marL="1943951" marR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699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99200" y="4705200"/>
            <a:ext cx="6656400" cy="288000"/>
          </a:xfrm>
        </p:spPr>
        <p:txBody>
          <a:bodyPr anchor="b"/>
          <a:lstStyle>
            <a:lvl1pPr marL="125" indent="0">
              <a:buFontTx/>
              <a:buNone/>
              <a:defRPr sz="1200"/>
            </a:lvl1pPr>
            <a:lvl2pPr marL="485988" indent="0">
              <a:buFontTx/>
              <a:buNone/>
              <a:defRPr/>
            </a:lvl2pPr>
            <a:lvl3pPr marL="881978" indent="0">
              <a:buFontTx/>
              <a:buNone/>
              <a:defRPr/>
            </a:lvl3pPr>
            <a:lvl4pPr marL="1277968" indent="0">
              <a:buFontTx/>
              <a:buNone/>
              <a:defRPr/>
            </a:lvl4pPr>
            <a:lvl5pPr marL="1673958" indent="0">
              <a:buFontTx/>
              <a:buNone/>
              <a:defRPr/>
            </a:lvl5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  <a:endParaRPr lang="nb-NO" noProof="0" dirty="0"/>
          </a:p>
        </p:txBody>
      </p:sp>
      <p:sp>
        <p:nvSpPr>
          <p:cNvPr id="27" name="Plassholder for tekst 4"/>
          <p:cNvSpPr>
            <a:spLocks noGrp="1"/>
          </p:cNvSpPr>
          <p:nvPr>
            <p:ph type="body" sz="quarter" idx="25"/>
          </p:nvPr>
        </p:nvSpPr>
        <p:spPr>
          <a:xfrm>
            <a:off x="4571100" y="844009"/>
            <a:ext cx="3708000" cy="216000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28" name="Plassholder for tekst 4"/>
          <p:cNvSpPr>
            <a:spLocks noGrp="1"/>
          </p:cNvSpPr>
          <p:nvPr>
            <p:ph type="body" sz="quarter" idx="26"/>
          </p:nvPr>
        </p:nvSpPr>
        <p:spPr>
          <a:xfrm>
            <a:off x="799200" y="844009"/>
            <a:ext cx="3708000" cy="216000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29" name="Plassholder for tekst 4"/>
          <p:cNvSpPr>
            <a:spLocks noGrp="1"/>
          </p:cNvSpPr>
          <p:nvPr>
            <p:ph type="body" sz="quarter" idx="27"/>
          </p:nvPr>
        </p:nvSpPr>
        <p:spPr>
          <a:xfrm>
            <a:off x="799200" y="2792076"/>
            <a:ext cx="3708000" cy="216000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  <p:sp>
        <p:nvSpPr>
          <p:cNvPr id="30" name="Plassholder for tekst 4"/>
          <p:cNvSpPr>
            <a:spLocks noGrp="1"/>
          </p:cNvSpPr>
          <p:nvPr>
            <p:ph type="body" sz="quarter" idx="28"/>
          </p:nvPr>
        </p:nvSpPr>
        <p:spPr>
          <a:xfrm>
            <a:off x="4572000" y="2792076"/>
            <a:ext cx="3708000" cy="216000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rgbClr val="7BB6CE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517296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ren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09600" y="2323160"/>
            <a:ext cx="7918450" cy="446276"/>
          </a:xfrm>
        </p:spPr>
        <p:txBody>
          <a:bodyPr wrap="square" anchor="b">
            <a:noAutofit/>
          </a:bodyPr>
          <a:lstStyle>
            <a:lvl1pPr>
              <a:defRPr sz="290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09600" y="2785639"/>
            <a:ext cx="7918450" cy="246221"/>
          </a:xfrm>
        </p:spPr>
        <p:txBody>
          <a:bodyPr wrap="square">
            <a:noAutofit/>
          </a:bodyPr>
          <a:lstStyle>
            <a:lvl1pPr marL="0" indent="0" algn="l">
              <a:buNone/>
              <a:defRPr sz="155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tittel</a:t>
            </a:r>
            <a:endParaRPr lang="nb-NO" dirty="0"/>
          </a:p>
        </p:txBody>
      </p:sp>
      <p:pic>
        <p:nvPicPr>
          <p:cNvPr id="7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542" y="4581853"/>
            <a:ext cx="1861457" cy="5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094038"/>
            <a:ext cx="3868738" cy="392112"/>
          </a:xfrm>
        </p:spPr>
        <p:txBody>
          <a:bodyPr/>
          <a:lstStyle>
            <a:lvl1pPr marL="125" indent="0">
              <a:buNone/>
              <a:defRPr sz="1200">
                <a:solidFill>
                  <a:schemeClr val="bg1"/>
                </a:solidFill>
              </a:defRPr>
            </a:lvl1pPr>
            <a:lvl2pPr marL="486000" indent="0">
              <a:buNone/>
              <a:defRPr>
                <a:solidFill>
                  <a:schemeClr val="bg1"/>
                </a:solidFill>
              </a:defRPr>
            </a:lvl2pPr>
            <a:lvl3pPr marL="882000" indent="0">
              <a:buNone/>
              <a:defRPr>
                <a:solidFill>
                  <a:schemeClr val="bg1"/>
                </a:solidFill>
              </a:defRPr>
            </a:lvl3pPr>
            <a:lvl4pPr marL="1278000" indent="0">
              <a:buNone/>
              <a:defRPr>
                <a:solidFill>
                  <a:schemeClr val="bg1"/>
                </a:solidFill>
              </a:defRPr>
            </a:lvl4pPr>
            <a:lvl5pPr marL="167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037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innholdsdel med hoved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651BF39-E739-4A83-9CC2-F44703A652B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487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7522" y="307600"/>
            <a:ext cx="7473330" cy="477054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797522" y="788750"/>
            <a:ext cx="7473329" cy="246221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rgbClr val="7AB4C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Secondary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797522" y="1130400"/>
            <a:ext cx="7473600" cy="3492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1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97521" y="4704653"/>
            <a:ext cx="6655183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07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, uten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1" y="1268083"/>
            <a:ext cx="4012321" cy="3357916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06121" y="1268083"/>
            <a:ext cx="3672000" cy="3357916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Calibri" panose="020F0502020204030204" pitchFamily="34" charset="0"/>
              <a:buChar char="–"/>
              <a:tabLst/>
              <a:defRPr sz="16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457201" y="449943"/>
            <a:ext cx="7199085" cy="370998"/>
          </a:xfrm>
        </p:spPr>
        <p:txBody>
          <a:bodyPr/>
          <a:lstStyle>
            <a:lvl1pPr>
              <a:defRPr sz="2400" b="0"/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57201" y="4704653"/>
            <a:ext cx="6995503" cy="289112"/>
          </a:xfrm>
        </p:spPr>
        <p:txBody>
          <a:bodyPr anchor="b"/>
          <a:lstStyle>
            <a:lvl1pPr marL="125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081788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61594" y="1200151"/>
            <a:ext cx="3534205" cy="3394472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8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 Master text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528306" cy="3394472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8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 Master text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AD19-E406-4D96-95E5-C9616CF30435}" type="datetime1">
              <a:rPr lang="nb-NO" smtClean="0"/>
              <a:t>11.11.2021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586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7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7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7.jpg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1000">
              <a:srgbClr val="2C7399"/>
            </a:gs>
            <a:gs pos="100000">
              <a:srgbClr val="7BB6CE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95200"/>
            <a:ext cx="7918450" cy="47705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952500"/>
            <a:ext cx="7918450" cy="360362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5" name="Picture 2" descr="Z:\Norges Bank\nbimppt\2014\NorgesBank_logobank\Screen_versions\Screen_png_versions\rgb_NB_H_bokmaal_neg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542" y="4581853"/>
            <a:ext cx="1861457" cy="5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0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9" r:id="rId2"/>
    <p:sldLayoutId id="2147483735" r:id="rId3"/>
    <p:sldLayoutId id="2147483732" r:id="rId4"/>
    <p:sldLayoutId id="2147483731" r:id="rId5"/>
    <p:sldLayoutId id="2147483741" r:id="rId6"/>
    <p:sldLayoutId id="2147483742" r:id="rId7"/>
    <p:sldLayoutId id="2147483771" r:id="rId8"/>
    <p:sldLayoutId id="214748377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0000" indent="-269875" algn="l" defTabSz="914400" rtl="0" eaLnBrk="1" latinLnBrk="0" hangingPunct="1">
        <a:spcBef>
          <a:spcPts val="0"/>
        </a:spcBef>
        <a:buClr>
          <a:srgbClr val="7AB4CD"/>
        </a:buClr>
        <a:buFont typeface="Wingdings 2" panose="05020102010507070707" pitchFamily="18" charset="2"/>
        <a:buChar char="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756000" indent="-270000" algn="l" defTabSz="91440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1152000" indent="-270000" algn="l" defTabSz="91440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548000" indent="-270000" algn="l" defTabSz="91440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100" kern="1200">
          <a:solidFill>
            <a:schemeClr val="bg1"/>
          </a:solidFill>
          <a:latin typeface="+mn-lt"/>
          <a:ea typeface="+mn-ea"/>
          <a:cs typeface="+mn-cs"/>
        </a:defRPr>
      </a:lvl4pPr>
      <a:lvl5pPr marL="1944000" indent="-270000" algn="l" defTabSz="91440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97522" y="307600"/>
            <a:ext cx="7473330" cy="47705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7522" y="1143000"/>
            <a:ext cx="7473330" cy="346063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541" y="4577713"/>
            <a:ext cx="1861457" cy="5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0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2B7297"/>
          </a:solidFill>
          <a:latin typeface="+mj-lt"/>
          <a:ea typeface="+mj-ea"/>
          <a:cs typeface="+mj-cs"/>
        </a:defRPr>
      </a:lvl1pPr>
    </p:titleStyle>
    <p:bodyStyle>
      <a:lvl1pPr marL="270000" indent="-269875" algn="l" defTabSz="914400" rtl="0" eaLnBrk="1" latinLnBrk="0" hangingPunct="1">
        <a:spcBef>
          <a:spcPts val="0"/>
        </a:spcBef>
        <a:buClr>
          <a:srgbClr val="7AB4CD"/>
        </a:buClr>
        <a:buFont typeface="Wingdings 2" panose="05020102010507070707" pitchFamily="18" charset="2"/>
        <a:buChar char="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56000" indent="-270000" algn="l" defTabSz="91440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000" indent="-270000" algn="l" defTabSz="91440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8000" indent="-270000" algn="l" defTabSz="91440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00" indent="-270000" algn="l" defTabSz="91440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511" y="4698491"/>
            <a:ext cx="475489" cy="44500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97522" y="307600"/>
            <a:ext cx="7473330" cy="47705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7522" y="1143000"/>
            <a:ext cx="7473330" cy="346063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150540" y="4793811"/>
            <a:ext cx="1080000" cy="200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300">
                <a:solidFill>
                  <a:srgbClr val="2B7297"/>
                </a:solidFill>
              </a:defRPr>
            </a:lvl1pPr>
          </a:lstStyle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064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1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4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2B7297"/>
          </a:solidFill>
          <a:latin typeface="+mj-lt"/>
          <a:ea typeface="+mj-ea"/>
          <a:cs typeface="+mj-cs"/>
        </a:defRPr>
      </a:lvl1pPr>
    </p:titleStyle>
    <p:bodyStyle>
      <a:lvl1pPr marL="270000" indent="-269875" algn="l" defTabSz="914400" rtl="0" eaLnBrk="1" latinLnBrk="0" hangingPunct="1">
        <a:spcBef>
          <a:spcPts val="0"/>
        </a:spcBef>
        <a:buClr>
          <a:srgbClr val="7AB4CD"/>
        </a:buClr>
        <a:buFont typeface="Wingdings 2" panose="05020102010507070707" pitchFamily="18" charset="2"/>
        <a:buChar char="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56000" indent="-270000" algn="l" defTabSz="91440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000" indent="-270000" algn="l" defTabSz="91440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8000" indent="-270000" algn="l" defTabSz="91440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00" indent="-270000" algn="l" defTabSz="91440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511" y="4698491"/>
            <a:ext cx="475489" cy="44500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97522" y="307600"/>
            <a:ext cx="7473330" cy="47705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nb-NO" noProof="0" dirty="0" smtClean="0"/>
              <a:t>Klikk for å redigere tittelstil</a:t>
            </a:r>
            <a:endParaRPr lang="nb-NO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7522" y="1143000"/>
            <a:ext cx="7473330" cy="346063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150540" y="4793811"/>
            <a:ext cx="1080000" cy="200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300">
                <a:solidFill>
                  <a:srgbClr val="2B7297"/>
                </a:solidFill>
              </a:defRPr>
            </a:lvl1pPr>
          </a:lstStyle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144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2B7297"/>
          </a:solidFill>
          <a:latin typeface="+mj-lt"/>
          <a:ea typeface="+mj-ea"/>
          <a:cs typeface="+mj-cs"/>
        </a:defRPr>
      </a:lvl1pPr>
    </p:titleStyle>
    <p:bodyStyle>
      <a:lvl1pPr marL="270000" indent="-269875" algn="l" defTabSz="914400" rtl="0" eaLnBrk="1" latinLnBrk="0" hangingPunct="1">
        <a:spcBef>
          <a:spcPts val="0"/>
        </a:spcBef>
        <a:buClr>
          <a:srgbClr val="7AB4CD"/>
        </a:buClr>
        <a:buFont typeface="Wingdings 2" panose="05020102010507070707" pitchFamily="18" charset="2"/>
        <a:buChar char="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56000" indent="-270000" algn="l" defTabSz="91440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000" indent="-270000" algn="l" defTabSz="91440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8000" indent="-270000" algn="l" defTabSz="91440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00" indent="-270000" algn="l" defTabSz="91440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7522" y="1143000"/>
            <a:ext cx="7473330" cy="346063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150540" y="4793811"/>
            <a:ext cx="1080000" cy="200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300">
                <a:solidFill>
                  <a:srgbClr val="2B7297"/>
                </a:solidFill>
              </a:defRPr>
            </a:lvl1pPr>
          </a:lstStyle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511" y="4698491"/>
            <a:ext cx="475489" cy="4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6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685" r:id="rId2"/>
    <p:sldLayoutId id="2147483687" r:id="rId3"/>
    <p:sldLayoutId id="2147483689" r:id="rId4"/>
    <p:sldLayoutId id="214748373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2B7297"/>
          </a:solidFill>
          <a:latin typeface="+mj-lt"/>
          <a:ea typeface="+mj-ea"/>
          <a:cs typeface="+mj-cs"/>
        </a:defRPr>
      </a:lvl1pPr>
    </p:titleStyle>
    <p:bodyStyle>
      <a:lvl1pPr marL="270000" indent="-269875" algn="l" defTabSz="914400" rtl="0" eaLnBrk="1" latinLnBrk="0" hangingPunct="1">
        <a:spcBef>
          <a:spcPts val="0"/>
        </a:spcBef>
        <a:buClr>
          <a:srgbClr val="7AB4CD"/>
        </a:buClr>
        <a:buFont typeface="Wingdings 2" panose="05020102010507070707" pitchFamily="18" charset="2"/>
        <a:buChar char="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56000" indent="-270000" algn="l" defTabSz="91440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000" indent="-270000" algn="l" defTabSz="91440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8000" indent="-270000" algn="l" defTabSz="91440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00" indent="-270000" algn="l" defTabSz="91440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1000">
              <a:srgbClr val="2C7399"/>
            </a:gs>
            <a:gs pos="100000">
              <a:srgbClr val="7BB6CE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95200"/>
            <a:ext cx="7918450" cy="47705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952501"/>
            <a:ext cx="7918450" cy="360362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5" name="Picture 2" descr="Z:\Norges Bank\nbimppt\2014\NorgesBank_logobank\Screen_versions\Screen_png_versions\rgb_NB_H_bokmaal_neg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543" y="4581854"/>
            <a:ext cx="1861457" cy="5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1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9993" indent="-269868" algn="l" defTabSz="914378" rtl="0" eaLnBrk="1" latinLnBrk="0" hangingPunct="1">
        <a:spcBef>
          <a:spcPts val="0"/>
        </a:spcBef>
        <a:buClr>
          <a:srgbClr val="7AB4CD"/>
        </a:buClr>
        <a:buFont typeface="Wingdings 2" panose="05020102010507070707" pitchFamily="18" charset="2"/>
        <a:buChar char="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755981" indent="-269993" algn="l" defTabSz="914378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1151972" indent="-269993" algn="l" defTabSz="914378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547961" indent="-269993" algn="l" defTabSz="914378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100" kern="1200">
          <a:solidFill>
            <a:schemeClr val="bg1"/>
          </a:solidFill>
          <a:latin typeface="+mn-lt"/>
          <a:ea typeface="+mn-ea"/>
          <a:cs typeface="+mn-cs"/>
        </a:defRPr>
      </a:lvl4pPr>
      <a:lvl5pPr marL="1943951" indent="-269993" algn="l" defTabSz="914378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" y="175234"/>
            <a:ext cx="8668511" cy="909140"/>
            <a:chOff x="1" y="175234"/>
            <a:chExt cx="8668511" cy="909140"/>
          </a:xfrm>
        </p:grpSpPr>
        <p:cxnSp>
          <p:nvCxnSpPr>
            <p:cNvPr id="18" name="Straight Connector 17"/>
            <p:cNvCxnSpPr>
              <a:endCxn id="4" idx="0"/>
            </p:cNvCxnSpPr>
            <p:nvPr userDrawn="1"/>
          </p:nvCxnSpPr>
          <p:spPr>
            <a:xfrm flipV="1">
              <a:off x="1" y="175234"/>
              <a:ext cx="8213941" cy="14907"/>
            </a:xfrm>
            <a:prstGeom prst="line">
              <a:avLst/>
            </a:prstGeom>
            <a:ln w="31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" y="1071879"/>
              <a:ext cx="8213941" cy="5964"/>
            </a:xfrm>
            <a:prstGeom prst="line">
              <a:avLst/>
            </a:prstGeom>
            <a:ln w="3175">
              <a:solidFill>
                <a:srgbClr val="E88443"/>
              </a:solidFill>
            </a:ln>
            <a:effectLst>
              <a:outerShdw blurRad="50800" dist="12700" dir="5400000" algn="t" rotWithShape="0">
                <a:schemeClr val="tx1">
                  <a:alpha val="7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 userDrawn="1"/>
          </p:nvSpPr>
          <p:spPr>
            <a:xfrm>
              <a:off x="7759372" y="175234"/>
              <a:ext cx="909140" cy="909140"/>
            </a:xfrm>
            <a:prstGeom prst="ellipse">
              <a:avLst/>
            </a:prstGeom>
            <a:solidFill>
              <a:srgbClr val="E88443"/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512" y="4698491"/>
            <a:ext cx="475489" cy="44500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 userDrawn="1">
            <p:ph type="title"/>
          </p:nvPr>
        </p:nvSpPr>
        <p:spPr>
          <a:xfrm>
            <a:off x="476521" y="385691"/>
            <a:ext cx="7187024" cy="47705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nb-NO" noProof="0" dirty="0" smtClean="0"/>
              <a:t>Klikk for å redigere tittelstil</a:t>
            </a:r>
            <a:endParaRPr lang="nb-NO" noProof="0" dirty="0"/>
          </a:p>
        </p:txBody>
      </p:sp>
      <p:sp>
        <p:nvSpPr>
          <p:cNvPr id="3" name="Plassholder for tekst 2"/>
          <p:cNvSpPr>
            <a:spLocks noGrp="1"/>
          </p:cNvSpPr>
          <p:nvPr userDrawn="1">
            <p:ph type="body" idx="1"/>
          </p:nvPr>
        </p:nvSpPr>
        <p:spPr>
          <a:xfrm>
            <a:off x="476519" y="1171978"/>
            <a:ext cx="8191992" cy="343165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69985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rgbClr val="E88443"/>
          </a:solidFill>
          <a:latin typeface="+mj-lt"/>
          <a:ea typeface="+mj-ea"/>
          <a:cs typeface="+mj-cs"/>
        </a:defRPr>
      </a:lvl1pPr>
    </p:titleStyle>
    <p:bodyStyle>
      <a:lvl1pPr marL="269993" indent="-269868" algn="l" defTabSz="914378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55981" indent="-269993" algn="l" defTabSz="914378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72" indent="-269993" algn="l" defTabSz="914378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961" indent="-269993" algn="l" defTabSz="914378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951" indent="-269993" algn="l" defTabSz="914378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8950" y="274638"/>
            <a:ext cx="5486400" cy="510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8950" y="953037"/>
            <a:ext cx="5486400" cy="367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BBD2-E7FD-45E8-AA4F-811AC6DF2A67}" type="datetimeFigureOut">
              <a:rPr lang="nb-NO" smtClean="0"/>
              <a:t>11.11.2021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E0E7-2595-4B79-A4C9-130CD965934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768958" cy="5143500"/>
          </a:xfrm>
          <a:prstGeom prst="rect">
            <a:avLst/>
          </a:prstGeom>
          <a:solidFill>
            <a:srgbClr val="E88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431633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lang="nb-NO" sz="2800" b="1" kern="1200" dirty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78" rtl="0" eaLnBrk="1" latinLnBrk="0" hangingPunct="1">
        <a:lnSpc>
          <a:spcPct val="90000"/>
        </a:lnSpc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378" rtl="0" eaLnBrk="1" latinLnBrk="0" hangingPunct="1">
        <a:lnSpc>
          <a:spcPct val="90000"/>
        </a:lnSpc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378" rtl="0" eaLnBrk="1" latinLnBrk="0" hangingPunct="1">
        <a:lnSpc>
          <a:spcPct val="90000"/>
        </a:lnSpc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378" rtl="0" eaLnBrk="1" latinLnBrk="0" hangingPunct="1">
        <a:lnSpc>
          <a:spcPct val="90000"/>
        </a:lnSpc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378" rtl="0" eaLnBrk="1" latinLnBrk="0" hangingPunct="1">
        <a:lnSpc>
          <a:spcPct val="90000"/>
        </a:lnSpc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lang="nb-NO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1.png"/><Relationship Id="rId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4046" y="2112454"/>
            <a:ext cx="5469539" cy="2242922"/>
          </a:xfrm>
        </p:spPr>
        <p:txBody>
          <a:bodyPr/>
          <a:lstStyle/>
          <a:p>
            <a:r>
              <a:rPr lang="nb-NO" sz="2400" dirty="0" smtClean="0"/>
              <a:t>Finansiell Fagdag </a:t>
            </a:r>
          </a:p>
          <a:p>
            <a:endParaRPr lang="nb-NO" dirty="0" smtClean="0"/>
          </a:p>
          <a:p>
            <a:endParaRPr lang="nb-NO" dirty="0" smtClean="0"/>
          </a:p>
          <a:p>
            <a:pPr>
              <a:lnSpc>
                <a:spcPct val="150000"/>
              </a:lnSpc>
            </a:pPr>
            <a:r>
              <a:rPr lang="nb-NO" dirty="0" smtClean="0"/>
              <a:t>direktør </a:t>
            </a:r>
            <a:r>
              <a:rPr lang="nb-NO" dirty="0"/>
              <a:t>Torbjørn </a:t>
            </a:r>
            <a:r>
              <a:rPr lang="nb-NO" dirty="0" err="1" smtClean="0"/>
              <a:t>hægeland</a:t>
            </a:r>
            <a:endParaRPr lang="nb-NO" dirty="0" smtClean="0"/>
          </a:p>
          <a:p>
            <a:pPr>
              <a:lnSpc>
                <a:spcPct val="150000"/>
              </a:lnSpc>
            </a:pPr>
            <a:r>
              <a:rPr lang="nb-NO" sz="1400" dirty="0"/>
              <a:t>12. november 2021</a:t>
            </a:r>
          </a:p>
          <a:p>
            <a:pPr>
              <a:lnSpc>
                <a:spcPct val="150000"/>
              </a:lnSpc>
            </a:pPr>
            <a:endParaRPr lang="nb-NO" dirty="0" smtClean="0"/>
          </a:p>
          <a:p>
            <a:pPr>
              <a:lnSpc>
                <a:spcPct val="150000"/>
              </a:lnSpc>
            </a:pPr>
            <a:endParaRPr lang="nb-NO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 b="3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7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Plassholder for innhold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5392072"/>
              </p:ext>
            </p:extLst>
          </p:nvPr>
        </p:nvGraphicFramePr>
        <p:xfrm>
          <a:off x="457201" y="1375850"/>
          <a:ext cx="7435007" cy="3214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128822" y="3259278"/>
            <a:ext cx="2401454" cy="795485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nb-NO" sz="1200" dirty="0">
                <a:solidFill>
                  <a:schemeClr val="accent1"/>
                </a:solidFill>
              </a:rPr>
              <a:t>Beregnet kostnadsøkning i bankenes </a:t>
            </a:r>
            <a:r>
              <a:rPr lang="nb-NO" sz="1200" dirty="0" smtClean="0">
                <a:solidFill>
                  <a:schemeClr val="accent1"/>
                </a:solidFill>
              </a:rPr>
              <a:t>foretakskunder</a:t>
            </a:r>
            <a:endParaRPr lang="nb-NO" sz="1200" dirty="0">
              <a:solidFill>
                <a:schemeClr val="accent1"/>
              </a:solidFill>
            </a:endParaRPr>
          </a:p>
          <a:p>
            <a:pPr indent="0">
              <a:buNone/>
            </a:pPr>
            <a:r>
              <a:rPr lang="nb-NO" sz="1200" dirty="0">
                <a:solidFill>
                  <a:schemeClr val="accent1"/>
                </a:solidFill>
              </a:rPr>
              <a:t>ved en kraftig økning i karbonpris.</a:t>
            </a:r>
          </a:p>
          <a:p>
            <a:pPr indent="0">
              <a:buNone/>
            </a:pPr>
            <a:r>
              <a:rPr lang="nb-NO" sz="1200" dirty="0">
                <a:solidFill>
                  <a:schemeClr val="accent1"/>
                </a:solidFill>
              </a:rPr>
              <a:t>Prosent av foretakenes </a:t>
            </a:r>
            <a:r>
              <a:rPr lang="nb-NO" sz="1200" dirty="0" smtClean="0">
                <a:solidFill>
                  <a:schemeClr val="accent1"/>
                </a:solidFill>
              </a:rPr>
              <a:t>produksjon</a:t>
            </a:r>
            <a:endParaRPr lang="nb-NO" sz="1200" dirty="0">
              <a:solidFill>
                <a:schemeClr val="accent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2" y="267855"/>
            <a:ext cx="6811817" cy="711199"/>
          </a:xfrm>
        </p:spPr>
        <p:txBody>
          <a:bodyPr/>
          <a:lstStyle/>
          <a:p>
            <a:r>
              <a:rPr lang="nb-NO" dirty="0" smtClean="0"/>
              <a:t>Økte karbonpriser gir moderat utslag hos bankenes foretakskunder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2"/>
          </p:nvPr>
        </p:nvSpPr>
        <p:spPr>
          <a:xfrm>
            <a:off x="457202" y="4704654"/>
            <a:ext cx="7606143" cy="289112"/>
          </a:xfrm>
        </p:spPr>
        <p:txBody>
          <a:bodyPr>
            <a:normAutofit/>
          </a:bodyPr>
          <a:lstStyle/>
          <a:p>
            <a:r>
              <a:rPr lang="nb-NO" sz="1000" dirty="0" smtClean="0"/>
              <a:t>Kilder: Energi og Klima, Finansdepartementet, Finanstilsynet, Miljødirektoratet, Statistisk sentralbyrå og Norges Bank</a:t>
            </a:r>
            <a:endParaRPr lang="nb-NO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08" y="276042"/>
            <a:ext cx="694824" cy="69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4046" y="2112454"/>
            <a:ext cx="5469539" cy="2242922"/>
          </a:xfrm>
        </p:spPr>
        <p:txBody>
          <a:bodyPr/>
          <a:lstStyle/>
          <a:p>
            <a:r>
              <a:rPr lang="nb-NO" sz="2400" dirty="0" smtClean="0"/>
              <a:t>Finansiell Fagdag </a:t>
            </a:r>
          </a:p>
          <a:p>
            <a:endParaRPr lang="nb-NO" dirty="0" smtClean="0"/>
          </a:p>
          <a:p>
            <a:endParaRPr lang="nb-NO" dirty="0" smtClean="0"/>
          </a:p>
          <a:p>
            <a:pPr>
              <a:lnSpc>
                <a:spcPct val="150000"/>
              </a:lnSpc>
            </a:pPr>
            <a:r>
              <a:rPr lang="nb-NO" dirty="0" smtClean="0"/>
              <a:t>direktør </a:t>
            </a:r>
            <a:r>
              <a:rPr lang="nb-NO" dirty="0"/>
              <a:t>Torbjørn </a:t>
            </a:r>
            <a:r>
              <a:rPr lang="nb-NO" dirty="0" err="1" smtClean="0"/>
              <a:t>hægeland</a:t>
            </a:r>
            <a:endParaRPr lang="nb-NO" dirty="0" smtClean="0"/>
          </a:p>
          <a:p>
            <a:pPr>
              <a:lnSpc>
                <a:spcPct val="150000"/>
              </a:lnSpc>
            </a:pPr>
            <a:r>
              <a:rPr lang="nb-NO" sz="1400" dirty="0"/>
              <a:t>12. november 2021</a:t>
            </a:r>
          </a:p>
          <a:p>
            <a:pPr>
              <a:lnSpc>
                <a:spcPct val="150000"/>
              </a:lnSpc>
            </a:pPr>
            <a:endParaRPr lang="nb-NO" dirty="0" smtClean="0"/>
          </a:p>
          <a:p>
            <a:pPr>
              <a:lnSpc>
                <a:spcPct val="150000"/>
              </a:lnSpc>
            </a:pPr>
            <a:endParaRPr lang="nb-NO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 b="3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05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4" y="1487055"/>
            <a:ext cx="3680688" cy="3138943"/>
          </a:xfrm>
        </p:spPr>
        <p:txBody>
          <a:bodyPr>
            <a:normAutofit/>
          </a:bodyPr>
          <a:lstStyle/>
          <a:p>
            <a:pPr marL="285750" indent="-285750"/>
            <a:r>
              <a:rPr lang="nb-NO" sz="1800" dirty="0" smtClean="0"/>
              <a:t>Gjenåpningen av samfunnet har gitt økt aktivitet i økonomien</a:t>
            </a:r>
          </a:p>
          <a:p>
            <a:pPr indent="0">
              <a:buNone/>
            </a:pPr>
            <a:endParaRPr lang="nb-NO" sz="1800" dirty="0" smtClean="0"/>
          </a:p>
          <a:p>
            <a:pPr marL="285750" indent="-285750"/>
            <a:r>
              <a:rPr lang="nb-NO" sz="1800" dirty="0" smtClean="0"/>
              <a:t>Usikkerheten om pandemiens videre forløp er redusert</a:t>
            </a:r>
          </a:p>
          <a:p>
            <a:pPr marL="285750" indent="-285750"/>
            <a:endParaRPr lang="nb-NO" sz="1800" dirty="0"/>
          </a:p>
          <a:p>
            <a:pPr marL="285750" indent="-285750"/>
            <a:r>
              <a:rPr lang="nb-NO" sz="1800" dirty="0" smtClean="0"/>
              <a:t>Tiltak satt inn under pandemien fases nå ut</a:t>
            </a:r>
          </a:p>
          <a:p>
            <a:endParaRPr lang="nb-NO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4" y="266600"/>
            <a:ext cx="6762746" cy="704849"/>
          </a:xfrm>
        </p:spPr>
        <p:txBody>
          <a:bodyPr anchor="ctr"/>
          <a:lstStyle/>
          <a:p>
            <a:pPr lvl="0" defTabSz="914400">
              <a:spcBef>
                <a:spcPts val="0"/>
              </a:spcBef>
              <a:defRPr/>
            </a:pPr>
            <a:r>
              <a:rPr lang="nb-NO" dirty="0"/>
              <a:t>Bedringen i økonomien styrker </a:t>
            </a:r>
            <a:r>
              <a:rPr lang="nb-NO" dirty="0" smtClean="0"/>
              <a:t>den </a:t>
            </a:r>
            <a:r>
              <a:rPr lang="nb-NO" dirty="0"/>
              <a:t>finansielle stabiliteten </a:t>
            </a:r>
            <a:r>
              <a:rPr lang="nb-NO" dirty="0" smtClean="0"/>
              <a:t>i Norge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605338" y="4704654"/>
            <a:ext cx="2847366" cy="289112"/>
          </a:xfrm>
        </p:spPr>
        <p:txBody>
          <a:bodyPr>
            <a:normAutofit/>
          </a:bodyPr>
          <a:lstStyle/>
          <a:p>
            <a:r>
              <a:rPr lang="nb-NO" sz="1000" smtClean="0"/>
              <a:t> Kilder: Statistisk sentralbyrå og Norges Bank </a:t>
            </a:r>
            <a:endParaRPr lang="nb-NO" sz="1000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8116537"/>
              </p:ext>
            </p:extLst>
          </p:nvPr>
        </p:nvGraphicFramePr>
        <p:xfrm>
          <a:off x="4605338" y="1268413"/>
          <a:ext cx="3673475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57" y="353179"/>
            <a:ext cx="503267" cy="458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72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85750"/>
            <a:ext cx="7199085" cy="676275"/>
          </a:xfrm>
        </p:spPr>
        <p:txBody>
          <a:bodyPr anchor="ctr"/>
          <a:lstStyle/>
          <a:p>
            <a:pPr lvl="0"/>
            <a:r>
              <a:rPr lang="nb-NO"/>
              <a:t>Det er </a:t>
            </a:r>
            <a:r>
              <a:rPr lang="nb-NO" smtClean="0"/>
              <a:t>fortsatt </a:t>
            </a:r>
            <a:r>
              <a:rPr lang="nb-NO"/>
              <a:t>fare </a:t>
            </a:r>
            <a:r>
              <a:rPr lang="nb-NO" smtClean="0"/>
              <a:t>for forstyrrelser som kan </a:t>
            </a:r>
            <a:br>
              <a:rPr lang="nb-NO" smtClean="0"/>
            </a:br>
            <a:r>
              <a:rPr lang="nb-NO" smtClean="0"/>
              <a:t>svekke </a:t>
            </a:r>
            <a:r>
              <a:rPr lang="nb-NO"/>
              <a:t>finansiell </a:t>
            </a:r>
            <a:r>
              <a:rPr lang="nb-NO" smtClean="0"/>
              <a:t>stabilitet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nb-NO" sz="1050" smtClean="0"/>
              <a:t>Kilde: IMF</a:t>
            </a:r>
            <a:endParaRPr lang="nb-NO" sz="105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1200556"/>
              </p:ext>
            </p:extLst>
          </p:nvPr>
        </p:nvGraphicFramePr>
        <p:xfrm>
          <a:off x="457202" y="1225117"/>
          <a:ext cx="7199087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45" y="342900"/>
            <a:ext cx="629982" cy="49998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8011564" y="2281382"/>
            <a:ext cx="2800" cy="868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11564" y="3643747"/>
            <a:ext cx="2800" cy="715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11564" y="2630868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Strammere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4241" y="3863155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Lempeligere </a:t>
            </a:r>
          </a:p>
        </p:txBody>
      </p:sp>
    </p:spTree>
    <p:extLst>
      <p:ext uri="{BB962C8B-B14F-4D97-AF65-F5344CB8AC3E}">
        <p14:creationId xmlns:p14="http://schemas.microsoft.com/office/powerpoint/2010/main" val="9429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81753"/>
            <a:ext cx="7199086" cy="699521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nb-NO" dirty="0"/>
              <a:t>Sårbarheter </a:t>
            </a:r>
            <a:r>
              <a:rPr lang="nb-NO" dirty="0" smtClean="0"/>
              <a:t>i det finansielle </a:t>
            </a:r>
            <a:r>
              <a:rPr lang="nb-NO" dirty="0"/>
              <a:t>systemet </a:t>
            </a:r>
            <a:br>
              <a:rPr lang="nb-NO" dirty="0"/>
            </a:br>
            <a:r>
              <a:rPr lang="nb-NO" dirty="0" smtClean="0"/>
              <a:t>kan </a:t>
            </a:r>
            <a:r>
              <a:rPr lang="nb-NO" dirty="0"/>
              <a:t>forsterke </a:t>
            </a:r>
            <a:r>
              <a:rPr lang="nb-NO" dirty="0" smtClean="0"/>
              <a:t>uro</a:t>
            </a:r>
            <a:endParaRPr lang="nb-NO" dirty="0"/>
          </a:p>
        </p:txBody>
      </p:sp>
      <p:grpSp>
        <p:nvGrpSpPr>
          <p:cNvPr id="26" name="Group 25"/>
          <p:cNvGrpSpPr/>
          <p:nvPr/>
        </p:nvGrpSpPr>
        <p:grpSpPr>
          <a:xfrm>
            <a:off x="1390075" y="1382323"/>
            <a:ext cx="5781614" cy="3197182"/>
            <a:chOff x="2521824" y="1177170"/>
            <a:chExt cx="5781614" cy="3197182"/>
          </a:xfrm>
        </p:grpSpPr>
        <p:grpSp>
          <p:nvGrpSpPr>
            <p:cNvPr id="27" name="Group 26"/>
            <p:cNvGrpSpPr/>
            <p:nvPr/>
          </p:nvGrpSpPr>
          <p:grpSpPr>
            <a:xfrm>
              <a:off x="3119389" y="1204123"/>
              <a:ext cx="4956010" cy="384809"/>
              <a:chOff x="22315" y="0"/>
              <a:chExt cx="6719598" cy="886337"/>
            </a:xfrm>
            <a:solidFill>
              <a:srgbClr val="E22D38"/>
            </a:solidFill>
          </p:grpSpPr>
          <p:sp>
            <p:nvSpPr>
              <p:cNvPr id="45" name="Rounded Rectangle 44"/>
              <p:cNvSpPr/>
              <p:nvPr/>
            </p:nvSpPr>
            <p:spPr>
              <a:xfrm>
                <a:off x="31577" y="0"/>
                <a:ext cx="6710336" cy="886337"/>
              </a:xfrm>
              <a:prstGeom prst="roundRect">
                <a:avLst>
                  <a:gd name="adj" fmla="val 10000"/>
                </a:avLst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Rounded Rectangle 4"/>
              <p:cNvSpPr txBox="1"/>
              <p:nvPr/>
            </p:nvSpPr>
            <p:spPr>
              <a:xfrm>
                <a:off x="22315" y="0"/>
                <a:ext cx="6710336" cy="8863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0" tIns="114300" rIns="114300" bIns="11430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500" kern="1200" smtClean="0"/>
                  <a:t>Husholdningene har høy gjeld</a:t>
                </a:r>
                <a:endParaRPr lang="nb-NO" sz="1500" kern="12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125950" y="1687066"/>
              <a:ext cx="4975692" cy="384809"/>
              <a:chOff x="31577" y="1118954"/>
              <a:chExt cx="6745916" cy="886337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31577" y="1118954"/>
                <a:ext cx="6710336" cy="886337"/>
              </a:xfrm>
              <a:prstGeom prst="roundRect">
                <a:avLst>
                  <a:gd name="adj" fmla="val 10000"/>
                </a:avLst>
              </a:prstGeom>
              <a:solidFill>
                <a:srgbClr val="EA872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Rounded Rectangle 6"/>
              <p:cNvSpPr txBox="1"/>
              <p:nvPr/>
            </p:nvSpPr>
            <p:spPr>
              <a:xfrm>
                <a:off x="31578" y="1118954"/>
                <a:ext cx="6745915" cy="886337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0" tIns="114300" rIns="11430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500" kern="1200" smtClean="0"/>
                  <a:t>Bankene har høy eksponering mot næringseiendom</a:t>
                </a:r>
                <a:endParaRPr lang="nb-NO" sz="1500" kern="1200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125952" y="3290159"/>
              <a:ext cx="5177486" cy="396614"/>
              <a:chOff x="31578" y="1793603"/>
              <a:chExt cx="7020852" cy="913528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50014" y="1820794"/>
                <a:ext cx="6710336" cy="886337"/>
              </a:xfrm>
              <a:prstGeom prst="roundRect">
                <a:avLst>
                  <a:gd name="adj" fmla="val 10000"/>
                </a:avLst>
              </a:prstGeom>
              <a:solidFill>
                <a:srgbClr val="EA872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Rounded Rectangle 8"/>
              <p:cNvSpPr txBox="1"/>
              <p:nvPr/>
            </p:nvSpPr>
            <p:spPr>
              <a:xfrm>
                <a:off x="31578" y="1793603"/>
                <a:ext cx="7020852" cy="886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600"/>
                  <a:t>Boligprisene har vokst mye gjennom pandemien</a:t>
                </a:r>
                <a:endParaRPr lang="nb-NO" sz="1500" kern="1200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125950" y="2170009"/>
              <a:ext cx="5177488" cy="384809"/>
              <a:chOff x="31577" y="2237908"/>
              <a:chExt cx="7020853" cy="886337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31577" y="2237908"/>
                <a:ext cx="6710336" cy="886337"/>
              </a:xfrm>
              <a:prstGeom prst="roundRect">
                <a:avLst>
                  <a:gd name="adj" fmla="val 10000"/>
                </a:avLst>
              </a:prstGeom>
              <a:solidFill>
                <a:srgbClr val="EA872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Rounded Rectangle 8"/>
              <p:cNvSpPr txBox="1"/>
              <p:nvPr/>
            </p:nvSpPr>
            <p:spPr>
              <a:xfrm>
                <a:off x="31579" y="2237908"/>
                <a:ext cx="7020851" cy="886337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500" kern="1200" smtClean="0"/>
                  <a:t>Bankene er tett sammenkoblet</a:t>
                </a:r>
                <a:endParaRPr lang="nb-NO" sz="1500" kern="12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125950" y="2652953"/>
              <a:ext cx="4942617" cy="384809"/>
              <a:chOff x="31577" y="2237908"/>
              <a:chExt cx="6710336" cy="886337"/>
            </a:xfrm>
            <a:solidFill>
              <a:schemeClr val="bg1"/>
            </a:solidFill>
          </p:grpSpPr>
          <p:sp>
            <p:nvSpPr>
              <p:cNvPr id="37" name="Rounded Rectangle 36"/>
              <p:cNvSpPr/>
              <p:nvPr/>
            </p:nvSpPr>
            <p:spPr>
              <a:xfrm>
                <a:off x="31577" y="2237908"/>
                <a:ext cx="6710336" cy="886337"/>
              </a:xfrm>
              <a:prstGeom prst="roundRect">
                <a:avLst>
                  <a:gd name="adj" fmla="val 10000"/>
                </a:avLst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ounded Rectangle 8"/>
              <p:cNvSpPr txBox="1"/>
              <p:nvPr/>
            </p:nvSpPr>
            <p:spPr>
              <a:xfrm>
                <a:off x="125029" y="2237908"/>
                <a:ext cx="6489977" cy="8863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500" smtClean="0">
                    <a:solidFill>
                      <a:schemeClr val="accent1"/>
                    </a:solidFill>
                  </a:rPr>
                  <a:t>Det finansielle systemet er s</a:t>
                </a:r>
                <a:r>
                  <a:rPr lang="nb-NO" sz="1500" kern="1200" smtClean="0">
                    <a:solidFill>
                      <a:schemeClr val="accent1"/>
                    </a:solidFill>
                  </a:rPr>
                  <a:t>årbart for cyberangrep</a:t>
                </a:r>
                <a:endParaRPr lang="nb-NO" sz="1500" kern="12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025053" y="3773102"/>
              <a:ext cx="5177486" cy="601250"/>
              <a:chOff x="-105243" y="1975695"/>
              <a:chExt cx="7020852" cy="886338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31577" y="1975695"/>
                <a:ext cx="6710336" cy="886337"/>
              </a:xfrm>
              <a:prstGeom prst="roundRect">
                <a:avLst>
                  <a:gd name="adj" fmla="val 10000"/>
                </a:avLst>
              </a:prstGeom>
              <a:solidFill>
                <a:srgbClr val="EA872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Rounded Rectangle 8"/>
              <p:cNvSpPr txBox="1"/>
              <p:nvPr/>
            </p:nvSpPr>
            <p:spPr>
              <a:xfrm>
                <a:off x="-105243" y="1975696"/>
                <a:ext cx="7020852" cy="886337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nb-NO" sz="1500"/>
                  <a:t>Lave avkastningskrav har ført til høy vekst i </a:t>
                </a:r>
                <a:endParaRPr lang="nb-NO" sz="1500" smtClean="0"/>
              </a:p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nb-NO" sz="1500" smtClean="0"/>
                  <a:t>priser </a:t>
                </a:r>
                <a:r>
                  <a:rPr lang="nb-NO" sz="1500"/>
                  <a:t>på næringseiendom og finansielle aktiva </a:t>
                </a:r>
                <a:endParaRPr lang="nb-NO" sz="1500" kern="1200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 rot="16200000" flipH="1">
              <a:off x="1882951" y="1945883"/>
              <a:ext cx="186059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500" dirty="0" smtClean="0">
                  <a:solidFill>
                    <a:schemeClr val="accent1"/>
                  </a:solidFill>
                </a:rPr>
                <a:t>Strukturelle forhold</a:t>
              </a:r>
              <a:endParaRPr lang="nb-NO" sz="1500" dirty="0">
                <a:solidFill>
                  <a:schemeClr val="accent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6200000" flipH="1">
              <a:off x="2262629" y="3561158"/>
              <a:ext cx="1072387" cy="55399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nb-NO" sz="1500" smtClean="0">
                  <a:solidFill>
                    <a:schemeClr val="accent1"/>
                  </a:solidFill>
                </a:rPr>
                <a:t>Sykliske forhold</a:t>
              </a:r>
              <a:endParaRPr lang="nb-NO" sz="15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83" y="333485"/>
            <a:ext cx="654514" cy="5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b-NO" smtClean="0">
                <a:solidFill>
                  <a:srgbClr val="E88443"/>
                </a:solidFill>
              </a:rPr>
              <a:t>Det finansielle systemet er sårbart for cyberangrep</a:t>
            </a:r>
            <a:endParaRPr lang="nb-NO">
              <a:solidFill>
                <a:srgbClr val="E8844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06" y="401442"/>
            <a:ext cx="589681" cy="4680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5971238" y="1653097"/>
            <a:ext cx="2493961" cy="2446914"/>
            <a:chOff x="5971238" y="1653097"/>
            <a:chExt cx="2493961" cy="2446914"/>
          </a:xfrm>
        </p:grpSpPr>
        <p:sp>
          <p:nvSpPr>
            <p:cNvPr id="26" name="Freeform 25"/>
            <p:cNvSpPr/>
            <p:nvPr/>
          </p:nvSpPr>
          <p:spPr>
            <a:xfrm>
              <a:off x="5971238" y="1653097"/>
              <a:ext cx="2493961" cy="2446914"/>
            </a:xfrm>
            <a:custGeom>
              <a:avLst/>
              <a:gdLst>
                <a:gd name="connsiteX0" fmla="*/ 1246980 w 2493961"/>
                <a:gd name="connsiteY0" fmla="*/ 0 h 2446914"/>
                <a:gd name="connsiteX1" fmla="*/ 1664993 w 2493961"/>
                <a:gd name="connsiteY1" fmla="*/ 277077 h 2446914"/>
                <a:gd name="connsiteX2" fmla="*/ 1684843 w 2493961"/>
                <a:gd name="connsiteY2" fmla="*/ 341023 h 2446914"/>
                <a:gd name="connsiteX3" fmla="*/ 2493961 w 2493961"/>
                <a:gd name="connsiteY3" fmla="*/ 341023 h 2446914"/>
                <a:gd name="connsiteX4" fmla="*/ 2493961 w 2493961"/>
                <a:gd name="connsiteY4" fmla="*/ 2446914 h 2446914"/>
                <a:gd name="connsiteX5" fmla="*/ 0 w 2493961"/>
                <a:gd name="connsiteY5" fmla="*/ 2446914 h 2446914"/>
                <a:gd name="connsiteX6" fmla="*/ 0 w 2493961"/>
                <a:gd name="connsiteY6" fmla="*/ 341023 h 2446914"/>
                <a:gd name="connsiteX7" fmla="*/ 809117 w 2493961"/>
                <a:gd name="connsiteY7" fmla="*/ 341023 h 2446914"/>
                <a:gd name="connsiteX8" fmla="*/ 828967 w 2493961"/>
                <a:gd name="connsiteY8" fmla="*/ 277077 h 2446914"/>
                <a:gd name="connsiteX9" fmla="*/ 1246980 w 2493961"/>
                <a:gd name="connsiteY9" fmla="*/ 0 h 24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3961" h="2446914">
                  <a:moveTo>
                    <a:pt x="1246980" y="0"/>
                  </a:moveTo>
                  <a:cubicBezTo>
                    <a:pt x="1434894" y="0"/>
                    <a:pt x="1596123" y="114251"/>
                    <a:pt x="1664993" y="277077"/>
                  </a:cubicBezTo>
                  <a:lnTo>
                    <a:pt x="1684843" y="341023"/>
                  </a:lnTo>
                  <a:lnTo>
                    <a:pt x="2493961" y="341023"/>
                  </a:lnTo>
                  <a:lnTo>
                    <a:pt x="2493961" y="2446914"/>
                  </a:lnTo>
                  <a:lnTo>
                    <a:pt x="0" y="2446914"/>
                  </a:lnTo>
                  <a:lnTo>
                    <a:pt x="0" y="341023"/>
                  </a:lnTo>
                  <a:lnTo>
                    <a:pt x="809117" y="341023"/>
                  </a:lnTo>
                  <a:lnTo>
                    <a:pt x="828967" y="277077"/>
                  </a:lnTo>
                  <a:cubicBezTo>
                    <a:pt x="897837" y="114251"/>
                    <a:pt x="1059066" y="0"/>
                    <a:pt x="12469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19090" y="2346509"/>
              <a:ext cx="219825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Norges Bank og Finanstilsynet etablerer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 rammeverk for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testing av cybersikkerhet</a:t>
              </a:r>
              <a:r>
                <a:rPr kumimoji="0" lang="nb-NO" sz="1500" b="0" i="0" u="none" strike="noStrike" kern="1200" cap="none" spc="0" normalizeH="0" noProof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0" i="0" u="none" strike="noStrike" kern="1200" cap="none" spc="0" normalizeH="0" noProof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(TIBER-NO)</a:t>
              </a:r>
              <a:endPara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11378" y="1661773"/>
            <a:ext cx="2493961" cy="2446914"/>
            <a:chOff x="3311378" y="1661773"/>
            <a:chExt cx="2493961" cy="2446914"/>
          </a:xfrm>
          <a:solidFill>
            <a:schemeClr val="bg1"/>
          </a:solidFill>
        </p:grpSpPr>
        <p:sp>
          <p:nvSpPr>
            <p:cNvPr id="25" name="Freeform 24"/>
            <p:cNvSpPr/>
            <p:nvPr/>
          </p:nvSpPr>
          <p:spPr>
            <a:xfrm>
              <a:off x="3311378" y="1661773"/>
              <a:ext cx="2493961" cy="2446914"/>
            </a:xfrm>
            <a:custGeom>
              <a:avLst/>
              <a:gdLst>
                <a:gd name="connsiteX0" fmla="*/ 1246980 w 2493961"/>
                <a:gd name="connsiteY0" fmla="*/ 0 h 2446914"/>
                <a:gd name="connsiteX1" fmla="*/ 1664993 w 2493961"/>
                <a:gd name="connsiteY1" fmla="*/ 277077 h 2446914"/>
                <a:gd name="connsiteX2" fmla="*/ 1684843 w 2493961"/>
                <a:gd name="connsiteY2" fmla="*/ 341023 h 2446914"/>
                <a:gd name="connsiteX3" fmla="*/ 2493961 w 2493961"/>
                <a:gd name="connsiteY3" fmla="*/ 341023 h 2446914"/>
                <a:gd name="connsiteX4" fmla="*/ 2493961 w 2493961"/>
                <a:gd name="connsiteY4" fmla="*/ 2446914 h 2446914"/>
                <a:gd name="connsiteX5" fmla="*/ 0 w 2493961"/>
                <a:gd name="connsiteY5" fmla="*/ 2446914 h 2446914"/>
                <a:gd name="connsiteX6" fmla="*/ 0 w 2493961"/>
                <a:gd name="connsiteY6" fmla="*/ 341023 h 2446914"/>
                <a:gd name="connsiteX7" fmla="*/ 809117 w 2493961"/>
                <a:gd name="connsiteY7" fmla="*/ 341023 h 2446914"/>
                <a:gd name="connsiteX8" fmla="*/ 828967 w 2493961"/>
                <a:gd name="connsiteY8" fmla="*/ 277077 h 2446914"/>
                <a:gd name="connsiteX9" fmla="*/ 1246980 w 2493961"/>
                <a:gd name="connsiteY9" fmla="*/ 0 h 24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3961" h="2446914">
                  <a:moveTo>
                    <a:pt x="1246980" y="0"/>
                  </a:moveTo>
                  <a:cubicBezTo>
                    <a:pt x="1434894" y="0"/>
                    <a:pt x="1596123" y="114251"/>
                    <a:pt x="1664993" y="277077"/>
                  </a:cubicBezTo>
                  <a:lnTo>
                    <a:pt x="1684843" y="341023"/>
                  </a:lnTo>
                  <a:lnTo>
                    <a:pt x="2493961" y="341023"/>
                  </a:lnTo>
                  <a:lnTo>
                    <a:pt x="2493961" y="2446914"/>
                  </a:lnTo>
                  <a:lnTo>
                    <a:pt x="0" y="2446914"/>
                  </a:lnTo>
                  <a:lnTo>
                    <a:pt x="0" y="341023"/>
                  </a:lnTo>
                  <a:lnTo>
                    <a:pt x="809117" y="341023"/>
                  </a:lnTo>
                  <a:lnTo>
                    <a:pt x="828967" y="277077"/>
                  </a:lnTo>
                  <a:cubicBezTo>
                    <a:pt x="897837" y="114251"/>
                    <a:pt x="1059066" y="0"/>
                    <a:pt x="1246980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60385" y="2461925"/>
              <a:ext cx="2195946" cy="12464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Cyberkartlegging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legger et viktig grunnlag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for videre arbeid på systemisk cyberrisiko</a:t>
              </a:r>
              <a:endPara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78802" y="1653097"/>
            <a:ext cx="2493961" cy="2446914"/>
            <a:chOff x="678802" y="1653097"/>
            <a:chExt cx="2493961" cy="2446914"/>
          </a:xfrm>
        </p:grpSpPr>
        <p:sp>
          <p:nvSpPr>
            <p:cNvPr id="24" name="Freeform 23"/>
            <p:cNvSpPr/>
            <p:nvPr/>
          </p:nvSpPr>
          <p:spPr>
            <a:xfrm>
              <a:off x="678802" y="1653097"/>
              <a:ext cx="2493961" cy="2446914"/>
            </a:xfrm>
            <a:custGeom>
              <a:avLst/>
              <a:gdLst>
                <a:gd name="connsiteX0" fmla="*/ 1246980 w 2493961"/>
                <a:gd name="connsiteY0" fmla="*/ 0 h 2446914"/>
                <a:gd name="connsiteX1" fmla="*/ 1664993 w 2493961"/>
                <a:gd name="connsiteY1" fmla="*/ 277077 h 2446914"/>
                <a:gd name="connsiteX2" fmla="*/ 1684843 w 2493961"/>
                <a:gd name="connsiteY2" fmla="*/ 341023 h 2446914"/>
                <a:gd name="connsiteX3" fmla="*/ 2493961 w 2493961"/>
                <a:gd name="connsiteY3" fmla="*/ 341023 h 2446914"/>
                <a:gd name="connsiteX4" fmla="*/ 2493961 w 2493961"/>
                <a:gd name="connsiteY4" fmla="*/ 2446914 h 2446914"/>
                <a:gd name="connsiteX5" fmla="*/ 0 w 2493961"/>
                <a:gd name="connsiteY5" fmla="*/ 2446914 h 2446914"/>
                <a:gd name="connsiteX6" fmla="*/ 0 w 2493961"/>
                <a:gd name="connsiteY6" fmla="*/ 341023 h 2446914"/>
                <a:gd name="connsiteX7" fmla="*/ 809117 w 2493961"/>
                <a:gd name="connsiteY7" fmla="*/ 341023 h 2446914"/>
                <a:gd name="connsiteX8" fmla="*/ 828967 w 2493961"/>
                <a:gd name="connsiteY8" fmla="*/ 277077 h 2446914"/>
                <a:gd name="connsiteX9" fmla="*/ 1246980 w 2493961"/>
                <a:gd name="connsiteY9" fmla="*/ 0 h 24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3961" h="2446914">
                  <a:moveTo>
                    <a:pt x="1246980" y="0"/>
                  </a:moveTo>
                  <a:cubicBezTo>
                    <a:pt x="1434894" y="0"/>
                    <a:pt x="1596123" y="114251"/>
                    <a:pt x="1664993" y="277077"/>
                  </a:cubicBezTo>
                  <a:lnTo>
                    <a:pt x="1684843" y="341023"/>
                  </a:lnTo>
                  <a:lnTo>
                    <a:pt x="2493961" y="341023"/>
                  </a:lnTo>
                  <a:lnTo>
                    <a:pt x="2493961" y="2446914"/>
                  </a:lnTo>
                  <a:lnTo>
                    <a:pt x="0" y="2446914"/>
                  </a:lnTo>
                  <a:lnTo>
                    <a:pt x="0" y="341023"/>
                  </a:lnTo>
                  <a:lnTo>
                    <a:pt x="809117" y="341023"/>
                  </a:lnTo>
                  <a:lnTo>
                    <a:pt x="828967" y="277077"/>
                  </a:lnTo>
                  <a:cubicBezTo>
                    <a:pt x="897837" y="114251"/>
                    <a:pt x="1059066" y="0"/>
                    <a:pt x="12469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2036" y="2346510"/>
              <a:ext cx="220749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Behov for styrket </a:t>
              </a:r>
              <a:r>
                <a:rPr kumimoji="0" lang="nb-NO" sz="1500" i="0" u="none" strike="noStrike" kern="1200" cap="none" spc="0" normalizeH="0" baseline="0" noProof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regulering og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i="0" u="none" strike="noStrike" kern="1200" cap="none" spc="0" normalizeH="0" baseline="0" noProof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utvidet samarbeid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mellom myndigheter</a:t>
              </a:r>
              <a:r>
                <a:rPr kumimoji="0" lang="nb-NO" sz="1500" b="0" i="0" u="none" strike="noStrike" kern="1200" cap="none" spc="0" normalizeH="0" noProof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0" i="0" u="none" strike="noStrike" kern="1200" cap="none" spc="0" normalizeH="0" noProof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og aktører 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0" i="0" u="none" strike="noStrike" kern="1200" cap="none" spc="0" normalizeH="0" noProof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finansiell sektor</a:t>
              </a:r>
              <a:endPara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12" y="1675289"/>
            <a:ext cx="802937" cy="802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58" y="1819226"/>
            <a:ext cx="527283" cy="527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01" y="1790350"/>
            <a:ext cx="609377" cy="60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05286"/>
            <a:ext cx="6781798" cy="658205"/>
          </a:xfrm>
        </p:spPr>
        <p:txBody>
          <a:bodyPr/>
          <a:lstStyle/>
          <a:p>
            <a:r>
              <a:rPr lang="nb-NO" smtClean="0"/>
              <a:t>Krypoaktiva ikke en trussel mot finansiell stabilitet i dag, men det kan endre seg fremover</a:t>
            </a:r>
            <a:endParaRPr lang="nb-NO" dirty="0"/>
          </a:p>
        </p:txBody>
      </p:sp>
      <p:graphicFrame>
        <p:nvGraphicFramePr>
          <p:cNvPr id="1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03106876"/>
              </p:ext>
            </p:extLst>
          </p:nvPr>
        </p:nvGraphicFramePr>
        <p:xfrm>
          <a:off x="457201" y="1262063"/>
          <a:ext cx="7523018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nb-NO" sz="1000" smtClean="0"/>
              <a:t>Kilde: tradingview.com </a:t>
            </a:r>
            <a:endParaRPr lang="nb-NO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 </a:t>
            </a:r>
            <a:endParaRPr lang="nb-NO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027" y="258903"/>
            <a:ext cx="704588" cy="70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38125"/>
            <a:ext cx="7199085" cy="742950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/>
              <a:t>Banksektoren er godt </a:t>
            </a:r>
            <a:r>
              <a:rPr lang="en-US" smtClean="0"/>
              <a:t>rustet </a:t>
            </a:r>
            <a:r>
              <a:rPr lang="en-US"/>
              <a:t>til å møte nye forstyrrelser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nb-NO" sz="1000"/>
              <a:t>Kilder: Bankenes kvartalsrapporter og Norges </a:t>
            </a:r>
            <a:r>
              <a:rPr lang="nb-NO" sz="1000" smtClean="0"/>
              <a:t>Bank</a:t>
            </a:r>
            <a:endParaRPr lang="nb-NO" sz="100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513790099"/>
              </p:ext>
            </p:extLst>
          </p:nvPr>
        </p:nvGraphicFramePr>
        <p:xfrm>
          <a:off x="457201" y="1262063"/>
          <a:ext cx="7310582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82" y="340735"/>
            <a:ext cx="739267" cy="5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1590"/>
            <a:ext cx="7199085" cy="635000"/>
          </a:xfrm>
        </p:spPr>
        <p:txBody>
          <a:bodyPr/>
          <a:lstStyle/>
          <a:p>
            <a:r>
              <a:rPr lang="nb-NO" smtClean="0"/>
              <a:t>Stresstest: Næringseiendom samt bygg og anlegg dominerer tapene</a:t>
            </a:r>
            <a:endParaRPr lang="nb-NO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ontent Placeholder 9"/>
              <p:cNvGraphicFramePr>
                <a:graphicFrameLocks noGrp="1"/>
              </p:cNvGraphicFramePr>
              <p:nvPr>
                <p:ph sz="quarter" idx="14"/>
                <p:extLst>
                  <p:ext uri="{D42A27DB-BD31-4B8C-83A1-F6EECF244321}">
                    <p14:modId xmlns:p14="http://schemas.microsoft.com/office/powerpoint/2010/main" val="2604558144"/>
                  </p:ext>
                </p:extLst>
              </p:nvPr>
            </p:nvGraphicFramePr>
            <p:xfrm>
              <a:off x="378692" y="1262063"/>
              <a:ext cx="8141422" cy="33655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Content Placeholder 9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692" y="1262063"/>
                <a:ext cx="8141422" cy="33655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nb-NO" sz="1000" smtClean="0"/>
              <a:t>Kilde: Norges Bank</a:t>
            </a:r>
            <a:endParaRPr lang="nb-NO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47" y="331589"/>
            <a:ext cx="800102" cy="6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765"/>
            <a:ext cx="7199085" cy="516647"/>
          </a:xfrm>
        </p:spPr>
        <p:txBody>
          <a:bodyPr anchor="ctr"/>
          <a:lstStyle/>
          <a:p>
            <a:r>
              <a:rPr lang="nb-NO" dirty="0" smtClean="0"/>
              <a:t>Stresstest: Banksektoren tåler store tap</a:t>
            </a:r>
            <a:endParaRPr lang="nb-NO" dirty="0"/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01398408"/>
              </p:ext>
            </p:extLst>
          </p:nvPr>
        </p:nvGraphicFramePr>
        <p:xfrm>
          <a:off x="457200" y="1262063"/>
          <a:ext cx="8062913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nb-NO" sz="1000" smtClean="0"/>
              <a:t>Kilder: Bankenes kvartalsrapporter, Finanstilsynet, </a:t>
            </a:r>
            <a:r>
              <a:rPr lang="nb-NO" sz="1000"/>
              <a:t>S&amp;P Capital </a:t>
            </a:r>
            <a:r>
              <a:rPr lang="nb-NO" sz="1000" smtClean="0"/>
              <a:t>IQ og Norges Bank</a:t>
            </a:r>
            <a:endParaRPr lang="nb-NO" sz="1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47" y="331589"/>
            <a:ext cx="800102" cy="6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side_blå">
  <a:themeElements>
    <a:clrScheme name="Norges Bank Executive">
      <a:dk1>
        <a:srgbClr val="19435A"/>
      </a:dk1>
      <a:lt1>
        <a:srgbClr val="FFFFFF"/>
      </a:lt1>
      <a:dk2>
        <a:srgbClr val="C7E0EF"/>
      </a:dk2>
      <a:lt2>
        <a:srgbClr val="FFFFFF"/>
      </a:lt2>
      <a:accent1>
        <a:srgbClr val="225978"/>
      </a:accent1>
      <a:accent2>
        <a:srgbClr val="B0DEF1"/>
      </a:accent2>
      <a:accent3>
        <a:srgbClr val="D4CDB4"/>
      </a:accent3>
      <a:accent4>
        <a:srgbClr val="B39BB3"/>
      </a:accent4>
      <a:accent5>
        <a:srgbClr val="00B7C0"/>
      </a:accent5>
      <a:accent6>
        <a:srgbClr val="B51A24"/>
      </a:accent6>
      <a:hlink>
        <a:srgbClr val="FFFFFF"/>
      </a:hlink>
      <a:folHlink>
        <a:srgbClr val="9673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25978">
            <a:alpha val="69804"/>
          </a:srgb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B_PowerPoint.potx" id="{AFF1213A-8DAC-418D-B5AB-8DFEF7051543}" vid="{1008B9D2-DC6A-4CE8-80E3-1860E2897C60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5978"/>
      </a:accent1>
      <a:accent2>
        <a:srgbClr val="CD8C41"/>
      </a:accent2>
      <a:accent3>
        <a:srgbClr val="965A96"/>
      </a:accent3>
      <a:accent4>
        <a:srgbClr val="78A57D"/>
      </a:accent4>
      <a:accent5>
        <a:srgbClr val="DD222D"/>
      </a:accent5>
      <a:accent6>
        <a:srgbClr val="49B4D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side_hvit">
  <a:themeElements>
    <a:clrScheme name="Norges Bank 20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5978"/>
      </a:accent1>
      <a:accent2>
        <a:srgbClr val="CD8C41"/>
      </a:accent2>
      <a:accent3>
        <a:srgbClr val="965A96"/>
      </a:accent3>
      <a:accent4>
        <a:srgbClr val="78A57D"/>
      </a:accent4>
      <a:accent5>
        <a:srgbClr val="DD222D"/>
      </a:accent5>
      <a:accent6>
        <a:srgbClr val="49B4DF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B_PowerPoint.potx" id="{AFF1213A-8DAC-418D-B5AB-8DFEF7051543}" vid="{4784BF22-EF92-4DCF-B185-60CC35E52BE6}"/>
    </a:ext>
  </a:extLst>
</a:theme>
</file>

<file path=ppt/theme/theme3.xml><?xml version="1.0" encoding="utf-8"?>
<a:theme xmlns:a="http://schemas.openxmlformats.org/drawingml/2006/main" name="Norges Bank, hovedtittel og undertittel">
  <a:themeElements>
    <a:clrScheme name="Norges Bank 20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5978"/>
      </a:accent1>
      <a:accent2>
        <a:srgbClr val="CD8C41"/>
      </a:accent2>
      <a:accent3>
        <a:srgbClr val="965A96"/>
      </a:accent3>
      <a:accent4>
        <a:srgbClr val="78A57D"/>
      </a:accent4>
      <a:accent5>
        <a:srgbClr val="DD222D"/>
      </a:accent5>
      <a:accent6>
        <a:srgbClr val="49B4DF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B_PowerPoint.potx" id="{AFF1213A-8DAC-418D-B5AB-8DFEF7051543}" vid="{E7B51EAE-4E0B-4B44-9475-773BC22D6903}"/>
    </a:ext>
  </a:extLst>
</a:theme>
</file>

<file path=ppt/theme/theme4.xml><?xml version="1.0" encoding="utf-8"?>
<a:theme xmlns:a="http://schemas.openxmlformats.org/drawingml/2006/main" name="Norges Bank, hovedtittel">
  <a:themeElements>
    <a:clrScheme name="Norges Bank 20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5978"/>
      </a:accent1>
      <a:accent2>
        <a:srgbClr val="CD8C41"/>
      </a:accent2>
      <a:accent3>
        <a:srgbClr val="965A96"/>
      </a:accent3>
      <a:accent4>
        <a:srgbClr val="78A57D"/>
      </a:accent4>
      <a:accent5>
        <a:srgbClr val="DD222D"/>
      </a:accent5>
      <a:accent6>
        <a:srgbClr val="49B4DF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B_PowerPoint.potx" id="{AFF1213A-8DAC-418D-B5AB-8DFEF7051543}" vid="{D76C9218-B588-4BB8-B98A-F9C55F51C412}"/>
    </a:ext>
  </a:extLst>
</a:theme>
</file>

<file path=ppt/theme/theme5.xml><?xml version="1.0" encoding="utf-8"?>
<a:theme xmlns:a="http://schemas.openxmlformats.org/drawingml/2006/main" name="Norges Bank, uten tittel">
  <a:themeElements>
    <a:clrScheme name="Norges Bank 20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5978"/>
      </a:accent1>
      <a:accent2>
        <a:srgbClr val="CD8C41"/>
      </a:accent2>
      <a:accent3>
        <a:srgbClr val="965A96"/>
      </a:accent3>
      <a:accent4>
        <a:srgbClr val="78A57D"/>
      </a:accent4>
      <a:accent5>
        <a:srgbClr val="DD222D"/>
      </a:accent5>
      <a:accent6>
        <a:srgbClr val="49B4DF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B_PowerPoint.potx" id="{AFF1213A-8DAC-418D-B5AB-8DFEF7051543}" vid="{D0BEDF17-579D-4D95-B16C-CFA0D654C33E}"/>
    </a:ext>
  </a:extLst>
</a:theme>
</file>

<file path=ppt/theme/theme6.xml><?xml version="1.0" encoding="utf-8"?>
<a:theme xmlns:a="http://schemas.openxmlformats.org/drawingml/2006/main" name="1_Forside_blå">
  <a:themeElements>
    <a:clrScheme name="Norges Bank Executive">
      <a:dk1>
        <a:srgbClr val="19435A"/>
      </a:dk1>
      <a:lt1>
        <a:srgbClr val="FFFFFF"/>
      </a:lt1>
      <a:dk2>
        <a:srgbClr val="C7E0EF"/>
      </a:dk2>
      <a:lt2>
        <a:srgbClr val="FFFFFF"/>
      </a:lt2>
      <a:accent1>
        <a:srgbClr val="225978"/>
      </a:accent1>
      <a:accent2>
        <a:srgbClr val="B0DEF1"/>
      </a:accent2>
      <a:accent3>
        <a:srgbClr val="D4CDB4"/>
      </a:accent3>
      <a:accent4>
        <a:srgbClr val="B39BB3"/>
      </a:accent4>
      <a:accent5>
        <a:srgbClr val="00B7C0"/>
      </a:accent5>
      <a:accent6>
        <a:srgbClr val="B51A24"/>
      </a:accent6>
      <a:hlink>
        <a:srgbClr val="FFFFFF"/>
      </a:hlink>
      <a:folHlink>
        <a:srgbClr val="9673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25978">
            <a:alpha val="69804"/>
          </a:srgb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B_PowerPoint.potx" id="{AFF1213A-8DAC-418D-B5AB-8DFEF7051543}" vid="{1008B9D2-DC6A-4CE8-80E3-1860E2897C60}"/>
    </a:ext>
  </a:extLst>
</a:theme>
</file>

<file path=ppt/theme/theme7.xml><?xml version="1.0" encoding="utf-8"?>
<a:theme xmlns:a="http://schemas.openxmlformats.org/drawingml/2006/main" name="1_Norges Bank, hovedtittel">
  <a:themeElements>
    <a:clrScheme name="Norges Bank 20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5978"/>
      </a:accent1>
      <a:accent2>
        <a:srgbClr val="CD8C41"/>
      </a:accent2>
      <a:accent3>
        <a:srgbClr val="965A96"/>
      </a:accent3>
      <a:accent4>
        <a:srgbClr val="78A57D"/>
      </a:accent4>
      <a:accent5>
        <a:srgbClr val="DD222D"/>
      </a:accent5>
      <a:accent6>
        <a:srgbClr val="49B4DF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B_PowerPoint.potx" id="{AFF1213A-8DAC-418D-B5AB-8DFEF7051543}" vid="{D76C9218-B588-4BB8-B98A-F9C55F51C412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5978"/>
      </a:accent1>
      <a:accent2>
        <a:srgbClr val="CD8C41"/>
      </a:accent2>
      <a:accent3>
        <a:srgbClr val="965A96"/>
      </a:accent3>
      <a:accent4>
        <a:srgbClr val="78A57D"/>
      </a:accent4>
      <a:accent5>
        <a:srgbClr val="DD222D"/>
      </a:accent5>
      <a:accent6>
        <a:srgbClr val="49B4D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NB_PowerPoint</Template>
  <TotalTime>0</TotalTime>
  <Words>326</Words>
  <Application>Microsoft Office PowerPoint</Application>
  <PresentationFormat>On-screen Show (16:9)</PresentationFormat>
  <Paragraphs>78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Calibri</vt:lpstr>
      <vt:lpstr>Wingdings 2</vt:lpstr>
      <vt:lpstr>Wingdings</vt:lpstr>
      <vt:lpstr>Arial Black</vt:lpstr>
      <vt:lpstr>Arial</vt:lpstr>
      <vt:lpstr>Calibri Light</vt:lpstr>
      <vt:lpstr>Forside_blå</vt:lpstr>
      <vt:lpstr>Forside_hvit</vt:lpstr>
      <vt:lpstr>Norges Bank, hovedtittel og undertittel</vt:lpstr>
      <vt:lpstr>Norges Bank, hovedtittel</vt:lpstr>
      <vt:lpstr>Norges Bank, uten tittel</vt:lpstr>
      <vt:lpstr>1_Forside_blå</vt:lpstr>
      <vt:lpstr>1_Norges Bank, hovedtittel</vt:lpstr>
      <vt:lpstr>Custom Design</vt:lpstr>
      <vt:lpstr>PowerPoint Presentation</vt:lpstr>
      <vt:lpstr>Bedringen i økonomien styrker den finansielle stabiliteten i Norge</vt:lpstr>
      <vt:lpstr>Det er fortsatt fare for forstyrrelser som kan  svekke finansiell stabilitet</vt:lpstr>
      <vt:lpstr>Sårbarheter i det finansielle systemet  kan forsterke uro</vt:lpstr>
      <vt:lpstr>Det finansielle systemet er sårbart for cyberangrep</vt:lpstr>
      <vt:lpstr>Krypoaktiva ikke en trussel mot finansiell stabilitet i dag, men det kan endre seg fremover</vt:lpstr>
      <vt:lpstr>Banksektoren er godt rustet til å møte nye forstyrrelser</vt:lpstr>
      <vt:lpstr>Stresstest: Næringseiendom samt bygg og anlegg dominerer tapene</vt:lpstr>
      <vt:lpstr>Stresstest: Banksektoren tåler store tap</vt:lpstr>
      <vt:lpstr>Økte karbonpriser gir moderat utslag hos bankenes foretakskunder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2021-11-01T15:12:51Z</dcterms:created>
  <dcterms:modified xsi:type="dcterms:W3CDTF">2021-11-11T12:34:01Z</dcterms:modified>
</cp:coreProperties>
</file>