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>
        <p:scale>
          <a:sx n="66" d="100"/>
          <a:sy n="66" d="100"/>
        </p:scale>
        <p:origin x="-148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292"/>
          <c:h val="0.865721264367822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Sheet1!$B$2:$B$82</c:f>
              <c:numCache>
                <c:formatCode>General</c:formatCode>
                <c:ptCount val="15"/>
                <c:pt idx="0">
                  <c:v>16</c:v>
                </c:pt>
                <c:pt idx="1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Sheet1!$D$2:$D$82</c:f>
              <c:numCache>
                <c:formatCode>General</c:formatCode>
                <c:ptCount val="15"/>
                <c:pt idx="3">
                  <c:v>14.3</c:v>
                </c:pt>
                <c:pt idx="4">
                  <c:v>-9.1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Sheet1!$F$2:$F$82</c:f>
              <c:numCache>
                <c:formatCode>General</c:formatCode>
                <c:ptCount val="15"/>
                <c:pt idx="6">
                  <c:v>14.6</c:v>
                </c:pt>
                <c:pt idx="7">
                  <c:v>-16.3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Sheet1!$H$2:$H$82</c:f>
              <c:numCache>
                <c:formatCode>General</c:formatCode>
                <c:ptCount val="15"/>
                <c:pt idx="9" formatCode="0.0">
                  <c:v>20.399999999999999</c:v>
                </c:pt>
                <c:pt idx="10">
                  <c:v>-2.2999999999999998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Sheet1!$J$2:$J$82</c:f>
              <c:numCache>
                <c:formatCode>General</c:formatCode>
                <c:ptCount val="15"/>
                <c:pt idx="12">
                  <c:v>50.2</c:v>
                </c:pt>
                <c:pt idx="13">
                  <c:v>13.2</c:v>
                </c:pt>
              </c:numCache>
            </c:numRef>
          </c:val>
        </c:ser>
        <c:gapWidth val="140"/>
        <c:overlap val="100"/>
        <c:axId val="188760448"/>
        <c:axId val="18876198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Sheet1!$C$2:$C$82</c:f>
              <c:numCache>
                <c:formatCode>General</c:formatCode>
                <c:ptCount val="15"/>
                <c:pt idx="0">
                  <c:v>0.5</c:v>
                </c:pt>
                <c:pt idx="1">
                  <c:v>-4.5999999999999996</c:v>
                </c:pt>
                <c:pt idx="2">
                  <c:v>-0.70000000000000062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Sheet1!$E$2:$E$82</c:f>
              <c:numCache>
                <c:formatCode>General</c:formatCode>
                <c:ptCount val="15"/>
                <c:pt idx="3">
                  <c:v>0.5</c:v>
                </c:pt>
                <c:pt idx="4">
                  <c:v>-6.2</c:v>
                </c:pt>
                <c:pt idx="5">
                  <c:v>3.5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Sheet1!$G$2:$G$82</c:f>
              <c:numCache>
                <c:formatCode>General</c:formatCode>
                <c:ptCount val="15"/>
                <c:pt idx="6">
                  <c:v>3.5</c:v>
                </c:pt>
                <c:pt idx="7">
                  <c:v>-8.5</c:v>
                </c:pt>
                <c:pt idx="8">
                  <c:v>-4.2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Sheet1!$I$2:$I$82</c:f>
              <c:numCache>
                <c:formatCode>General</c:formatCode>
                <c:ptCount val="15"/>
                <c:pt idx="9">
                  <c:v>-7.8</c:v>
                </c:pt>
                <c:pt idx="10">
                  <c:v>-12.4</c:v>
                </c:pt>
                <c:pt idx="11">
                  <c:v>-20.9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Sheet1!$K$2:$K$82</c:f>
              <c:numCache>
                <c:formatCode>General</c:formatCode>
                <c:ptCount val="15"/>
                <c:pt idx="12">
                  <c:v>33</c:v>
                </c:pt>
                <c:pt idx="13">
                  <c:v>31.5</c:v>
                </c:pt>
                <c:pt idx="14">
                  <c:v>2.7</c:v>
                </c:pt>
              </c:numCache>
            </c:numRef>
          </c:val>
        </c:ser>
        <c:marker val="1"/>
        <c:axId val="188763136"/>
        <c:axId val="188769024"/>
      </c:lineChart>
      <c:catAx>
        <c:axId val="18876044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8761984"/>
        <c:crossesAt val="0"/>
        <c:auto val="1"/>
        <c:lblAlgn val="ctr"/>
        <c:lblOffset val="100"/>
        <c:tickLblSkip val="1"/>
        <c:tickMarkSkip val="4"/>
      </c:catAx>
      <c:valAx>
        <c:axId val="18876198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0448"/>
        <c:crosses val="autoZero"/>
        <c:crossBetween val="between"/>
        <c:majorUnit val="20"/>
        <c:minorUnit val="20"/>
      </c:valAx>
      <c:catAx>
        <c:axId val="1887631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9024"/>
        <c:crossesAt val="-90"/>
        <c:auto val="1"/>
        <c:lblAlgn val="ctr"/>
        <c:lblOffset val="100"/>
        <c:tickLblSkip val="1"/>
        <c:tickMarkSkip val="1"/>
      </c:catAx>
      <c:valAx>
        <c:axId val="1887690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313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Sheet1!$B$2:$B$100</c:f>
              <c:numCache>
                <c:formatCode>General</c:formatCode>
                <c:ptCount val="18"/>
                <c:pt idx="0">
                  <c:v>-32.5</c:v>
                </c:pt>
                <c:pt idx="1">
                  <c:v>-46.2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Sheet1!$D$2:$D$100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Sheet1!$F$2:$F$100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Sheet1!$H$2:$H$100</c:f>
              <c:numCache>
                <c:formatCode>General</c:formatCode>
                <c:ptCount val="18"/>
                <c:pt idx="9">
                  <c:v>0</c:v>
                </c:pt>
                <c:pt idx="10">
                  <c:v>-12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Sheet1!$J$2:$J$100</c:f>
              <c:numCache>
                <c:formatCode>General</c:formatCode>
                <c:ptCount val="18"/>
                <c:pt idx="12">
                  <c:v>-9.8000000000000007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Sheet1!$L$2:$L$100</c:f>
              <c:numCache>
                <c:formatCode>General</c:formatCode>
                <c:ptCount val="18"/>
                <c:pt idx="15">
                  <c:v>-9.8000000000000007</c:v>
                </c:pt>
                <c:pt idx="16">
                  <c:v>-4.2</c:v>
                </c:pt>
              </c:numCache>
            </c:numRef>
          </c:val>
        </c:ser>
        <c:gapWidth val="140"/>
        <c:overlap val="100"/>
        <c:axId val="189093376"/>
        <c:axId val="18909529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Sheet1!$C$2:$C$100</c:f>
              <c:numCache>
                <c:formatCode>General</c:formatCode>
                <c:ptCount val="18"/>
                <c:pt idx="0">
                  <c:v>-33.5</c:v>
                </c:pt>
                <c:pt idx="1">
                  <c:v>-32.5</c:v>
                </c:pt>
                <c:pt idx="2">
                  <c:v>-4.3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Sheet1!$E$2:$E$100</c:f>
              <c:numCache>
                <c:formatCode>General</c:formatCode>
                <c:ptCount val="18"/>
                <c:pt idx="3">
                  <c:v>-8.2000000000000011</c:v>
                </c:pt>
                <c:pt idx="4">
                  <c:v>-6.7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Sheet1!$G$2:$G$100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Sheet1!$I$2:$I$100</c:f>
              <c:numCache>
                <c:formatCode>General</c:formatCode>
                <c:ptCount val="18"/>
                <c:pt idx="9">
                  <c:v>-10.8</c:v>
                </c:pt>
                <c:pt idx="10">
                  <c:v>-9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Sheet1!$K$2:$K$100</c:f>
              <c:numCache>
                <c:formatCode>General</c:formatCode>
                <c:ptCount val="18"/>
                <c:pt idx="12">
                  <c:v>-6.5</c:v>
                </c:pt>
                <c:pt idx="13">
                  <c:v>-5.9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Sheet1!$A$2:$A$100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Sheet1!$M$2:$M$100</c:f>
              <c:numCache>
                <c:formatCode>General</c:formatCode>
                <c:ptCount val="18"/>
                <c:pt idx="15">
                  <c:v>-4.3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marker val="1"/>
        <c:axId val="189109376"/>
        <c:axId val="189110912"/>
      </c:lineChart>
      <c:catAx>
        <c:axId val="18909337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9095296"/>
        <c:crossesAt val="0"/>
        <c:auto val="1"/>
        <c:lblAlgn val="ctr"/>
        <c:lblOffset val="100"/>
        <c:tickLblSkip val="1"/>
        <c:tickMarkSkip val="4"/>
      </c:catAx>
      <c:valAx>
        <c:axId val="18909529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093376"/>
        <c:crosses val="autoZero"/>
        <c:crossBetween val="between"/>
        <c:majorUnit val="20"/>
        <c:minorUnit val="20"/>
      </c:valAx>
      <c:catAx>
        <c:axId val="18910937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110912"/>
        <c:crossesAt val="-90"/>
        <c:auto val="1"/>
        <c:lblAlgn val="ctr"/>
        <c:lblOffset val="100"/>
        <c:tickLblSkip val="1"/>
        <c:tickMarkSkip val="1"/>
      </c:catAx>
      <c:valAx>
        <c:axId val="1891109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1093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186"/>
          <c:h val="0.8489095785440673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Sheet1!$B$2:$B$82</c:f>
              <c:numCache>
                <c:formatCode>General</c:formatCode>
                <c:ptCount val="15"/>
                <c:pt idx="0">
                  <c:v>24</c:v>
                </c:pt>
                <c:pt idx="1">
                  <c:v>15.7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Sheet1!$D$2:$D$82</c:f>
              <c:numCache>
                <c:formatCode>General</c:formatCode>
                <c:ptCount val="15"/>
                <c:pt idx="3">
                  <c:v>0</c:v>
                </c:pt>
                <c:pt idx="4">
                  <c:v>-23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Sheet1!$F$2:$F$82</c:f>
              <c:numCache>
                <c:formatCode>General</c:formatCode>
                <c:ptCount val="15"/>
                <c:pt idx="6">
                  <c:v>0</c:v>
                </c:pt>
                <c:pt idx="7">
                  <c:v>-24.9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Sheet1!$H$2:$H$82</c:f>
              <c:numCache>
                <c:formatCode>General</c:formatCode>
                <c:ptCount val="15"/>
                <c:pt idx="9">
                  <c:v>0</c:v>
                </c:pt>
                <c:pt idx="10">
                  <c:v>14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Sheet1!$J$2:$J$82</c:f>
              <c:numCache>
                <c:formatCode>General</c:formatCode>
                <c:ptCount val="15"/>
                <c:pt idx="12">
                  <c:v>0</c:v>
                </c:pt>
                <c:pt idx="13">
                  <c:v>-29.2</c:v>
                </c:pt>
              </c:numCache>
            </c:numRef>
          </c:val>
        </c:ser>
        <c:gapWidth val="140"/>
        <c:overlap val="100"/>
        <c:axId val="189393152"/>
        <c:axId val="19084531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Sheet1!$E$2:$E$82</c:f>
              <c:numCache>
                <c:formatCode>General</c:formatCode>
                <c:ptCount val="15"/>
                <c:pt idx="3">
                  <c:v>-4.2</c:v>
                </c:pt>
                <c:pt idx="4">
                  <c:v>-12.8</c:v>
                </c:pt>
                <c:pt idx="5">
                  <c:v>-2.2999999999999998</c:v>
                </c:pt>
              </c:numCache>
            </c:numRef>
          </c:val>
        </c:ser>
        <c:marker val="1"/>
        <c:axId val="189393152"/>
        <c:axId val="19084531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Sheet1!$C$2:$C$82</c:f>
              <c:numCache>
                <c:formatCode>General</c:formatCode>
                <c:ptCount val="15"/>
                <c:pt idx="0">
                  <c:v>29.4</c:v>
                </c:pt>
                <c:pt idx="1">
                  <c:v>22.7</c:v>
                </c:pt>
                <c:pt idx="2">
                  <c:v>6.9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Sheet1!$G$2:$G$82</c:f>
              <c:numCache>
                <c:formatCode>General</c:formatCode>
                <c:ptCount val="15"/>
                <c:pt idx="6">
                  <c:v>-6.5</c:v>
                </c:pt>
                <c:pt idx="7">
                  <c:v>-13.9</c:v>
                </c:pt>
                <c:pt idx="8">
                  <c:v>-2.2999999999999998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Sheet1!$I$2:$I$82</c:f>
              <c:numCache>
                <c:formatCode>General</c:formatCode>
                <c:ptCount val="15"/>
                <c:pt idx="9">
                  <c:v>3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Sheet1!$A$2:$A$82</c:f>
              <c:strCache>
                <c:ptCount val="15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</c:strCache>
            </c:strRef>
          </c:cat>
          <c:val>
            <c:numRef>
              <c:f>Sheet1!$K$2:$K$82</c:f>
              <c:numCache>
                <c:formatCode>General</c:formatCode>
                <c:ptCount val="15"/>
                <c:pt idx="12">
                  <c:v>-23</c:v>
                </c:pt>
                <c:pt idx="13">
                  <c:v>-29.2</c:v>
                </c:pt>
                <c:pt idx="14">
                  <c:v>-3</c:v>
                </c:pt>
              </c:numCache>
            </c:numRef>
          </c:val>
        </c:ser>
        <c:marker val="1"/>
        <c:axId val="190847232"/>
        <c:axId val="190857216"/>
      </c:lineChart>
      <c:catAx>
        <c:axId val="18939315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0845312"/>
        <c:crossesAt val="0"/>
        <c:auto val="1"/>
        <c:lblAlgn val="ctr"/>
        <c:lblOffset val="100"/>
        <c:tickLblSkip val="1"/>
        <c:tickMarkSkip val="4"/>
      </c:catAx>
      <c:valAx>
        <c:axId val="1908453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393152"/>
        <c:crosses val="autoZero"/>
        <c:crossBetween val="between"/>
        <c:majorUnit val="20"/>
        <c:minorUnit val="20"/>
      </c:valAx>
      <c:catAx>
        <c:axId val="19084723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857216"/>
        <c:crossesAt val="-90"/>
        <c:auto val="1"/>
        <c:lblAlgn val="ctr"/>
        <c:lblOffset val="100"/>
        <c:tickLblSkip val="1"/>
        <c:tickMarkSkip val="1"/>
      </c:catAx>
      <c:valAx>
        <c:axId val="1908572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84723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2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9"/>
                <c:pt idx="0">
                  <c:v>-14.9</c:v>
                </c:pt>
                <c:pt idx="1">
                  <c:v>-4.8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9"/>
                <c:pt idx="3">
                  <c:v>13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9"/>
                <c:pt idx="6">
                  <c:v>2.7</c:v>
                </c:pt>
                <c:pt idx="7">
                  <c:v>1.3</c:v>
                </c:pt>
              </c:numCache>
            </c:numRef>
          </c:val>
        </c:ser>
        <c:gapWidth val="140"/>
        <c:overlap val="100"/>
        <c:axId val="191167872"/>
        <c:axId val="1911819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9"/>
                <c:pt idx="0">
                  <c:v>-36.6</c:v>
                </c:pt>
                <c:pt idx="1">
                  <c:v>-39.6</c:v>
                </c:pt>
                <c:pt idx="2">
                  <c:v>1.3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9"/>
                <c:pt idx="3">
                  <c:v>4.0999999999999996</c:v>
                </c:pt>
                <c:pt idx="4">
                  <c:v>19.8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9"/>
                <c:pt idx="6">
                  <c:v>27.9</c:v>
                </c:pt>
                <c:pt idx="7">
                  <c:v>-1.3</c:v>
                </c:pt>
                <c:pt idx="8">
                  <c:v>2.2000000000000002</c:v>
                </c:pt>
              </c:numCache>
            </c:numRef>
          </c:val>
        </c:ser>
        <c:marker val="1"/>
        <c:axId val="191167872"/>
        <c:axId val="191181952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Sheet1!$A$2:$A$58</c:f>
              <c:strCache>
                <c:ptCount val="9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</c:strCache>
            </c:strRef>
          </c:cat>
          <c:val>
            <c:numRef>
              <c:f>Sheet1!$H$2:$H$58</c:f>
              <c:numCache>
                <c:formatCode>General</c:formatCode>
                <c:ptCount val="9"/>
              </c:numCache>
            </c:numRef>
          </c:val>
        </c:ser>
        <c:marker val="1"/>
        <c:axId val="191189376"/>
        <c:axId val="191183488"/>
      </c:lineChart>
      <c:catAx>
        <c:axId val="191167872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1181952"/>
        <c:crossesAt val="0"/>
        <c:auto val="1"/>
        <c:lblAlgn val="ctr"/>
        <c:lblOffset val="100"/>
        <c:tickLblSkip val="1"/>
        <c:tickMarkSkip val="4"/>
      </c:catAx>
      <c:valAx>
        <c:axId val="1911819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167872"/>
        <c:crosses val="autoZero"/>
        <c:crossBetween val="between"/>
        <c:majorUnit val="20"/>
        <c:minorUnit val="20"/>
      </c:valAx>
      <c:valAx>
        <c:axId val="1911834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1189376"/>
        <c:crosses val="max"/>
        <c:crossBetween val="between"/>
        <c:majorUnit val="20"/>
      </c:valAx>
      <c:catAx>
        <c:axId val="191189376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1183488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4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Sheet1!$A$2:$A$39</c:f>
              <c:strCache>
                <c:ptCount val="6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6"/>
                <c:pt idx="0">
                  <c:v>-16.600000000000001</c:v>
                </c:pt>
                <c:pt idx="1">
                  <c:v>-4.0999999999999996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Sheet1!$A$2:$A$39</c:f>
              <c:strCache>
                <c:ptCount val="6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6"/>
                <c:pt idx="3">
                  <c:v>-40.800000000000004</c:v>
                </c:pt>
                <c:pt idx="4">
                  <c:v>-20.7</c:v>
                </c:pt>
              </c:numCache>
            </c:numRef>
          </c:val>
        </c:ser>
        <c:gapWidth val="140"/>
        <c:overlap val="100"/>
        <c:axId val="191377792"/>
        <c:axId val="19137971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Sheet1!$A$2:$A$39</c:f>
              <c:strCache>
                <c:ptCount val="6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6"/>
                <c:pt idx="0">
                  <c:v>-27.5</c:v>
                </c:pt>
                <c:pt idx="1">
                  <c:v>-3.3</c:v>
                </c:pt>
                <c:pt idx="2">
                  <c:v>-0.9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Sheet1!$A$2:$A$39</c:f>
              <c:strCache>
                <c:ptCount val="6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</c:strCache>
            </c:strRef>
          </c:cat>
          <c:val>
            <c:numRef>
              <c:f>Sheet1!$E$2:$E$39</c:f>
              <c:numCache>
                <c:formatCode>General</c:formatCode>
                <c:ptCount val="6"/>
                <c:pt idx="3">
                  <c:v>-27.5</c:v>
                </c:pt>
                <c:pt idx="4">
                  <c:v>-32.9</c:v>
                </c:pt>
                <c:pt idx="5">
                  <c:v>-16.600000000000001</c:v>
                </c:pt>
              </c:numCache>
            </c:numRef>
          </c:val>
        </c:ser>
        <c:marker val="1"/>
        <c:axId val="191389696"/>
        <c:axId val="191391232"/>
      </c:lineChart>
      <c:catAx>
        <c:axId val="191377792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1379712"/>
        <c:crossesAt val="0"/>
        <c:auto val="1"/>
        <c:lblAlgn val="ctr"/>
        <c:lblOffset val="100"/>
        <c:tickLblSkip val="1"/>
        <c:tickMarkSkip val="4"/>
      </c:catAx>
      <c:valAx>
        <c:axId val="1913797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377792"/>
        <c:crosses val="autoZero"/>
        <c:crossBetween val="between"/>
        <c:majorUnit val="20"/>
        <c:minorUnit val="20"/>
      </c:valAx>
      <c:catAx>
        <c:axId val="1913896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391232"/>
        <c:crossesAt val="-90"/>
        <c:auto val="1"/>
        <c:lblAlgn val="ctr"/>
        <c:lblOffset val="100"/>
        <c:tickLblSkip val="1"/>
        <c:tickMarkSkip val="1"/>
      </c:catAx>
      <c:valAx>
        <c:axId val="1913912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38969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14"/>
          <c:h val="0.865721264367822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Sheet1!$B$2:$B$115</c:f>
              <c:numCache>
                <c:formatCode>General</c:formatCode>
                <c:ptCount val="18"/>
                <c:pt idx="0">
                  <c:v>-25.9</c:v>
                </c:pt>
                <c:pt idx="1">
                  <c:v>-10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Sheet1!$D$2:$D$115</c:f>
              <c:numCache>
                <c:formatCode>General</c:formatCode>
                <c:ptCount val="18"/>
                <c:pt idx="3">
                  <c:v>-43.6</c:v>
                </c:pt>
                <c:pt idx="4">
                  <c:v>-10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Sheet1!$F$2:$F$115</c:f>
              <c:numCache>
                <c:formatCode>General</c:formatCode>
                <c:ptCount val="18"/>
                <c:pt idx="6">
                  <c:v>-13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Sheet1!$H$2:$H$115</c:f>
              <c:numCache>
                <c:formatCode>General</c:formatCode>
                <c:ptCount val="18"/>
                <c:pt idx="9">
                  <c:v>-29.5</c:v>
                </c:pt>
                <c:pt idx="10">
                  <c:v>-6.8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Sheet1!$J$2:$J$115</c:f>
              <c:numCache>
                <c:formatCode>General</c:formatCode>
                <c:ptCount val="18"/>
                <c:pt idx="12">
                  <c:v>-29.6</c:v>
                </c:pt>
                <c:pt idx="13">
                  <c:v>-4.0999999999999996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Sheet1!$L$2:$L$115</c:f>
              <c:numCache>
                <c:formatCode>General</c:formatCode>
                <c:ptCount val="18"/>
                <c:pt idx="15">
                  <c:v>-32.9</c:v>
                </c:pt>
                <c:pt idx="16">
                  <c:v>-20.7</c:v>
                </c:pt>
              </c:numCache>
            </c:numRef>
          </c:val>
        </c:ser>
        <c:gapWidth val="140"/>
        <c:overlap val="100"/>
        <c:axId val="195856640"/>
        <c:axId val="19585881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Sheet1!$C$2:$C$115</c:f>
              <c:numCache>
                <c:formatCode>General</c:formatCode>
                <c:ptCount val="18"/>
                <c:pt idx="0">
                  <c:v>-33.6</c:v>
                </c:pt>
                <c:pt idx="1">
                  <c:v>-18.899999999999999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Sheet1!$E$2:$E$115</c:f>
              <c:numCache>
                <c:formatCode>General</c:formatCode>
                <c:ptCount val="18"/>
                <c:pt idx="3">
                  <c:v>-33.6</c:v>
                </c:pt>
                <c:pt idx="4">
                  <c:v>-35.5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Sheet1!$G$2:$G$115</c:f>
              <c:numCache>
                <c:formatCode>General</c:formatCode>
                <c:ptCount val="18"/>
                <c:pt idx="6">
                  <c:v>-0.9</c:v>
                </c:pt>
                <c:pt idx="7">
                  <c:v>-12.1</c:v>
                </c:pt>
                <c:pt idx="8">
                  <c:v>-0.9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Sheet1!$I$2:$I$115</c:f>
              <c:numCache>
                <c:formatCode>General</c:formatCode>
                <c:ptCount val="18"/>
                <c:pt idx="9">
                  <c:v>-16.600000000000001</c:v>
                </c:pt>
                <c:pt idx="10">
                  <c:v>-22.5</c:v>
                </c:pt>
                <c:pt idx="11">
                  <c:v>-5.9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Sheet1!$K$2:$K$115</c:f>
              <c:numCache>
                <c:formatCode>General</c:formatCode>
                <c:ptCount val="18"/>
                <c:pt idx="12">
                  <c:v>-35.800000000000004</c:v>
                </c:pt>
                <c:pt idx="13">
                  <c:v>-29.6</c:v>
                </c:pt>
                <c:pt idx="14">
                  <c:v>-0.9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Sheet1!$A$2:$A$115</c:f>
              <c:strCache>
                <c:ptCount val="18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  <c:pt idx="12">
                  <c:v>4kv </c:v>
                </c:pt>
                <c:pt idx="13">
                  <c:v>1kv </c:v>
                </c:pt>
                <c:pt idx="14">
                  <c:v>2kv </c:v>
                </c:pt>
                <c:pt idx="15">
                  <c:v>4kv </c:v>
                </c:pt>
                <c:pt idx="16">
                  <c:v>1kv </c:v>
                </c:pt>
                <c:pt idx="17">
                  <c:v>2kv </c:v>
                </c:pt>
              </c:strCache>
            </c:strRef>
          </c:cat>
          <c:val>
            <c:numRef>
              <c:f>Sheet1!$M$2:$M$115</c:f>
              <c:numCache>
                <c:formatCode>General</c:formatCode>
                <c:ptCount val="18"/>
                <c:pt idx="15">
                  <c:v>-29.6</c:v>
                </c:pt>
                <c:pt idx="16">
                  <c:v>-32.9</c:v>
                </c:pt>
                <c:pt idx="17">
                  <c:v>0</c:v>
                </c:pt>
              </c:numCache>
            </c:numRef>
          </c:val>
        </c:ser>
        <c:marker val="1"/>
        <c:axId val="195860352"/>
        <c:axId val="195861888"/>
      </c:lineChart>
      <c:catAx>
        <c:axId val="195856640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5858816"/>
        <c:crossesAt val="0"/>
        <c:auto val="1"/>
        <c:lblAlgn val="ctr"/>
        <c:lblOffset val="100"/>
        <c:tickLblSkip val="1"/>
        <c:tickMarkSkip val="4"/>
      </c:catAx>
      <c:valAx>
        <c:axId val="19585881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856640"/>
        <c:crosses val="autoZero"/>
        <c:crossBetween val="between"/>
        <c:majorUnit val="20"/>
        <c:minorUnit val="20"/>
      </c:valAx>
      <c:catAx>
        <c:axId val="19586035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861888"/>
        <c:crossesAt val="-90"/>
        <c:auto val="1"/>
        <c:lblAlgn val="ctr"/>
        <c:lblOffset val="100"/>
        <c:tickLblSkip val="1"/>
        <c:tickMarkSkip val="1"/>
      </c:catAx>
      <c:valAx>
        <c:axId val="1958618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860352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14"/>
          <c:h val="0.865721264367822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Sheet1!$B$2:$B$64</c:f>
              <c:numCache>
                <c:formatCode>General</c:formatCode>
                <c:ptCount val="12"/>
                <c:pt idx="0">
                  <c:v>57.1</c:v>
                </c:pt>
                <c:pt idx="1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Sheet1!$D$2:$D$64</c:f>
              <c:numCache>
                <c:formatCode>General</c:formatCode>
                <c:ptCount val="12"/>
                <c:pt idx="3">
                  <c:v>5.9</c:v>
                </c:pt>
                <c:pt idx="4">
                  <c:v>9.1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Sheet1!$F$2:$F$64</c:f>
              <c:numCache>
                <c:formatCode>General</c:formatCode>
                <c:ptCount val="12"/>
                <c:pt idx="6">
                  <c:v>-29.6</c:v>
                </c:pt>
                <c:pt idx="7">
                  <c:v>-29.6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Sheet1!$H$2:$H$64</c:f>
              <c:numCache>
                <c:formatCode>General</c:formatCode>
                <c:ptCount val="12"/>
                <c:pt idx="9">
                  <c:v>14.2</c:v>
                </c:pt>
                <c:pt idx="10">
                  <c:v>18.100000000000001</c:v>
                </c:pt>
              </c:numCache>
            </c:numRef>
          </c:val>
        </c:ser>
        <c:gapWidth val="140"/>
        <c:overlap val="100"/>
        <c:axId val="196198784"/>
        <c:axId val="1962007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Sheet1!$C$2:$C$64</c:f>
              <c:numCache>
                <c:formatCode>General</c:formatCode>
                <c:ptCount val="12"/>
                <c:pt idx="0">
                  <c:v>47.5</c:v>
                </c:pt>
                <c:pt idx="1">
                  <c:v>61.7</c:v>
                </c:pt>
                <c:pt idx="2">
                  <c:v>26.6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Sheet1!$E$2:$E$64</c:f>
              <c:numCache>
                <c:formatCode>General</c:formatCode>
                <c:ptCount val="12"/>
                <c:pt idx="3">
                  <c:v>10</c:v>
                </c:pt>
                <c:pt idx="4">
                  <c:v>-0.9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Sheet1!$G$2:$G$64</c:f>
              <c:numCache>
                <c:formatCode>General</c:formatCode>
                <c:ptCount val="12"/>
                <c:pt idx="6">
                  <c:v>-16.600000000000001</c:v>
                </c:pt>
                <c:pt idx="7">
                  <c:v>-29.6</c:v>
                </c:pt>
                <c:pt idx="8">
                  <c:v>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 </c:v>
                </c:pt>
                <c:pt idx="4">
                  <c:v>1kv </c:v>
                </c:pt>
                <c:pt idx="5">
                  <c:v>2kv </c:v>
                </c:pt>
                <c:pt idx="6">
                  <c:v>4kv </c:v>
                </c:pt>
                <c:pt idx="7">
                  <c:v>1kv </c:v>
                </c:pt>
                <c:pt idx="8">
                  <c:v>2kv </c:v>
                </c:pt>
                <c:pt idx="9">
                  <c:v>4kv 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Sheet1!$I$2:$I$64</c:f>
              <c:numCache>
                <c:formatCode>General</c:formatCode>
                <c:ptCount val="12"/>
                <c:pt idx="9">
                  <c:v>33.800000000000004</c:v>
                </c:pt>
                <c:pt idx="10">
                  <c:v>26.1</c:v>
                </c:pt>
                <c:pt idx="11">
                  <c:v>17.2</c:v>
                </c:pt>
              </c:numCache>
            </c:numRef>
          </c:val>
        </c:ser>
        <c:marker val="1"/>
        <c:axId val="196206592"/>
        <c:axId val="196208128"/>
      </c:lineChart>
      <c:catAx>
        <c:axId val="19619878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6200704"/>
        <c:crossesAt val="0"/>
        <c:auto val="1"/>
        <c:lblAlgn val="ctr"/>
        <c:lblOffset val="100"/>
        <c:tickLblSkip val="1"/>
        <c:tickMarkSkip val="4"/>
      </c:catAx>
      <c:valAx>
        <c:axId val="19620070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198784"/>
        <c:crosses val="autoZero"/>
        <c:crossBetween val="between"/>
        <c:majorUnit val="20"/>
        <c:minorUnit val="20"/>
      </c:valAx>
      <c:catAx>
        <c:axId val="19620659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208128"/>
        <c:crossesAt val="-90"/>
        <c:auto val="1"/>
        <c:lblAlgn val="ctr"/>
        <c:lblOffset val="100"/>
        <c:tickLblSkip val="1"/>
        <c:tickMarkSkip val="1"/>
      </c:catAx>
      <c:valAx>
        <c:axId val="196208128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20659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0.64175</cdr:x>
      <cdr:y>0.16139</cdr:y>
    </cdr:from>
    <cdr:to>
      <cdr:x>0.64175</cdr:x>
      <cdr:y>0.89242</cdr:y>
    </cdr:to>
    <cdr:sp macro="" textlink="">
      <cdr:nvSpPr>
        <cdr:cNvPr id="5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0.79137</cdr:x>
      <cdr:y>0.16139</cdr:y>
    </cdr:from>
    <cdr:to>
      <cdr:x>0.79137</cdr:x>
      <cdr:y>0.89242</cdr:y>
    </cdr:to>
    <cdr:sp macro="" textlink="">
      <cdr:nvSpPr>
        <cdr:cNvPr id="6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1.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2012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4107645085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etterspørsel. Når det mangler en blå søyle er verdien lik null.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648746311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6064250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1835696" y="155679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2642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07704" y="836712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131840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</a:t>
            </a:r>
            <a:r>
              <a:rPr lang="nb-NO" sz="2000" dirty="0" smtClean="0">
                <a:latin typeface="Univers 45 Light" pitchFamily="34" charset="0"/>
              </a:rPr>
              <a:t>Nettotall.</a:t>
            </a:r>
            <a:r>
              <a:rPr lang="nb-NO" sz="2000" baseline="30000" dirty="0" smtClean="0">
                <a:latin typeface="Univers 45 Light" pitchFamily="34" charset="0"/>
              </a:rPr>
              <a:t>1)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>
                <a:latin typeface="Univers 45 Light" pitchFamily="34" charset="0"/>
              </a:rPr>
              <a:t>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427984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203848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96136" y="1628800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164288" y="1628800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Kapital-dekning</a:t>
            </a:r>
            <a:endParaRPr lang="nb-NO" sz="1600" dirty="0">
              <a:latin typeface="Univers 45 Light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07704" y="1556792"/>
            <a:ext cx="662473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ne 13"/>
          <p:cNvSpPr>
            <a:spLocks noChangeShapeType="1"/>
          </p:cNvSpPr>
          <p:nvPr/>
        </p:nvSpPr>
        <p:spPr bwMode="auto">
          <a:xfrm flipH="1" flipV="1">
            <a:off x="4572000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802839343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38310419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875275654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14329111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213535943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9407</TotalTime>
  <Words>451</Words>
  <Application>Microsoft Office PowerPoint</Application>
  <PresentationFormat>Skjermfremvisning (4:3)</PresentationFormat>
  <Paragraphs>85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Lysbilde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Lysbilde 6</vt:lpstr>
      <vt:lpstr>Lysbilde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Grethe Frøyland</cp:lastModifiedBy>
  <cp:revision>591</cp:revision>
  <dcterms:created xsi:type="dcterms:W3CDTF">2008-03-11T13:27:45Z</dcterms:created>
  <dcterms:modified xsi:type="dcterms:W3CDTF">2012-04-24T11:41:33Z</dcterms:modified>
</cp:coreProperties>
</file>