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99" r:id="rId2"/>
    <p:sldId id="379" r:id="rId3"/>
    <p:sldId id="396" r:id="rId4"/>
    <p:sldId id="374" r:id="rId5"/>
    <p:sldId id="380" r:id="rId6"/>
    <p:sldId id="375" r:id="rId7"/>
    <p:sldId id="332" r:id="rId8"/>
    <p:sldId id="362" r:id="rId9"/>
    <p:sldId id="334" r:id="rId10"/>
    <p:sldId id="335" r:id="rId11"/>
    <p:sldId id="309" r:id="rId12"/>
    <p:sldId id="312" r:id="rId13"/>
    <p:sldId id="400" r:id="rId14"/>
    <p:sldId id="383" r:id="rId15"/>
    <p:sldId id="394" r:id="rId16"/>
    <p:sldId id="392" r:id="rId17"/>
    <p:sldId id="364" r:id="rId18"/>
    <p:sldId id="399" r:id="rId19"/>
    <p:sldId id="382" r:id="rId20"/>
    <p:sldId id="407" r:id="rId21"/>
    <p:sldId id="390" r:id="rId22"/>
    <p:sldId id="397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1204"/>
    <a:srgbClr val="3472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6812" autoAdjust="0"/>
  </p:normalViewPr>
  <p:slideViewPr>
    <p:cSldViewPr>
      <p:cViewPr>
        <p:scale>
          <a:sx n="80" d="100"/>
          <a:sy n="80" d="100"/>
        </p:scale>
        <p:origin x="-79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notesViewPr>
    <p:cSldViewPr>
      <p:cViewPr varScale="1">
        <p:scale>
          <a:sx n="71" d="100"/>
          <a:sy n="71" d="100"/>
        </p:scale>
        <p:origin x="-2124" y="-9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6.xlsx"/><Relationship Id="rId1" Type="http://schemas.openxmlformats.org/officeDocument/2006/relationships/themeOverride" Target="../theme/themeOverride1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7.xlsx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6291192767570245E-2"/>
          <c:y val="2.904243804025795E-2"/>
          <c:w val="0.9089608243414018"/>
          <c:h val="0.8781808423975260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Inflasjon (KPI)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80-tallet</c:v>
                </c:pt>
                <c:pt idx="1">
                  <c:v>1995-2010</c:v>
                </c:pt>
              </c:strCache>
            </c:strRef>
          </c:cat>
          <c:val>
            <c:numRef>
              <c:f>Sheet1!$B$2:$B$3</c:f>
              <c:numCache>
                <c:formatCode>0.00</c:formatCode>
                <c:ptCount val="2"/>
                <c:pt idx="0">
                  <c:v>8.34</c:v>
                </c:pt>
                <c:pt idx="1">
                  <c:v>2.14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BNP Fastlands-Norge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80-tallet</c:v>
                </c:pt>
                <c:pt idx="1">
                  <c:v>1995-2010</c:v>
                </c:pt>
              </c:strCache>
            </c:strRef>
          </c:cat>
          <c:val>
            <c:numRef>
              <c:f>Sheet1!$C$2:$C$3</c:f>
              <c:numCache>
                <c:formatCode>0.00</c:formatCode>
                <c:ptCount val="2"/>
                <c:pt idx="0">
                  <c:v>1.7800000000000002</c:v>
                </c:pt>
                <c:pt idx="1">
                  <c:v>3.04</c:v>
                </c:pt>
              </c:numCache>
            </c:numRef>
          </c:val>
        </c:ser>
        <c:axId val="156206592"/>
        <c:axId val="156208128"/>
      </c:barChart>
      <c:catAx>
        <c:axId val="156206592"/>
        <c:scaling>
          <c:orientation val="minMax"/>
        </c:scaling>
        <c:axPos val="b"/>
        <c:majorTickMark val="in"/>
        <c:tickLblPos val="nextTo"/>
        <c:crossAx val="156208128"/>
        <c:crosses val="autoZero"/>
        <c:auto val="1"/>
        <c:lblAlgn val="ctr"/>
        <c:lblOffset val="100"/>
      </c:catAx>
      <c:valAx>
        <c:axId val="156208128"/>
        <c:scaling>
          <c:orientation val="minMax"/>
        </c:scaling>
        <c:axPos val="l"/>
        <c:numFmt formatCode="0" sourceLinked="0"/>
        <c:majorTickMark val="in"/>
        <c:tickLblPos val="nextTo"/>
        <c:crossAx val="156206592"/>
        <c:crosses val="autoZero"/>
        <c:crossBetween val="between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legend>
      <c:legendPos val="r"/>
      <c:layout>
        <c:manualLayout>
          <c:xMode val="edge"/>
          <c:yMode val="edge"/>
          <c:x val="0.56969281617576484"/>
          <c:y val="0.10179899515980358"/>
          <c:w val="0.30685039370079237"/>
          <c:h val="0.1454024259588511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141930216303658"/>
          <c:y val="3.6480509646474812E-2"/>
          <c:w val="0.73601449858045065"/>
          <c:h val="0.788830882486925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Inflasjon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10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8</c:v>
                </c:pt>
              </c:numCache>
            </c:numRef>
          </c:val>
        </c:ser>
        <c:marker val="1"/>
        <c:axId val="178629632"/>
        <c:axId val="178640000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cap="flat" cmpd="sng">
              <a:noFill/>
              <a:prstDash val="solid"/>
              <a:miter lim="800000"/>
            </a:ln>
          </c:spPr>
          <c:marker>
            <c:spPr>
              <a:noFill/>
              <a:ln>
                <a:noFill/>
                <a:prstDash val="solid"/>
              </a:ln>
            </c:spPr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78729344"/>
        <c:axId val="178641536"/>
      </c:lineChart>
      <c:catAx>
        <c:axId val="178629632"/>
        <c:scaling>
          <c:orientation val="minMax"/>
        </c:scaling>
        <c:axPos val="b"/>
        <c:numFmt formatCode="yyyy" sourceLinked="0"/>
        <c:majorTickMark val="in"/>
        <c:minorTickMark val="in"/>
        <c:tickLblPos val="none"/>
        <c:crossAx val="178640000"/>
        <c:crosses val="autoZero"/>
        <c:auto val="1"/>
        <c:lblAlgn val="ctr"/>
        <c:lblOffset val="100"/>
        <c:tickLblSkip val="3"/>
        <c:tickMarkSkip val="6"/>
      </c:catAx>
      <c:valAx>
        <c:axId val="178640000"/>
        <c:scaling>
          <c:orientation val="minMax"/>
        </c:scaling>
        <c:axPos val="l"/>
        <c:numFmt formatCode="0" sourceLinked="1"/>
        <c:majorTickMark val="in"/>
        <c:tickLblPos val="nextTo"/>
        <c:crossAx val="178629632"/>
        <c:crosses val="autoZero"/>
        <c:crossBetween val="between"/>
      </c:valAx>
      <c:valAx>
        <c:axId val="178641536"/>
        <c:scaling>
          <c:orientation val="minMax"/>
          <c:max val="14"/>
          <c:min val="0"/>
        </c:scaling>
        <c:axPos val="r"/>
        <c:numFmt formatCode="General" sourceLinked="1"/>
        <c:majorTickMark val="in"/>
        <c:tickLblPos val="nextTo"/>
        <c:crossAx val="178729344"/>
        <c:crosses val="max"/>
        <c:crossBetween val="between"/>
      </c:valAx>
      <c:catAx>
        <c:axId val="178729344"/>
        <c:scaling>
          <c:orientation val="minMax"/>
        </c:scaling>
        <c:delete val="1"/>
        <c:axPos val="b"/>
        <c:numFmt formatCode="General" sourceLinked="1"/>
        <c:tickLblPos val="none"/>
        <c:crossAx val="178641536"/>
        <c:crosses val="autoZero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1987-2009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Sheet1!$B$3:$AP$3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-0.18000000000000002</c:v>
                </c:pt>
                <c:pt idx="2">
                  <c:v>-0.27</c:v>
                </c:pt>
                <c:pt idx="3">
                  <c:v>-0.39000000000000007</c:v>
                </c:pt>
                <c:pt idx="4">
                  <c:v>-0.47000000000000003</c:v>
                </c:pt>
                <c:pt idx="5">
                  <c:v>-0.53</c:v>
                </c:pt>
                <c:pt idx="6">
                  <c:v>-0.56999999999999995</c:v>
                </c:pt>
                <c:pt idx="7">
                  <c:v>-0.58000000000000007</c:v>
                </c:pt>
                <c:pt idx="8">
                  <c:v>-0.56999999999999995</c:v>
                </c:pt>
                <c:pt idx="9">
                  <c:v>-0.55000000000000004</c:v>
                </c:pt>
                <c:pt idx="10">
                  <c:v>-0.52</c:v>
                </c:pt>
                <c:pt idx="11">
                  <c:v>-0.48000000000000004</c:v>
                </c:pt>
                <c:pt idx="12">
                  <c:v>-0.42000000000000004</c:v>
                </c:pt>
                <c:pt idx="13">
                  <c:v>-0.37000000000000005</c:v>
                </c:pt>
                <c:pt idx="14">
                  <c:v>-0.31000000000000005</c:v>
                </c:pt>
                <c:pt idx="15">
                  <c:v>-0.25</c:v>
                </c:pt>
                <c:pt idx="16">
                  <c:v>-0.2</c:v>
                </c:pt>
                <c:pt idx="17">
                  <c:v>-0.15000000000000002</c:v>
                </c:pt>
                <c:pt idx="18">
                  <c:v>-0.1</c:v>
                </c:pt>
                <c:pt idx="19">
                  <c:v>-0.05</c:v>
                </c:pt>
                <c:pt idx="20">
                  <c:v>-2.0000000000000004E-2</c:v>
                </c:pt>
                <c:pt idx="21">
                  <c:v>2.0000000000000004E-2</c:v>
                </c:pt>
                <c:pt idx="22">
                  <c:v>4.0000000000000008E-2</c:v>
                </c:pt>
                <c:pt idx="23">
                  <c:v>6.0000000000000005E-2</c:v>
                </c:pt>
                <c:pt idx="24">
                  <c:v>8.0000000000000016E-2</c:v>
                </c:pt>
                <c:pt idx="25">
                  <c:v>9.0000000000000011E-2</c:v>
                </c:pt>
                <c:pt idx="26">
                  <c:v>9.0000000000000011E-2</c:v>
                </c:pt>
                <c:pt idx="27">
                  <c:v>0.1</c:v>
                </c:pt>
                <c:pt idx="28">
                  <c:v>0.1</c:v>
                </c:pt>
                <c:pt idx="29">
                  <c:v>9.0000000000000011E-2</c:v>
                </c:pt>
                <c:pt idx="30">
                  <c:v>9.0000000000000011E-2</c:v>
                </c:pt>
                <c:pt idx="31">
                  <c:v>8.0000000000000016E-2</c:v>
                </c:pt>
                <c:pt idx="32">
                  <c:v>7.0000000000000021E-2</c:v>
                </c:pt>
                <c:pt idx="33">
                  <c:v>6.0000000000000005E-2</c:v>
                </c:pt>
                <c:pt idx="34">
                  <c:v>0.05</c:v>
                </c:pt>
                <c:pt idx="35">
                  <c:v>4.0000000000000008E-2</c:v>
                </c:pt>
                <c:pt idx="36">
                  <c:v>3.0000000000000002E-2</c:v>
                </c:pt>
                <c:pt idx="37">
                  <c:v>2.0000000000000004E-2</c:v>
                </c:pt>
                <c:pt idx="38">
                  <c:v>2.0000000000000004E-2</c:v>
                </c:pt>
                <c:pt idx="39">
                  <c:v>1.0000000000000002E-2</c:v>
                </c:pt>
                <c:pt idx="4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1988-2009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Sheet1!$B$4:$AP$4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-0.17</c:v>
                </c:pt>
                <c:pt idx="2">
                  <c:v>-0.25</c:v>
                </c:pt>
                <c:pt idx="3">
                  <c:v>-0.38000000000000006</c:v>
                </c:pt>
                <c:pt idx="4">
                  <c:v>-0.44</c:v>
                </c:pt>
                <c:pt idx="5">
                  <c:v>-0.49000000000000005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-0.48000000000000004</c:v>
                </c:pt>
                <c:pt idx="10">
                  <c:v>-0.44</c:v>
                </c:pt>
                <c:pt idx="11">
                  <c:v>-0.39000000000000007</c:v>
                </c:pt>
                <c:pt idx="12">
                  <c:v>-0.33000000000000007</c:v>
                </c:pt>
                <c:pt idx="13">
                  <c:v>-0.28000000000000008</c:v>
                </c:pt>
                <c:pt idx="14">
                  <c:v>-0.22</c:v>
                </c:pt>
                <c:pt idx="15">
                  <c:v>-0.16</c:v>
                </c:pt>
                <c:pt idx="16">
                  <c:v>-0.11</c:v>
                </c:pt>
                <c:pt idx="17">
                  <c:v>-6.0000000000000005E-2</c:v>
                </c:pt>
                <c:pt idx="18">
                  <c:v>-1.0000000000000002E-2</c:v>
                </c:pt>
                <c:pt idx="19">
                  <c:v>2.0000000000000004E-2</c:v>
                </c:pt>
                <c:pt idx="20">
                  <c:v>6.0000000000000005E-2</c:v>
                </c:pt>
                <c:pt idx="21">
                  <c:v>8.0000000000000016E-2</c:v>
                </c:pt>
                <c:pt idx="22">
                  <c:v>0.1</c:v>
                </c:pt>
                <c:pt idx="23">
                  <c:v>0.11</c:v>
                </c:pt>
                <c:pt idx="24">
                  <c:v>0.12000000000000001</c:v>
                </c:pt>
                <c:pt idx="25">
                  <c:v>0.12000000000000001</c:v>
                </c:pt>
                <c:pt idx="26">
                  <c:v>0.12000000000000001</c:v>
                </c:pt>
                <c:pt idx="27">
                  <c:v>0.11</c:v>
                </c:pt>
                <c:pt idx="28">
                  <c:v>0.1</c:v>
                </c:pt>
                <c:pt idx="29">
                  <c:v>9.0000000000000011E-2</c:v>
                </c:pt>
                <c:pt idx="30">
                  <c:v>8.0000000000000016E-2</c:v>
                </c:pt>
                <c:pt idx="31">
                  <c:v>7.0000000000000021E-2</c:v>
                </c:pt>
                <c:pt idx="32">
                  <c:v>0.05</c:v>
                </c:pt>
                <c:pt idx="33">
                  <c:v>4.0000000000000008E-2</c:v>
                </c:pt>
                <c:pt idx="34">
                  <c:v>3.0000000000000002E-2</c:v>
                </c:pt>
                <c:pt idx="35">
                  <c:v>2.0000000000000004E-2</c:v>
                </c:pt>
                <c:pt idx="36">
                  <c:v>1.0000000000000002E-2</c:v>
                </c:pt>
                <c:pt idx="37">
                  <c:v>0</c:v>
                </c:pt>
                <c:pt idx="38">
                  <c:v>-1.0000000000000002E-2</c:v>
                </c:pt>
                <c:pt idx="39">
                  <c:v>-2.0000000000000004E-2</c:v>
                </c:pt>
                <c:pt idx="40">
                  <c:v>-2.0000000000000004E-2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1989-2009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Sheet1!$B$5:$AP$5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-0.2</c:v>
                </c:pt>
                <c:pt idx="2">
                  <c:v>-0.27</c:v>
                </c:pt>
                <c:pt idx="3">
                  <c:v>-0.4</c:v>
                </c:pt>
                <c:pt idx="4">
                  <c:v>-0.45</c:v>
                </c:pt>
                <c:pt idx="5">
                  <c:v>-0.5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-0.47000000000000003</c:v>
                </c:pt>
                <c:pt idx="10">
                  <c:v>-0.41000000000000003</c:v>
                </c:pt>
                <c:pt idx="11">
                  <c:v>-0.35000000000000003</c:v>
                </c:pt>
                <c:pt idx="12">
                  <c:v>-0.28000000000000008</c:v>
                </c:pt>
                <c:pt idx="13">
                  <c:v>-0.21000000000000002</c:v>
                </c:pt>
                <c:pt idx="14">
                  <c:v>-0.14000000000000001</c:v>
                </c:pt>
                <c:pt idx="15">
                  <c:v>-6.0000000000000005E-2</c:v>
                </c:pt>
                <c:pt idx="16">
                  <c:v>0</c:v>
                </c:pt>
                <c:pt idx="17">
                  <c:v>6.0000000000000005E-2</c:v>
                </c:pt>
                <c:pt idx="18">
                  <c:v>0.11</c:v>
                </c:pt>
                <c:pt idx="19">
                  <c:v>0.16</c:v>
                </c:pt>
                <c:pt idx="20">
                  <c:v>0.19</c:v>
                </c:pt>
                <c:pt idx="21">
                  <c:v>0.21000000000000002</c:v>
                </c:pt>
                <c:pt idx="22">
                  <c:v>0.22</c:v>
                </c:pt>
                <c:pt idx="23">
                  <c:v>0.22</c:v>
                </c:pt>
                <c:pt idx="24">
                  <c:v>0.22</c:v>
                </c:pt>
                <c:pt idx="25">
                  <c:v>0.2</c:v>
                </c:pt>
                <c:pt idx="26">
                  <c:v>0.18000000000000002</c:v>
                </c:pt>
                <c:pt idx="27">
                  <c:v>0.16</c:v>
                </c:pt>
                <c:pt idx="28">
                  <c:v>0.13</c:v>
                </c:pt>
                <c:pt idx="29">
                  <c:v>0.1</c:v>
                </c:pt>
                <c:pt idx="30">
                  <c:v>6.0000000000000005E-2</c:v>
                </c:pt>
                <c:pt idx="31">
                  <c:v>3.0000000000000002E-2</c:v>
                </c:pt>
                <c:pt idx="32">
                  <c:v>1.0000000000000002E-2</c:v>
                </c:pt>
                <c:pt idx="33">
                  <c:v>-2.0000000000000004E-2</c:v>
                </c:pt>
                <c:pt idx="34">
                  <c:v>-4.0000000000000008E-2</c:v>
                </c:pt>
                <c:pt idx="35">
                  <c:v>-6.0000000000000005E-2</c:v>
                </c:pt>
                <c:pt idx="36">
                  <c:v>-8.0000000000000016E-2</c:v>
                </c:pt>
                <c:pt idx="37">
                  <c:v>-9.0000000000000011E-2</c:v>
                </c:pt>
                <c:pt idx="38">
                  <c:v>-9.0000000000000011E-2</c:v>
                </c:pt>
                <c:pt idx="39">
                  <c:v>-9.0000000000000011E-2</c:v>
                </c:pt>
                <c:pt idx="40">
                  <c:v>-9.0000000000000011E-2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1990-2009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Sheet1!$B$6:$AP$6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-0.18000000000000002</c:v>
                </c:pt>
                <c:pt idx="2">
                  <c:v>-0.23</c:v>
                </c:pt>
                <c:pt idx="3">
                  <c:v>-0.35000000000000003</c:v>
                </c:pt>
                <c:pt idx="4">
                  <c:v>-0.39000000000000007</c:v>
                </c:pt>
                <c:pt idx="5">
                  <c:v>-0.43000000000000005</c:v>
                </c:pt>
                <c:pt idx="6">
                  <c:v>-0.46</c:v>
                </c:pt>
                <c:pt idx="7">
                  <c:v>-0.45</c:v>
                </c:pt>
                <c:pt idx="8">
                  <c:v>-0.44</c:v>
                </c:pt>
                <c:pt idx="9">
                  <c:v>-0.4</c:v>
                </c:pt>
                <c:pt idx="10">
                  <c:v>-0.36000000000000004</c:v>
                </c:pt>
                <c:pt idx="11">
                  <c:v>-0.30000000000000004</c:v>
                </c:pt>
                <c:pt idx="12">
                  <c:v>-0.24000000000000002</c:v>
                </c:pt>
                <c:pt idx="13">
                  <c:v>-0.17</c:v>
                </c:pt>
                <c:pt idx="14">
                  <c:v>-0.1</c:v>
                </c:pt>
                <c:pt idx="15">
                  <c:v>-3.0000000000000002E-2</c:v>
                </c:pt>
                <c:pt idx="16">
                  <c:v>3.0000000000000002E-2</c:v>
                </c:pt>
                <c:pt idx="17">
                  <c:v>9.0000000000000011E-2</c:v>
                </c:pt>
                <c:pt idx="18">
                  <c:v>0.14000000000000001</c:v>
                </c:pt>
                <c:pt idx="19">
                  <c:v>0.18000000000000002</c:v>
                </c:pt>
                <c:pt idx="20">
                  <c:v>0.21000000000000002</c:v>
                </c:pt>
                <c:pt idx="21">
                  <c:v>0.22</c:v>
                </c:pt>
                <c:pt idx="22">
                  <c:v>0.23</c:v>
                </c:pt>
                <c:pt idx="23">
                  <c:v>0.23</c:v>
                </c:pt>
                <c:pt idx="24">
                  <c:v>0.21000000000000002</c:v>
                </c:pt>
                <c:pt idx="25">
                  <c:v>0.19</c:v>
                </c:pt>
                <c:pt idx="26">
                  <c:v>0.17</c:v>
                </c:pt>
                <c:pt idx="27">
                  <c:v>0.14000000000000001</c:v>
                </c:pt>
                <c:pt idx="28">
                  <c:v>0.1</c:v>
                </c:pt>
                <c:pt idx="29">
                  <c:v>7.0000000000000021E-2</c:v>
                </c:pt>
                <c:pt idx="30">
                  <c:v>3.0000000000000002E-2</c:v>
                </c:pt>
                <c:pt idx="31">
                  <c:v>0</c:v>
                </c:pt>
                <c:pt idx="32">
                  <c:v>-3.0000000000000002E-2</c:v>
                </c:pt>
                <c:pt idx="33">
                  <c:v>-6.0000000000000005E-2</c:v>
                </c:pt>
                <c:pt idx="34">
                  <c:v>-8.0000000000000016E-2</c:v>
                </c:pt>
                <c:pt idx="35">
                  <c:v>-0.1</c:v>
                </c:pt>
                <c:pt idx="36">
                  <c:v>-0.11</c:v>
                </c:pt>
                <c:pt idx="37">
                  <c:v>-0.11</c:v>
                </c:pt>
                <c:pt idx="38">
                  <c:v>-0.12000000000000001</c:v>
                </c:pt>
                <c:pt idx="39">
                  <c:v>-0.11</c:v>
                </c:pt>
                <c:pt idx="40">
                  <c:v>-0.1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1991-2009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Sheet1!$B$7:$AP$7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-0.18000000000000002</c:v>
                </c:pt>
                <c:pt idx="2">
                  <c:v>-0.23</c:v>
                </c:pt>
                <c:pt idx="3">
                  <c:v>-0.36000000000000004</c:v>
                </c:pt>
                <c:pt idx="4">
                  <c:v>-0.39000000000000007</c:v>
                </c:pt>
                <c:pt idx="5">
                  <c:v>-0.43000000000000005</c:v>
                </c:pt>
                <c:pt idx="6">
                  <c:v>-0.45</c:v>
                </c:pt>
                <c:pt idx="7">
                  <c:v>-0.44</c:v>
                </c:pt>
                <c:pt idx="8">
                  <c:v>-0.43000000000000005</c:v>
                </c:pt>
                <c:pt idx="9">
                  <c:v>-0.4</c:v>
                </c:pt>
                <c:pt idx="10">
                  <c:v>-0.36000000000000004</c:v>
                </c:pt>
                <c:pt idx="11">
                  <c:v>-0.31000000000000005</c:v>
                </c:pt>
                <c:pt idx="12">
                  <c:v>-0.25</c:v>
                </c:pt>
                <c:pt idx="13">
                  <c:v>-0.19</c:v>
                </c:pt>
                <c:pt idx="14">
                  <c:v>-0.13</c:v>
                </c:pt>
                <c:pt idx="15">
                  <c:v>-7.0000000000000021E-2</c:v>
                </c:pt>
                <c:pt idx="16">
                  <c:v>-1.0000000000000002E-2</c:v>
                </c:pt>
                <c:pt idx="17">
                  <c:v>4.0000000000000008E-2</c:v>
                </c:pt>
                <c:pt idx="18">
                  <c:v>9.0000000000000011E-2</c:v>
                </c:pt>
                <c:pt idx="19">
                  <c:v>0.12000000000000001</c:v>
                </c:pt>
                <c:pt idx="20">
                  <c:v>0.15000000000000002</c:v>
                </c:pt>
                <c:pt idx="21">
                  <c:v>0.17</c:v>
                </c:pt>
                <c:pt idx="22">
                  <c:v>0.19</c:v>
                </c:pt>
                <c:pt idx="23">
                  <c:v>0.19</c:v>
                </c:pt>
                <c:pt idx="24">
                  <c:v>0.19</c:v>
                </c:pt>
                <c:pt idx="25">
                  <c:v>0.18000000000000002</c:v>
                </c:pt>
                <c:pt idx="26">
                  <c:v>0.16</c:v>
                </c:pt>
                <c:pt idx="27">
                  <c:v>0.14000000000000001</c:v>
                </c:pt>
                <c:pt idx="28">
                  <c:v>0.12000000000000001</c:v>
                </c:pt>
                <c:pt idx="29">
                  <c:v>9.0000000000000011E-2</c:v>
                </c:pt>
                <c:pt idx="30">
                  <c:v>7.0000000000000021E-2</c:v>
                </c:pt>
                <c:pt idx="31">
                  <c:v>4.0000000000000008E-2</c:v>
                </c:pt>
                <c:pt idx="32">
                  <c:v>2.0000000000000004E-2</c:v>
                </c:pt>
                <c:pt idx="33">
                  <c:v>-1.0000000000000002E-2</c:v>
                </c:pt>
                <c:pt idx="34">
                  <c:v>-3.0000000000000002E-2</c:v>
                </c:pt>
                <c:pt idx="35">
                  <c:v>-4.0000000000000008E-2</c:v>
                </c:pt>
                <c:pt idx="36">
                  <c:v>-6.0000000000000005E-2</c:v>
                </c:pt>
                <c:pt idx="37">
                  <c:v>-7.0000000000000021E-2</c:v>
                </c:pt>
                <c:pt idx="38">
                  <c:v>-8.0000000000000016E-2</c:v>
                </c:pt>
                <c:pt idx="39">
                  <c:v>-8.0000000000000016E-2</c:v>
                </c:pt>
                <c:pt idx="40">
                  <c:v>-8.0000000000000016E-2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1992-2009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Sheet1!$B$8:$AP$8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-0.22</c:v>
                </c:pt>
                <c:pt idx="2">
                  <c:v>-0.28000000000000008</c:v>
                </c:pt>
                <c:pt idx="3">
                  <c:v>-0.39000000000000007</c:v>
                </c:pt>
                <c:pt idx="4">
                  <c:v>-0.41000000000000003</c:v>
                </c:pt>
                <c:pt idx="5">
                  <c:v>-0.43000000000000005</c:v>
                </c:pt>
                <c:pt idx="6">
                  <c:v>-0.44</c:v>
                </c:pt>
                <c:pt idx="7">
                  <c:v>-0.42000000000000004</c:v>
                </c:pt>
                <c:pt idx="8">
                  <c:v>-0.39000000000000007</c:v>
                </c:pt>
                <c:pt idx="9">
                  <c:v>-0.35000000000000003</c:v>
                </c:pt>
                <c:pt idx="10">
                  <c:v>-0.29000000000000004</c:v>
                </c:pt>
                <c:pt idx="11">
                  <c:v>-0.23</c:v>
                </c:pt>
                <c:pt idx="12">
                  <c:v>-0.17</c:v>
                </c:pt>
                <c:pt idx="13">
                  <c:v>-0.11</c:v>
                </c:pt>
                <c:pt idx="14">
                  <c:v>-0.05</c:v>
                </c:pt>
                <c:pt idx="15">
                  <c:v>0</c:v>
                </c:pt>
                <c:pt idx="16">
                  <c:v>0.05</c:v>
                </c:pt>
                <c:pt idx="17">
                  <c:v>9.0000000000000011E-2</c:v>
                </c:pt>
                <c:pt idx="18">
                  <c:v>0.12000000000000001</c:v>
                </c:pt>
                <c:pt idx="19">
                  <c:v>0.14000000000000001</c:v>
                </c:pt>
                <c:pt idx="20">
                  <c:v>0.15000000000000002</c:v>
                </c:pt>
                <c:pt idx="21">
                  <c:v>0.16</c:v>
                </c:pt>
                <c:pt idx="22">
                  <c:v>0.16</c:v>
                </c:pt>
                <c:pt idx="23">
                  <c:v>0.15000000000000002</c:v>
                </c:pt>
                <c:pt idx="24">
                  <c:v>0.14000000000000001</c:v>
                </c:pt>
                <c:pt idx="25">
                  <c:v>0.12000000000000001</c:v>
                </c:pt>
                <c:pt idx="26">
                  <c:v>0.1</c:v>
                </c:pt>
                <c:pt idx="27">
                  <c:v>8.0000000000000016E-2</c:v>
                </c:pt>
                <c:pt idx="28">
                  <c:v>0.05</c:v>
                </c:pt>
                <c:pt idx="29">
                  <c:v>3.0000000000000002E-2</c:v>
                </c:pt>
                <c:pt idx="30">
                  <c:v>1.0000000000000002E-2</c:v>
                </c:pt>
                <c:pt idx="31">
                  <c:v>-1.0000000000000002E-2</c:v>
                </c:pt>
                <c:pt idx="32">
                  <c:v>-2.0000000000000004E-2</c:v>
                </c:pt>
                <c:pt idx="33">
                  <c:v>-4.0000000000000008E-2</c:v>
                </c:pt>
                <c:pt idx="34">
                  <c:v>-0.05</c:v>
                </c:pt>
                <c:pt idx="35">
                  <c:v>-0.05</c:v>
                </c:pt>
                <c:pt idx="36">
                  <c:v>-6.0000000000000005E-2</c:v>
                </c:pt>
                <c:pt idx="37">
                  <c:v>-6.0000000000000005E-2</c:v>
                </c:pt>
                <c:pt idx="38">
                  <c:v>-6.0000000000000005E-2</c:v>
                </c:pt>
                <c:pt idx="39">
                  <c:v>-0.05</c:v>
                </c:pt>
                <c:pt idx="40">
                  <c:v>-0.05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1993-2009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Sheet1!$B$9:$AP$9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-0.27</c:v>
                </c:pt>
                <c:pt idx="2">
                  <c:v>-0.41000000000000003</c:v>
                </c:pt>
                <c:pt idx="3">
                  <c:v>-0.59</c:v>
                </c:pt>
                <c:pt idx="4">
                  <c:v>-0.67000000000000015</c:v>
                </c:pt>
                <c:pt idx="5">
                  <c:v>-0.73000000000000009</c:v>
                </c:pt>
                <c:pt idx="6">
                  <c:v>-0.7400000000000001</c:v>
                </c:pt>
                <c:pt idx="7">
                  <c:v>-0.72000000000000008</c:v>
                </c:pt>
                <c:pt idx="8">
                  <c:v>-0.66000000000000014</c:v>
                </c:pt>
                <c:pt idx="9">
                  <c:v>-0.58000000000000007</c:v>
                </c:pt>
                <c:pt idx="10">
                  <c:v>-0.48000000000000004</c:v>
                </c:pt>
                <c:pt idx="11">
                  <c:v>-0.37000000000000005</c:v>
                </c:pt>
                <c:pt idx="12">
                  <c:v>-0.26</c:v>
                </c:pt>
                <c:pt idx="13">
                  <c:v>-0.14000000000000001</c:v>
                </c:pt>
                <c:pt idx="14">
                  <c:v>-3.0000000000000002E-2</c:v>
                </c:pt>
                <c:pt idx="15">
                  <c:v>7.0000000000000021E-2</c:v>
                </c:pt>
                <c:pt idx="16">
                  <c:v>0.16</c:v>
                </c:pt>
                <c:pt idx="17">
                  <c:v>0.24000000000000002</c:v>
                </c:pt>
                <c:pt idx="18">
                  <c:v>0.29000000000000004</c:v>
                </c:pt>
                <c:pt idx="19">
                  <c:v>0.33000000000000007</c:v>
                </c:pt>
                <c:pt idx="20">
                  <c:v>0.35000000000000003</c:v>
                </c:pt>
                <c:pt idx="21">
                  <c:v>0.35000000000000003</c:v>
                </c:pt>
                <c:pt idx="22">
                  <c:v>0.33000000000000007</c:v>
                </c:pt>
                <c:pt idx="23">
                  <c:v>0.30000000000000004</c:v>
                </c:pt>
                <c:pt idx="24">
                  <c:v>0.27</c:v>
                </c:pt>
                <c:pt idx="25">
                  <c:v>0.22</c:v>
                </c:pt>
                <c:pt idx="26">
                  <c:v>0.17</c:v>
                </c:pt>
                <c:pt idx="27">
                  <c:v>0.11</c:v>
                </c:pt>
                <c:pt idx="28">
                  <c:v>6.0000000000000005E-2</c:v>
                </c:pt>
                <c:pt idx="29">
                  <c:v>1.0000000000000002E-2</c:v>
                </c:pt>
                <c:pt idx="30">
                  <c:v>-4.0000000000000008E-2</c:v>
                </c:pt>
                <c:pt idx="31">
                  <c:v>-8.0000000000000016E-2</c:v>
                </c:pt>
                <c:pt idx="32">
                  <c:v>-0.11</c:v>
                </c:pt>
                <c:pt idx="33">
                  <c:v>-0.14000000000000001</c:v>
                </c:pt>
                <c:pt idx="34">
                  <c:v>-0.15000000000000002</c:v>
                </c:pt>
                <c:pt idx="35">
                  <c:v>-0.16</c:v>
                </c:pt>
                <c:pt idx="36">
                  <c:v>-0.16</c:v>
                </c:pt>
                <c:pt idx="37">
                  <c:v>-0.15000000000000002</c:v>
                </c:pt>
                <c:pt idx="38">
                  <c:v>-0.14000000000000001</c:v>
                </c:pt>
                <c:pt idx="39">
                  <c:v>-0.12000000000000001</c:v>
                </c:pt>
                <c:pt idx="40">
                  <c:v>-0.1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1994-2009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Sheet1!$B$10:$AP$10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-0.22</c:v>
                </c:pt>
                <c:pt idx="2">
                  <c:v>-0.36000000000000004</c:v>
                </c:pt>
                <c:pt idx="3">
                  <c:v>-0.54</c:v>
                </c:pt>
                <c:pt idx="4">
                  <c:v>-0.62000000000000011</c:v>
                </c:pt>
                <c:pt idx="5">
                  <c:v>-0.68</c:v>
                </c:pt>
                <c:pt idx="6">
                  <c:v>-0.70000000000000007</c:v>
                </c:pt>
                <c:pt idx="7">
                  <c:v>-0.67000000000000015</c:v>
                </c:pt>
                <c:pt idx="8">
                  <c:v>-0.62000000000000011</c:v>
                </c:pt>
                <c:pt idx="9">
                  <c:v>-0.53</c:v>
                </c:pt>
                <c:pt idx="10">
                  <c:v>-0.43000000000000005</c:v>
                </c:pt>
                <c:pt idx="11">
                  <c:v>-0.31000000000000005</c:v>
                </c:pt>
                <c:pt idx="12">
                  <c:v>-0.18000000000000002</c:v>
                </c:pt>
                <c:pt idx="13">
                  <c:v>-6.0000000000000005E-2</c:v>
                </c:pt>
                <c:pt idx="14">
                  <c:v>6.0000000000000005E-2</c:v>
                </c:pt>
                <c:pt idx="15">
                  <c:v>0.16</c:v>
                </c:pt>
                <c:pt idx="16">
                  <c:v>0.25</c:v>
                </c:pt>
                <c:pt idx="17">
                  <c:v>0.32000000000000006</c:v>
                </c:pt>
                <c:pt idx="18">
                  <c:v>0.36000000000000004</c:v>
                </c:pt>
                <c:pt idx="19">
                  <c:v>0.39000000000000007</c:v>
                </c:pt>
                <c:pt idx="20">
                  <c:v>0.39000000000000007</c:v>
                </c:pt>
                <c:pt idx="21">
                  <c:v>0.37000000000000005</c:v>
                </c:pt>
                <c:pt idx="22">
                  <c:v>0.34</c:v>
                </c:pt>
                <c:pt idx="23">
                  <c:v>0.29000000000000004</c:v>
                </c:pt>
                <c:pt idx="24">
                  <c:v>0.23</c:v>
                </c:pt>
                <c:pt idx="25">
                  <c:v>0.17</c:v>
                </c:pt>
                <c:pt idx="26">
                  <c:v>0.1</c:v>
                </c:pt>
                <c:pt idx="27">
                  <c:v>3.0000000000000002E-2</c:v>
                </c:pt>
                <c:pt idx="28">
                  <c:v>-3.0000000000000002E-2</c:v>
                </c:pt>
                <c:pt idx="29">
                  <c:v>-9.0000000000000011E-2</c:v>
                </c:pt>
                <c:pt idx="30">
                  <c:v>-0.14000000000000001</c:v>
                </c:pt>
                <c:pt idx="31">
                  <c:v>-0.18000000000000002</c:v>
                </c:pt>
                <c:pt idx="32">
                  <c:v>-0.2</c:v>
                </c:pt>
                <c:pt idx="33">
                  <c:v>-0.21000000000000002</c:v>
                </c:pt>
                <c:pt idx="34">
                  <c:v>-0.22</c:v>
                </c:pt>
                <c:pt idx="35">
                  <c:v>-0.21000000000000002</c:v>
                </c:pt>
                <c:pt idx="36">
                  <c:v>-0.19</c:v>
                </c:pt>
                <c:pt idx="37">
                  <c:v>-0.16</c:v>
                </c:pt>
                <c:pt idx="38">
                  <c:v>-0.13</c:v>
                </c:pt>
                <c:pt idx="39">
                  <c:v>-9.0000000000000011E-2</c:v>
                </c:pt>
                <c:pt idx="40">
                  <c:v>-0.05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1995-2009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Sheet1!$B$11:$AP$11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-0.23</c:v>
                </c:pt>
                <c:pt idx="2">
                  <c:v>-0.36000000000000004</c:v>
                </c:pt>
                <c:pt idx="3">
                  <c:v>-0.56000000000000005</c:v>
                </c:pt>
                <c:pt idx="4">
                  <c:v>-0.63000000000000012</c:v>
                </c:pt>
                <c:pt idx="5">
                  <c:v>-0.68</c:v>
                </c:pt>
                <c:pt idx="6">
                  <c:v>-0.69000000000000006</c:v>
                </c:pt>
                <c:pt idx="7">
                  <c:v>-0.65000000000000013</c:v>
                </c:pt>
                <c:pt idx="8">
                  <c:v>-0.59</c:v>
                </c:pt>
                <c:pt idx="9">
                  <c:v>-0.5</c:v>
                </c:pt>
                <c:pt idx="10">
                  <c:v>-0.39000000000000007</c:v>
                </c:pt>
                <c:pt idx="11">
                  <c:v>-0.27</c:v>
                </c:pt>
                <c:pt idx="12">
                  <c:v>-0.15000000000000002</c:v>
                </c:pt>
                <c:pt idx="13">
                  <c:v>-3.0000000000000002E-2</c:v>
                </c:pt>
                <c:pt idx="14">
                  <c:v>8.0000000000000016E-2</c:v>
                </c:pt>
                <c:pt idx="15">
                  <c:v>0.18000000000000002</c:v>
                </c:pt>
                <c:pt idx="16">
                  <c:v>0.26</c:v>
                </c:pt>
                <c:pt idx="17">
                  <c:v>0.32000000000000006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0.38000000000000006</c:v>
                </c:pt>
                <c:pt idx="21">
                  <c:v>0.35000000000000003</c:v>
                </c:pt>
                <c:pt idx="22">
                  <c:v>0.32000000000000006</c:v>
                </c:pt>
                <c:pt idx="23">
                  <c:v>0.27</c:v>
                </c:pt>
                <c:pt idx="24">
                  <c:v>0.21000000000000002</c:v>
                </c:pt>
                <c:pt idx="25">
                  <c:v>0.14000000000000001</c:v>
                </c:pt>
                <c:pt idx="26">
                  <c:v>8.0000000000000016E-2</c:v>
                </c:pt>
                <c:pt idx="27">
                  <c:v>1.0000000000000002E-2</c:v>
                </c:pt>
                <c:pt idx="28">
                  <c:v>-0.05</c:v>
                </c:pt>
                <c:pt idx="29">
                  <c:v>-0.1</c:v>
                </c:pt>
                <c:pt idx="30">
                  <c:v>-0.14000000000000001</c:v>
                </c:pt>
                <c:pt idx="31">
                  <c:v>-0.17</c:v>
                </c:pt>
                <c:pt idx="32">
                  <c:v>-0.2</c:v>
                </c:pt>
                <c:pt idx="33">
                  <c:v>-0.21000000000000002</c:v>
                </c:pt>
                <c:pt idx="34">
                  <c:v>-0.2</c:v>
                </c:pt>
                <c:pt idx="35">
                  <c:v>-0.19</c:v>
                </c:pt>
                <c:pt idx="36">
                  <c:v>-0.17</c:v>
                </c:pt>
                <c:pt idx="37">
                  <c:v>-0.14000000000000001</c:v>
                </c:pt>
                <c:pt idx="38">
                  <c:v>-0.11</c:v>
                </c:pt>
                <c:pt idx="39">
                  <c:v>-8.0000000000000016E-2</c:v>
                </c:pt>
                <c:pt idx="40">
                  <c:v>-4.0000000000000008E-2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Sheet1!$B$12:$AP$12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-0.17</c:v>
                </c:pt>
                <c:pt idx="2">
                  <c:v>-0.28000000000000008</c:v>
                </c:pt>
                <c:pt idx="3">
                  <c:v>-0.44</c:v>
                </c:pt>
                <c:pt idx="4">
                  <c:v>-0.49000000000000005</c:v>
                </c:pt>
                <c:pt idx="5">
                  <c:v>-0.51</c:v>
                </c:pt>
                <c:pt idx="6">
                  <c:v>-0.5</c:v>
                </c:pt>
                <c:pt idx="7">
                  <c:v>-0.44</c:v>
                </c:pt>
                <c:pt idx="8">
                  <c:v>-0.37000000000000005</c:v>
                </c:pt>
                <c:pt idx="9">
                  <c:v>-0.28000000000000008</c:v>
                </c:pt>
                <c:pt idx="10">
                  <c:v>-0.18000000000000002</c:v>
                </c:pt>
                <c:pt idx="11">
                  <c:v>-7.0000000000000021E-2</c:v>
                </c:pt>
                <c:pt idx="12">
                  <c:v>3.0000000000000002E-2</c:v>
                </c:pt>
                <c:pt idx="13">
                  <c:v>0.11</c:v>
                </c:pt>
                <c:pt idx="14">
                  <c:v>0.19</c:v>
                </c:pt>
                <c:pt idx="15">
                  <c:v>0.24000000000000002</c:v>
                </c:pt>
                <c:pt idx="16">
                  <c:v>0.28000000000000008</c:v>
                </c:pt>
                <c:pt idx="17">
                  <c:v>0.30000000000000004</c:v>
                </c:pt>
                <c:pt idx="18">
                  <c:v>0.29000000000000004</c:v>
                </c:pt>
                <c:pt idx="19">
                  <c:v>0.27</c:v>
                </c:pt>
                <c:pt idx="20">
                  <c:v>0.24000000000000002</c:v>
                </c:pt>
                <c:pt idx="21">
                  <c:v>0.19</c:v>
                </c:pt>
                <c:pt idx="22">
                  <c:v>0.14000000000000001</c:v>
                </c:pt>
                <c:pt idx="23">
                  <c:v>8.0000000000000016E-2</c:v>
                </c:pt>
                <c:pt idx="24">
                  <c:v>2.0000000000000004E-2</c:v>
                </c:pt>
                <c:pt idx="25">
                  <c:v>-3.0000000000000002E-2</c:v>
                </c:pt>
                <c:pt idx="26">
                  <c:v>-8.0000000000000016E-2</c:v>
                </c:pt>
                <c:pt idx="27">
                  <c:v>-0.12000000000000001</c:v>
                </c:pt>
                <c:pt idx="28">
                  <c:v>-0.14000000000000001</c:v>
                </c:pt>
                <c:pt idx="29">
                  <c:v>-0.16</c:v>
                </c:pt>
                <c:pt idx="30">
                  <c:v>-0.16</c:v>
                </c:pt>
                <c:pt idx="31">
                  <c:v>-0.16</c:v>
                </c:pt>
                <c:pt idx="32">
                  <c:v>-0.15000000000000002</c:v>
                </c:pt>
                <c:pt idx="33">
                  <c:v>-0.12000000000000001</c:v>
                </c:pt>
                <c:pt idx="34">
                  <c:v>-0.1</c:v>
                </c:pt>
                <c:pt idx="35">
                  <c:v>-7.0000000000000021E-2</c:v>
                </c:pt>
                <c:pt idx="36">
                  <c:v>-3.0000000000000002E-2</c:v>
                </c:pt>
                <c:pt idx="37">
                  <c:v>0</c:v>
                </c:pt>
                <c:pt idx="38">
                  <c:v>3.0000000000000002E-2</c:v>
                </c:pt>
                <c:pt idx="39">
                  <c:v>0.05</c:v>
                </c:pt>
                <c:pt idx="40">
                  <c:v>7.0000000000000021E-2</c:v>
                </c:pt>
              </c:numCache>
            </c:numRef>
          </c:val>
        </c:ser>
        <c:ser>
          <c:idx val="12"/>
          <c:order val="11"/>
          <c:tx>
            <c:strRef>
              <c:f>Sheet1!$A$14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Sheet1!$B$14:$AP$14</c:f>
            </c:numRef>
          </c:val>
        </c:ser>
        <c:marker val="1"/>
        <c:axId val="178808704"/>
        <c:axId val="178810240"/>
      </c:lineChar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Sheet1!$B$2:$AP$2</c:f>
              <c:numCache>
                <c:formatCode>0.00</c:formatCode>
                <c:ptCount val="41"/>
                <c:pt idx="0" formatCode="@">
                  <c:v>0</c:v>
                </c:pt>
                <c:pt idx="1">
                  <c:v>-0.17</c:v>
                </c:pt>
                <c:pt idx="2">
                  <c:v>-0.29000000000000004</c:v>
                </c:pt>
                <c:pt idx="3">
                  <c:v>-0.45</c:v>
                </c:pt>
                <c:pt idx="4">
                  <c:v>-0.54</c:v>
                </c:pt>
                <c:pt idx="5">
                  <c:v>-0.62000000000000011</c:v>
                </c:pt>
                <c:pt idx="6">
                  <c:v>-0.67000000000000015</c:v>
                </c:pt>
                <c:pt idx="7">
                  <c:v>-0.69000000000000006</c:v>
                </c:pt>
                <c:pt idx="8">
                  <c:v>-0.69000000000000006</c:v>
                </c:pt>
                <c:pt idx="9">
                  <c:v>-0.68</c:v>
                </c:pt>
                <c:pt idx="10">
                  <c:v>-0.66000000000000014</c:v>
                </c:pt>
                <c:pt idx="11">
                  <c:v>-0.62000000000000011</c:v>
                </c:pt>
                <c:pt idx="12">
                  <c:v>-0.58000000000000007</c:v>
                </c:pt>
                <c:pt idx="13">
                  <c:v>-0.53</c:v>
                </c:pt>
                <c:pt idx="14">
                  <c:v>-0.49000000000000005</c:v>
                </c:pt>
                <c:pt idx="15">
                  <c:v>-0.44</c:v>
                </c:pt>
                <c:pt idx="16">
                  <c:v>-0.39000000000000007</c:v>
                </c:pt>
                <c:pt idx="17">
                  <c:v>-0.34</c:v>
                </c:pt>
                <c:pt idx="18">
                  <c:v>-0.29000000000000004</c:v>
                </c:pt>
                <c:pt idx="19">
                  <c:v>-0.25</c:v>
                </c:pt>
                <c:pt idx="20">
                  <c:v>-0.21000000000000002</c:v>
                </c:pt>
                <c:pt idx="21">
                  <c:v>-0.18000000000000002</c:v>
                </c:pt>
                <c:pt idx="22">
                  <c:v>-0.14000000000000001</c:v>
                </c:pt>
                <c:pt idx="23">
                  <c:v>-0.11</c:v>
                </c:pt>
                <c:pt idx="24">
                  <c:v>-9.0000000000000011E-2</c:v>
                </c:pt>
                <c:pt idx="25">
                  <c:v>-7.0000000000000021E-2</c:v>
                </c:pt>
                <c:pt idx="26">
                  <c:v>-0.05</c:v>
                </c:pt>
                <c:pt idx="27">
                  <c:v>-3.0000000000000002E-2</c:v>
                </c:pt>
                <c:pt idx="28">
                  <c:v>-2.0000000000000004E-2</c:v>
                </c:pt>
                <c:pt idx="29">
                  <c:v>0</c:v>
                </c:pt>
                <c:pt idx="30">
                  <c:v>0</c:v>
                </c:pt>
                <c:pt idx="31">
                  <c:v>1.0000000000000002E-2</c:v>
                </c:pt>
                <c:pt idx="32">
                  <c:v>2.0000000000000004E-2</c:v>
                </c:pt>
                <c:pt idx="33">
                  <c:v>2.0000000000000004E-2</c:v>
                </c:pt>
                <c:pt idx="34">
                  <c:v>2.0000000000000004E-2</c:v>
                </c:pt>
                <c:pt idx="35">
                  <c:v>3.0000000000000002E-2</c:v>
                </c:pt>
                <c:pt idx="36">
                  <c:v>3.0000000000000002E-2</c:v>
                </c:pt>
                <c:pt idx="37">
                  <c:v>3.0000000000000002E-2</c:v>
                </c:pt>
                <c:pt idx="38">
                  <c:v>3.0000000000000002E-2</c:v>
                </c:pt>
                <c:pt idx="39">
                  <c:v>2.0000000000000004E-2</c:v>
                </c:pt>
                <c:pt idx="40">
                  <c:v>2.0000000000000004E-2</c:v>
                </c:pt>
              </c:numCache>
            </c:numRef>
          </c:val>
        </c:ser>
        <c:marker val="1"/>
        <c:axId val="178825856"/>
        <c:axId val="178824320"/>
      </c:lineChart>
      <c:catAx>
        <c:axId val="178808704"/>
        <c:scaling>
          <c:orientation val="minMax"/>
        </c:scaling>
        <c:axPos val="b"/>
        <c:majorTickMark val="in"/>
        <c:tickLblPos val="nextTo"/>
        <c:crossAx val="178810240"/>
        <c:crossesAt val="-0.8"/>
        <c:auto val="1"/>
        <c:lblAlgn val="ctr"/>
        <c:lblOffset val="100"/>
        <c:tickLblSkip val="8"/>
        <c:tickMarkSkip val="8"/>
      </c:catAx>
      <c:valAx>
        <c:axId val="178810240"/>
        <c:scaling>
          <c:orientation val="minMax"/>
          <c:max val="0.60000000000000064"/>
          <c:min val="-0.8"/>
        </c:scaling>
        <c:axPos val="l"/>
        <c:numFmt formatCode="@" sourceLinked="1"/>
        <c:majorTickMark val="in"/>
        <c:tickLblPos val="nextTo"/>
        <c:crossAx val="178808704"/>
        <c:crosses val="autoZero"/>
        <c:crossBetween val="between"/>
      </c:valAx>
      <c:valAx>
        <c:axId val="178824320"/>
        <c:scaling>
          <c:orientation val="minMax"/>
          <c:max val="0.60000000000000064"/>
          <c:min val="-0.8"/>
        </c:scaling>
        <c:axPos val="r"/>
        <c:numFmt formatCode="@" sourceLinked="1"/>
        <c:majorTickMark val="in"/>
        <c:tickLblPos val="nextTo"/>
        <c:crossAx val="178825856"/>
        <c:crosses val="max"/>
        <c:crossBetween val="between"/>
        <c:majorUnit val="0.2"/>
        <c:minorUnit val="2.0000000000000011E-2"/>
      </c:valAx>
      <c:catAx>
        <c:axId val="178825856"/>
        <c:scaling>
          <c:orientation val="minMax"/>
        </c:scaling>
        <c:axPos val="b"/>
        <c:majorTickMark val="none"/>
        <c:tickLblPos val="none"/>
        <c:crossAx val="178824320"/>
        <c:crossesAt val="0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654093807794917"/>
          <c:y val="4.2908793284620113E-2"/>
          <c:w val="0.77897235744196569"/>
          <c:h val="0.83475033963609135"/>
        </c:manualLayout>
      </c:layout>
      <c:lineChart>
        <c:grouping val="standard"/>
        <c:ser>
          <c:idx val="0"/>
          <c:order val="0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Sheet1!$A$2:$AP$2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-1.0000000000000005E-2</c:v>
                </c:pt>
                <c:pt idx="3">
                  <c:v>4.0000000000000022E-2</c:v>
                </c:pt>
                <c:pt idx="4">
                  <c:v>2.0000000000000011E-2</c:v>
                </c:pt>
                <c:pt idx="5">
                  <c:v>0</c:v>
                </c:pt>
                <c:pt idx="6">
                  <c:v>-4.0000000000000022E-2</c:v>
                </c:pt>
                <c:pt idx="7">
                  <c:v>-9.0000000000000024E-2</c:v>
                </c:pt>
                <c:pt idx="8">
                  <c:v>-0.12000000000000002</c:v>
                </c:pt>
                <c:pt idx="9">
                  <c:v>-0.16</c:v>
                </c:pt>
                <c:pt idx="10">
                  <c:v>-0.1800000000000001</c:v>
                </c:pt>
                <c:pt idx="11">
                  <c:v>-0.2</c:v>
                </c:pt>
                <c:pt idx="12">
                  <c:v>-0.2100000000000001</c:v>
                </c:pt>
                <c:pt idx="13">
                  <c:v>-0.2100000000000001</c:v>
                </c:pt>
                <c:pt idx="14">
                  <c:v>-0.2100000000000001</c:v>
                </c:pt>
                <c:pt idx="15">
                  <c:v>-0.2</c:v>
                </c:pt>
                <c:pt idx="16">
                  <c:v>-0.19</c:v>
                </c:pt>
                <c:pt idx="17">
                  <c:v>-0.1800000000000001</c:v>
                </c:pt>
                <c:pt idx="18">
                  <c:v>-0.17</c:v>
                </c:pt>
                <c:pt idx="19">
                  <c:v>-0.15000000000000011</c:v>
                </c:pt>
                <c:pt idx="20">
                  <c:v>-0.14000000000000001</c:v>
                </c:pt>
                <c:pt idx="21">
                  <c:v>-0.12000000000000002</c:v>
                </c:pt>
                <c:pt idx="22">
                  <c:v>-0.11</c:v>
                </c:pt>
                <c:pt idx="23">
                  <c:v>-0.1</c:v>
                </c:pt>
                <c:pt idx="24">
                  <c:v>-8.0000000000000043E-2</c:v>
                </c:pt>
                <c:pt idx="25">
                  <c:v>-7.0000000000000021E-2</c:v>
                </c:pt>
                <c:pt idx="26">
                  <c:v>-6.0000000000000032E-2</c:v>
                </c:pt>
                <c:pt idx="27">
                  <c:v>-0.05</c:v>
                </c:pt>
                <c:pt idx="28">
                  <c:v>-4.0000000000000022E-2</c:v>
                </c:pt>
                <c:pt idx="29">
                  <c:v>-3.0000000000000002E-2</c:v>
                </c:pt>
                <c:pt idx="30">
                  <c:v>-2.0000000000000011E-2</c:v>
                </c:pt>
                <c:pt idx="31">
                  <c:v>-2.0000000000000011E-2</c:v>
                </c:pt>
                <c:pt idx="32">
                  <c:v>-1.0000000000000005E-2</c:v>
                </c:pt>
                <c:pt idx="33">
                  <c:v>-1.0000000000000005E-2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1.0000000000000005E-2</c:v>
                </c:pt>
                <c:pt idx="39">
                  <c:v>1.0000000000000005E-2</c:v>
                </c:pt>
                <c:pt idx="40">
                  <c:v>1.0000000000000005E-2</c:v>
                </c:pt>
                <c:pt idx="41">
                  <c:v>1.0000000000000005E-2</c:v>
                </c:pt>
              </c:numCache>
            </c:numRef>
          </c:val>
        </c:ser>
        <c:ser>
          <c:idx val="2"/>
          <c:order val="2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Sheet1!$A$4:$AP$4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-2.0000000000000011E-2</c:v>
                </c:pt>
                <c:pt idx="3">
                  <c:v>3.0000000000000002E-2</c:v>
                </c:pt>
                <c:pt idx="4">
                  <c:v>2.0000000000000011E-2</c:v>
                </c:pt>
                <c:pt idx="5">
                  <c:v>1.0000000000000005E-2</c:v>
                </c:pt>
                <c:pt idx="6">
                  <c:v>-2.0000000000000011E-2</c:v>
                </c:pt>
                <c:pt idx="7">
                  <c:v>-0.05</c:v>
                </c:pt>
                <c:pt idx="8">
                  <c:v>-8.0000000000000043E-2</c:v>
                </c:pt>
                <c:pt idx="9">
                  <c:v>-0.11</c:v>
                </c:pt>
                <c:pt idx="10">
                  <c:v>-0.13</c:v>
                </c:pt>
                <c:pt idx="11">
                  <c:v>-0.14000000000000001</c:v>
                </c:pt>
                <c:pt idx="12">
                  <c:v>-0.14000000000000001</c:v>
                </c:pt>
                <c:pt idx="13">
                  <c:v>-0.14000000000000001</c:v>
                </c:pt>
                <c:pt idx="14">
                  <c:v>-0.14000000000000001</c:v>
                </c:pt>
                <c:pt idx="15">
                  <c:v>-0.13</c:v>
                </c:pt>
                <c:pt idx="16">
                  <c:v>-0.11</c:v>
                </c:pt>
                <c:pt idx="17">
                  <c:v>-0.1</c:v>
                </c:pt>
                <c:pt idx="18">
                  <c:v>-8.0000000000000043E-2</c:v>
                </c:pt>
                <c:pt idx="19">
                  <c:v>-7.0000000000000021E-2</c:v>
                </c:pt>
                <c:pt idx="20">
                  <c:v>-0.05</c:v>
                </c:pt>
                <c:pt idx="21">
                  <c:v>-4.0000000000000022E-2</c:v>
                </c:pt>
                <c:pt idx="22">
                  <c:v>-2.0000000000000011E-2</c:v>
                </c:pt>
                <c:pt idx="23">
                  <c:v>-1.0000000000000005E-2</c:v>
                </c:pt>
                <c:pt idx="24">
                  <c:v>0</c:v>
                </c:pt>
                <c:pt idx="25">
                  <c:v>1.0000000000000005E-2</c:v>
                </c:pt>
                <c:pt idx="26">
                  <c:v>2.0000000000000011E-2</c:v>
                </c:pt>
                <c:pt idx="27">
                  <c:v>2.0000000000000011E-2</c:v>
                </c:pt>
                <c:pt idx="28">
                  <c:v>3.0000000000000002E-2</c:v>
                </c:pt>
                <c:pt idx="29">
                  <c:v>3.0000000000000002E-2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3.0000000000000002E-2</c:v>
                </c:pt>
                <c:pt idx="34">
                  <c:v>3.0000000000000002E-2</c:v>
                </c:pt>
                <c:pt idx="35">
                  <c:v>2.0000000000000011E-2</c:v>
                </c:pt>
                <c:pt idx="36">
                  <c:v>2.0000000000000011E-2</c:v>
                </c:pt>
                <c:pt idx="37">
                  <c:v>2.0000000000000011E-2</c:v>
                </c:pt>
                <c:pt idx="38">
                  <c:v>1.0000000000000005E-2</c:v>
                </c:pt>
                <c:pt idx="39">
                  <c:v>1.0000000000000005E-2</c:v>
                </c:pt>
                <c:pt idx="40">
                  <c:v>1.0000000000000005E-2</c:v>
                </c:pt>
                <c:pt idx="41">
                  <c:v>0</c:v>
                </c:pt>
              </c:numCache>
            </c:numRef>
          </c:val>
        </c:ser>
        <c:ser>
          <c:idx val="3"/>
          <c:order val="3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Sheet1!$A$5:$AP$5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-3.0000000000000002E-2</c:v>
                </c:pt>
                <c:pt idx="3">
                  <c:v>3.0000000000000002E-2</c:v>
                </c:pt>
                <c:pt idx="4">
                  <c:v>1.0000000000000005E-2</c:v>
                </c:pt>
                <c:pt idx="5">
                  <c:v>0</c:v>
                </c:pt>
                <c:pt idx="6">
                  <c:v>-4.0000000000000022E-2</c:v>
                </c:pt>
                <c:pt idx="7">
                  <c:v>-7.0000000000000021E-2</c:v>
                </c:pt>
                <c:pt idx="8">
                  <c:v>-0.1</c:v>
                </c:pt>
                <c:pt idx="9">
                  <c:v>-0.13</c:v>
                </c:pt>
                <c:pt idx="10">
                  <c:v>-0.15000000000000011</c:v>
                </c:pt>
                <c:pt idx="11">
                  <c:v>-0.16</c:v>
                </c:pt>
                <c:pt idx="12">
                  <c:v>-0.16</c:v>
                </c:pt>
                <c:pt idx="13">
                  <c:v>-0.16</c:v>
                </c:pt>
                <c:pt idx="14">
                  <c:v>-0.15000000000000011</c:v>
                </c:pt>
                <c:pt idx="15">
                  <c:v>-0.14000000000000001</c:v>
                </c:pt>
                <c:pt idx="16">
                  <c:v>-0.12000000000000002</c:v>
                </c:pt>
                <c:pt idx="17">
                  <c:v>-0.1</c:v>
                </c:pt>
                <c:pt idx="18">
                  <c:v>-8.0000000000000043E-2</c:v>
                </c:pt>
                <c:pt idx="19">
                  <c:v>-6.0000000000000032E-2</c:v>
                </c:pt>
                <c:pt idx="20">
                  <c:v>-3.0000000000000002E-2</c:v>
                </c:pt>
                <c:pt idx="21">
                  <c:v>-1.0000000000000005E-2</c:v>
                </c:pt>
                <c:pt idx="22">
                  <c:v>1.0000000000000005E-2</c:v>
                </c:pt>
                <c:pt idx="23">
                  <c:v>3.0000000000000002E-2</c:v>
                </c:pt>
                <c:pt idx="24">
                  <c:v>4.0000000000000022E-2</c:v>
                </c:pt>
                <c:pt idx="25">
                  <c:v>0.05</c:v>
                </c:pt>
                <c:pt idx="26">
                  <c:v>6.0000000000000032E-2</c:v>
                </c:pt>
                <c:pt idx="27">
                  <c:v>7.0000000000000021E-2</c:v>
                </c:pt>
                <c:pt idx="28">
                  <c:v>7.0000000000000021E-2</c:v>
                </c:pt>
                <c:pt idx="29">
                  <c:v>7.0000000000000021E-2</c:v>
                </c:pt>
                <c:pt idx="30">
                  <c:v>7.0000000000000021E-2</c:v>
                </c:pt>
                <c:pt idx="31">
                  <c:v>6.0000000000000032E-2</c:v>
                </c:pt>
                <c:pt idx="32">
                  <c:v>0.05</c:v>
                </c:pt>
                <c:pt idx="33">
                  <c:v>4.0000000000000022E-2</c:v>
                </c:pt>
                <c:pt idx="34">
                  <c:v>4.0000000000000022E-2</c:v>
                </c:pt>
                <c:pt idx="35">
                  <c:v>3.0000000000000002E-2</c:v>
                </c:pt>
                <c:pt idx="36">
                  <c:v>2.0000000000000011E-2</c:v>
                </c:pt>
                <c:pt idx="37">
                  <c:v>1.0000000000000005E-2</c:v>
                </c:pt>
                <c:pt idx="38">
                  <c:v>0</c:v>
                </c:pt>
                <c:pt idx="39">
                  <c:v>-1.0000000000000005E-2</c:v>
                </c:pt>
                <c:pt idx="40">
                  <c:v>-2.0000000000000011E-2</c:v>
                </c:pt>
                <c:pt idx="41">
                  <c:v>-2.0000000000000011E-2</c:v>
                </c:pt>
              </c:numCache>
            </c:numRef>
          </c:val>
        </c:ser>
        <c:ser>
          <c:idx val="4"/>
          <c:order val="4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Sheet1!$A$6:$AP$6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-0.05</c:v>
                </c:pt>
                <c:pt idx="3">
                  <c:v>2.0000000000000011E-2</c:v>
                </c:pt>
                <c:pt idx="4">
                  <c:v>0</c:v>
                </c:pt>
                <c:pt idx="5">
                  <c:v>0</c:v>
                </c:pt>
                <c:pt idx="6">
                  <c:v>-3.0000000000000002E-2</c:v>
                </c:pt>
                <c:pt idx="7">
                  <c:v>-6.0000000000000032E-2</c:v>
                </c:pt>
                <c:pt idx="8">
                  <c:v>-9.0000000000000024E-2</c:v>
                </c:pt>
                <c:pt idx="9">
                  <c:v>-0.11</c:v>
                </c:pt>
                <c:pt idx="10">
                  <c:v>-0.13</c:v>
                </c:pt>
                <c:pt idx="11">
                  <c:v>-0.14000000000000001</c:v>
                </c:pt>
                <c:pt idx="12">
                  <c:v>-0.15000000000000011</c:v>
                </c:pt>
                <c:pt idx="13">
                  <c:v>-0.14000000000000001</c:v>
                </c:pt>
                <c:pt idx="14">
                  <c:v>-0.14000000000000001</c:v>
                </c:pt>
                <c:pt idx="15">
                  <c:v>-0.12000000000000002</c:v>
                </c:pt>
                <c:pt idx="16">
                  <c:v>-0.11</c:v>
                </c:pt>
                <c:pt idx="17">
                  <c:v>-9.0000000000000024E-2</c:v>
                </c:pt>
                <c:pt idx="18">
                  <c:v>-7.0000000000000021E-2</c:v>
                </c:pt>
                <c:pt idx="19">
                  <c:v>-4.0000000000000022E-2</c:v>
                </c:pt>
                <c:pt idx="20">
                  <c:v>-2.0000000000000011E-2</c:v>
                </c:pt>
                <c:pt idx="21">
                  <c:v>0</c:v>
                </c:pt>
                <c:pt idx="22">
                  <c:v>2.0000000000000011E-2</c:v>
                </c:pt>
                <c:pt idx="23">
                  <c:v>4.0000000000000022E-2</c:v>
                </c:pt>
                <c:pt idx="24">
                  <c:v>0.05</c:v>
                </c:pt>
                <c:pt idx="25">
                  <c:v>6.0000000000000032E-2</c:v>
                </c:pt>
                <c:pt idx="26">
                  <c:v>7.0000000000000021E-2</c:v>
                </c:pt>
                <c:pt idx="27">
                  <c:v>7.0000000000000021E-2</c:v>
                </c:pt>
                <c:pt idx="28">
                  <c:v>7.0000000000000021E-2</c:v>
                </c:pt>
                <c:pt idx="29">
                  <c:v>7.0000000000000021E-2</c:v>
                </c:pt>
                <c:pt idx="30">
                  <c:v>7.0000000000000021E-2</c:v>
                </c:pt>
                <c:pt idx="31">
                  <c:v>6.0000000000000032E-2</c:v>
                </c:pt>
                <c:pt idx="32">
                  <c:v>0.05</c:v>
                </c:pt>
                <c:pt idx="33">
                  <c:v>4.0000000000000022E-2</c:v>
                </c:pt>
                <c:pt idx="34">
                  <c:v>3.0000000000000002E-2</c:v>
                </c:pt>
                <c:pt idx="35">
                  <c:v>2.0000000000000011E-2</c:v>
                </c:pt>
                <c:pt idx="36">
                  <c:v>1.0000000000000005E-2</c:v>
                </c:pt>
                <c:pt idx="37">
                  <c:v>0</c:v>
                </c:pt>
                <c:pt idx="38">
                  <c:v>-1.0000000000000005E-2</c:v>
                </c:pt>
                <c:pt idx="39">
                  <c:v>-2.0000000000000011E-2</c:v>
                </c:pt>
                <c:pt idx="40">
                  <c:v>-3.0000000000000002E-2</c:v>
                </c:pt>
                <c:pt idx="41">
                  <c:v>-3.0000000000000002E-2</c:v>
                </c:pt>
              </c:numCache>
            </c:numRef>
          </c:val>
        </c:ser>
        <c:ser>
          <c:idx val="5"/>
          <c:order val="5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Sheet1!$A$7:$AP$7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-3.0000000000000002E-2</c:v>
                </c:pt>
                <c:pt idx="3">
                  <c:v>2.0000000000000011E-2</c:v>
                </c:pt>
                <c:pt idx="4">
                  <c:v>0</c:v>
                </c:pt>
                <c:pt idx="5">
                  <c:v>-1.0000000000000005E-2</c:v>
                </c:pt>
                <c:pt idx="6">
                  <c:v>-4.0000000000000022E-2</c:v>
                </c:pt>
                <c:pt idx="7">
                  <c:v>-7.0000000000000021E-2</c:v>
                </c:pt>
                <c:pt idx="8">
                  <c:v>-0.1</c:v>
                </c:pt>
                <c:pt idx="9">
                  <c:v>-0.12000000000000002</c:v>
                </c:pt>
                <c:pt idx="10">
                  <c:v>-0.13</c:v>
                </c:pt>
                <c:pt idx="11">
                  <c:v>-0.14000000000000001</c:v>
                </c:pt>
                <c:pt idx="12">
                  <c:v>-0.15000000000000011</c:v>
                </c:pt>
                <c:pt idx="13">
                  <c:v>-0.15000000000000011</c:v>
                </c:pt>
                <c:pt idx="14">
                  <c:v>-0.14000000000000001</c:v>
                </c:pt>
                <c:pt idx="15">
                  <c:v>-0.13</c:v>
                </c:pt>
                <c:pt idx="16">
                  <c:v>-0.11</c:v>
                </c:pt>
                <c:pt idx="17">
                  <c:v>-9.0000000000000024E-2</c:v>
                </c:pt>
                <c:pt idx="18">
                  <c:v>-7.0000000000000021E-2</c:v>
                </c:pt>
                <c:pt idx="19">
                  <c:v>-0.05</c:v>
                </c:pt>
                <c:pt idx="20">
                  <c:v>-3.0000000000000002E-2</c:v>
                </c:pt>
                <c:pt idx="21">
                  <c:v>-1.0000000000000005E-2</c:v>
                </c:pt>
                <c:pt idx="22">
                  <c:v>0</c:v>
                </c:pt>
                <c:pt idx="23">
                  <c:v>2.0000000000000011E-2</c:v>
                </c:pt>
                <c:pt idx="24">
                  <c:v>3.0000000000000002E-2</c:v>
                </c:pt>
                <c:pt idx="25">
                  <c:v>4.0000000000000022E-2</c:v>
                </c:pt>
                <c:pt idx="26">
                  <c:v>0.05</c:v>
                </c:pt>
                <c:pt idx="27">
                  <c:v>6.0000000000000032E-2</c:v>
                </c:pt>
                <c:pt idx="28">
                  <c:v>6.0000000000000032E-2</c:v>
                </c:pt>
                <c:pt idx="29">
                  <c:v>6.0000000000000032E-2</c:v>
                </c:pt>
                <c:pt idx="30">
                  <c:v>6.0000000000000032E-2</c:v>
                </c:pt>
                <c:pt idx="31">
                  <c:v>6.0000000000000032E-2</c:v>
                </c:pt>
                <c:pt idx="32">
                  <c:v>0.05</c:v>
                </c:pt>
                <c:pt idx="33">
                  <c:v>4.0000000000000022E-2</c:v>
                </c:pt>
                <c:pt idx="34">
                  <c:v>4.0000000000000022E-2</c:v>
                </c:pt>
                <c:pt idx="35">
                  <c:v>3.0000000000000002E-2</c:v>
                </c:pt>
                <c:pt idx="36">
                  <c:v>2.0000000000000011E-2</c:v>
                </c:pt>
                <c:pt idx="37">
                  <c:v>1.0000000000000005E-2</c:v>
                </c:pt>
                <c:pt idx="38">
                  <c:v>0</c:v>
                </c:pt>
                <c:pt idx="39">
                  <c:v>0</c:v>
                </c:pt>
                <c:pt idx="40">
                  <c:v>-1.0000000000000005E-2</c:v>
                </c:pt>
                <c:pt idx="41">
                  <c:v>-2.0000000000000011E-2</c:v>
                </c:pt>
              </c:numCache>
            </c:numRef>
          </c:val>
        </c:ser>
        <c:ser>
          <c:idx val="6"/>
          <c:order val="6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Sheet1!$A$8:$AP$8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-0.05</c:v>
                </c:pt>
                <c:pt idx="3">
                  <c:v>1.0000000000000005E-2</c:v>
                </c:pt>
                <c:pt idx="4">
                  <c:v>-3.0000000000000002E-2</c:v>
                </c:pt>
                <c:pt idx="5">
                  <c:v>-3.0000000000000002E-2</c:v>
                </c:pt>
                <c:pt idx="6">
                  <c:v>-7.0000000000000021E-2</c:v>
                </c:pt>
                <c:pt idx="7">
                  <c:v>-9.0000000000000024E-2</c:v>
                </c:pt>
                <c:pt idx="8">
                  <c:v>-0.12000000000000002</c:v>
                </c:pt>
                <c:pt idx="9">
                  <c:v>-0.14000000000000001</c:v>
                </c:pt>
                <c:pt idx="10">
                  <c:v>-0.15000000000000011</c:v>
                </c:pt>
                <c:pt idx="11">
                  <c:v>-0.15000000000000011</c:v>
                </c:pt>
                <c:pt idx="12">
                  <c:v>-0.14000000000000001</c:v>
                </c:pt>
                <c:pt idx="13">
                  <c:v>-0.14000000000000001</c:v>
                </c:pt>
                <c:pt idx="14">
                  <c:v>-0.12000000000000002</c:v>
                </c:pt>
                <c:pt idx="15">
                  <c:v>-0.1</c:v>
                </c:pt>
                <c:pt idx="16">
                  <c:v>-8.0000000000000043E-2</c:v>
                </c:pt>
                <c:pt idx="17">
                  <c:v>-6.0000000000000032E-2</c:v>
                </c:pt>
                <c:pt idx="18">
                  <c:v>-4.0000000000000022E-2</c:v>
                </c:pt>
                <c:pt idx="19">
                  <c:v>-2.0000000000000011E-2</c:v>
                </c:pt>
                <c:pt idx="20">
                  <c:v>0</c:v>
                </c:pt>
                <c:pt idx="21">
                  <c:v>1.0000000000000005E-2</c:v>
                </c:pt>
                <c:pt idx="22">
                  <c:v>3.0000000000000002E-2</c:v>
                </c:pt>
                <c:pt idx="23">
                  <c:v>4.0000000000000022E-2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0.05</c:v>
                </c:pt>
                <c:pt idx="30">
                  <c:v>4.0000000000000022E-2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2.0000000000000011E-2</c:v>
                </c:pt>
                <c:pt idx="34">
                  <c:v>1.0000000000000005E-2</c:v>
                </c:pt>
                <c:pt idx="35">
                  <c:v>1.0000000000000005E-2</c:v>
                </c:pt>
                <c:pt idx="36">
                  <c:v>0</c:v>
                </c:pt>
                <c:pt idx="37">
                  <c:v>-1.0000000000000005E-2</c:v>
                </c:pt>
                <c:pt idx="38">
                  <c:v>-1.0000000000000005E-2</c:v>
                </c:pt>
                <c:pt idx="39">
                  <c:v>-2.0000000000000011E-2</c:v>
                </c:pt>
                <c:pt idx="40">
                  <c:v>-2.0000000000000011E-2</c:v>
                </c:pt>
                <c:pt idx="41">
                  <c:v>-2.0000000000000011E-2</c:v>
                </c:pt>
              </c:numCache>
            </c:numRef>
          </c:val>
        </c:ser>
        <c:ser>
          <c:idx val="7"/>
          <c:order val="7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Sheet1!$A$9:$AP$9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-0.05</c:v>
                </c:pt>
                <c:pt idx="3">
                  <c:v>-3.0000000000000002E-2</c:v>
                </c:pt>
                <c:pt idx="4">
                  <c:v>-8.0000000000000043E-2</c:v>
                </c:pt>
                <c:pt idx="5">
                  <c:v>-0.1</c:v>
                </c:pt>
                <c:pt idx="6">
                  <c:v>-0.15000000000000011</c:v>
                </c:pt>
                <c:pt idx="7">
                  <c:v>-0.19</c:v>
                </c:pt>
                <c:pt idx="8">
                  <c:v>-0.22</c:v>
                </c:pt>
                <c:pt idx="9">
                  <c:v>-0.2400000000000001</c:v>
                </c:pt>
                <c:pt idx="10">
                  <c:v>-0.25</c:v>
                </c:pt>
                <c:pt idx="11">
                  <c:v>-0.25</c:v>
                </c:pt>
                <c:pt idx="12">
                  <c:v>-0.2400000000000001</c:v>
                </c:pt>
                <c:pt idx="13">
                  <c:v>-0.22</c:v>
                </c:pt>
                <c:pt idx="14">
                  <c:v>-0.19</c:v>
                </c:pt>
                <c:pt idx="15">
                  <c:v>-0.15000000000000011</c:v>
                </c:pt>
                <c:pt idx="16">
                  <c:v>-0.12000000000000002</c:v>
                </c:pt>
                <c:pt idx="17">
                  <c:v>-8.0000000000000043E-2</c:v>
                </c:pt>
                <c:pt idx="18">
                  <c:v>-4.0000000000000022E-2</c:v>
                </c:pt>
                <c:pt idx="19">
                  <c:v>0</c:v>
                </c:pt>
                <c:pt idx="20">
                  <c:v>3.0000000000000002E-2</c:v>
                </c:pt>
                <c:pt idx="21">
                  <c:v>6.0000000000000032E-2</c:v>
                </c:pt>
                <c:pt idx="22">
                  <c:v>8.0000000000000043E-2</c:v>
                </c:pt>
                <c:pt idx="23">
                  <c:v>0.1</c:v>
                </c:pt>
                <c:pt idx="24">
                  <c:v>0.11</c:v>
                </c:pt>
                <c:pt idx="25">
                  <c:v>0.12000000000000002</c:v>
                </c:pt>
                <c:pt idx="26">
                  <c:v>0.12000000000000002</c:v>
                </c:pt>
                <c:pt idx="27">
                  <c:v>0.11</c:v>
                </c:pt>
                <c:pt idx="28">
                  <c:v>0.1</c:v>
                </c:pt>
                <c:pt idx="29">
                  <c:v>9.0000000000000024E-2</c:v>
                </c:pt>
                <c:pt idx="30">
                  <c:v>7.0000000000000021E-2</c:v>
                </c:pt>
                <c:pt idx="31">
                  <c:v>0.05</c:v>
                </c:pt>
                <c:pt idx="32">
                  <c:v>3.0000000000000002E-2</c:v>
                </c:pt>
                <c:pt idx="33">
                  <c:v>2.0000000000000011E-2</c:v>
                </c:pt>
                <c:pt idx="34">
                  <c:v>0</c:v>
                </c:pt>
                <c:pt idx="35">
                  <c:v>-2.0000000000000011E-2</c:v>
                </c:pt>
                <c:pt idx="36">
                  <c:v>-3.0000000000000002E-2</c:v>
                </c:pt>
                <c:pt idx="37">
                  <c:v>-4.0000000000000022E-2</c:v>
                </c:pt>
                <c:pt idx="38">
                  <c:v>-0.05</c:v>
                </c:pt>
                <c:pt idx="39">
                  <c:v>-0.05</c:v>
                </c:pt>
                <c:pt idx="40">
                  <c:v>-0.05</c:v>
                </c:pt>
                <c:pt idx="41">
                  <c:v>-0.05</c:v>
                </c:pt>
              </c:numCache>
            </c:numRef>
          </c:val>
        </c:ser>
        <c:ser>
          <c:idx val="8"/>
          <c:order val="8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Sheet1!$A$10:$AP$10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-7.0000000000000021E-2</c:v>
                </c:pt>
                <c:pt idx="3">
                  <c:v>-3.0000000000000002E-2</c:v>
                </c:pt>
                <c:pt idx="4">
                  <c:v>-9.0000000000000024E-2</c:v>
                </c:pt>
                <c:pt idx="5">
                  <c:v>-0.1</c:v>
                </c:pt>
                <c:pt idx="6">
                  <c:v>-0.15000000000000011</c:v>
                </c:pt>
                <c:pt idx="7">
                  <c:v>-0.1800000000000001</c:v>
                </c:pt>
                <c:pt idx="8">
                  <c:v>-0.2100000000000001</c:v>
                </c:pt>
                <c:pt idx="9">
                  <c:v>-0.2400000000000001</c:v>
                </c:pt>
                <c:pt idx="10">
                  <c:v>-0.25</c:v>
                </c:pt>
                <c:pt idx="11">
                  <c:v>-0.2400000000000001</c:v>
                </c:pt>
                <c:pt idx="12">
                  <c:v>-0.23</c:v>
                </c:pt>
                <c:pt idx="13">
                  <c:v>-0.2100000000000001</c:v>
                </c:pt>
                <c:pt idx="14">
                  <c:v>-0.1800000000000001</c:v>
                </c:pt>
                <c:pt idx="15">
                  <c:v>-0.14000000000000001</c:v>
                </c:pt>
                <c:pt idx="16">
                  <c:v>-0.1</c:v>
                </c:pt>
                <c:pt idx="17">
                  <c:v>-0.05</c:v>
                </c:pt>
                <c:pt idx="18">
                  <c:v>-1.0000000000000005E-2</c:v>
                </c:pt>
                <c:pt idx="19">
                  <c:v>3.0000000000000002E-2</c:v>
                </c:pt>
                <c:pt idx="20">
                  <c:v>6.0000000000000032E-2</c:v>
                </c:pt>
                <c:pt idx="21">
                  <c:v>9.0000000000000024E-2</c:v>
                </c:pt>
                <c:pt idx="22">
                  <c:v>0.11</c:v>
                </c:pt>
                <c:pt idx="23">
                  <c:v>0.13</c:v>
                </c:pt>
                <c:pt idx="24">
                  <c:v>0.13</c:v>
                </c:pt>
                <c:pt idx="25">
                  <c:v>0.13</c:v>
                </c:pt>
                <c:pt idx="26">
                  <c:v>0.13</c:v>
                </c:pt>
                <c:pt idx="27">
                  <c:v>0.11</c:v>
                </c:pt>
                <c:pt idx="28">
                  <c:v>0.1</c:v>
                </c:pt>
                <c:pt idx="29">
                  <c:v>7.0000000000000021E-2</c:v>
                </c:pt>
                <c:pt idx="30">
                  <c:v>0.05</c:v>
                </c:pt>
                <c:pt idx="31">
                  <c:v>3.0000000000000002E-2</c:v>
                </c:pt>
                <c:pt idx="32">
                  <c:v>0</c:v>
                </c:pt>
                <c:pt idx="33">
                  <c:v>-2.0000000000000011E-2</c:v>
                </c:pt>
                <c:pt idx="34">
                  <c:v>-4.0000000000000022E-2</c:v>
                </c:pt>
                <c:pt idx="35">
                  <c:v>-0.05</c:v>
                </c:pt>
                <c:pt idx="36">
                  <c:v>-6.0000000000000032E-2</c:v>
                </c:pt>
                <c:pt idx="37">
                  <c:v>-7.0000000000000021E-2</c:v>
                </c:pt>
                <c:pt idx="38">
                  <c:v>-7.0000000000000021E-2</c:v>
                </c:pt>
                <c:pt idx="39">
                  <c:v>-7.0000000000000021E-2</c:v>
                </c:pt>
                <c:pt idx="40">
                  <c:v>-7.0000000000000021E-2</c:v>
                </c:pt>
                <c:pt idx="41">
                  <c:v>-6.0000000000000032E-2</c:v>
                </c:pt>
              </c:numCache>
            </c:numRef>
          </c:val>
        </c:ser>
        <c:ser>
          <c:idx val="9"/>
          <c:order val="9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Sheet1!$A$11:$AP$11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-8.0000000000000043E-2</c:v>
                </c:pt>
                <c:pt idx="3">
                  <c:v>-0.05</c:v>
                </c:pt>
                <c:pt idx="4">
                  <c:v>-0.1</c:v>
                </c:pt>
                <c:pt idx="5">
                  <c:v>-0.11</c:v>
                </c:pt>
                <c:pt idx="6">
                  <c:v>-0.16</c:v>
                </c:pt>
                <c:pt idx="7">
                  <c:v>-0.19</c:v>
                </c:pt>
                <c:pt idx="8">
                  <c:v>-0.22</c:v>
                </c:pt>
                <c:pt idx="9">
                  <c:v>-0.2400000000000001</c:v>
                </c:pt>
                <c:pt idx="10">
                  <c:v>-0.25</c:v>
                </c:pt>
                <c:pt idx="11">
                  <c:v>-0.25</c:v>
                </c:pt>
                <c:pt idx="12">
                  <c:v>-0.23</c:v>
                </c:pt>
                <c:pt idx="13">
                  <c:v>-0.2</c:v>
                </c:pt>
                <c:pt idx="14">
                  <c:v>-0.17</c:v>
                </c:pt>
                <c:pt idx="15">
                  <c:v>-0.13</c:v>
                </c:pt>
                <c:pt idx="16">
                  <c:v>-9.0000000000000024E-2</c:v>
                </c:pt>
                <c:pt idx="17">
                  <c:v>-0.05</c:v>
                </c:pt>
                <c:pt idx="18">
                  <c:v>0</c:v>
                </c:pt>
                <c:pt idx="19">
                  <c:v>4.0000000000000022E-2</c:v>
                </c:pt>
                <c:pt idx="20">
                  <c:v>7.0000000000000021E-2</c:v>
                </c:pt>
                <c:pt idx="21">
                  <c:v>0.1</c:v>
                </c:pt>
                <c:pt idx="22">
                  <c:v>0.12000000000000002</c:v>
                </c:pt>
                <c:pt idx="23">
                  <c:v>0.13</c:v>
                </c:pt>
                <c:pt idx="24">
                  <c:v>0.14000000000000001</c:v>
                </c:pt>
                <c:pt idx="25">
                  <c:v>0.13</c:v>
                </c:pt>
                <c:pt idx="26">
                  <c:v>0.12000000000000002</c:v>
                </c:pt>
                <c:pt idx="27">
                  <c:v>0.11</c:v>
                </c:pt>
                <c:pt idx="28">
                  <c:v>9.0000000000000024E-2</c:v>
                </c:pt>
                <c:pt idx="29">
                  <c:v>7.0000000000000021E-2</c:v>
                </c:pt>
                <c:pt idx="30">
                  <c:v>0.05</c:v>
                </c:pt>
                <c:pt idx="31">
                  <c:v>2.0000000000000011E-2</c:v>
                </c:pt>
                <c:pt idx="32">
                  <c:v>0</c:v>
                </c:pt>
                <c:pt idx="33">
                  <c:v>-2.0000000000000011E-2</c:v>
                </c:pt>
                <c:pt idx="34">
                  <c:v>-4.0000000000000022E-2</c:v>
                </c:pt>
                <c:pt idx="35">
                  <c:v>-0.05</c:v>
                </c:pt>
                <c:pt idx="36">
                  <c:v>-6.0000000000000032E-2</c:v>
                </c:pt>
                <c:pt idx="37">
                  <c:v>-7.0000000000000021E-2</c:v>
                </c:pt>
                <c:pt idx="38">
                  <c:v>-7.0000000000000021E-2</c:v>
                </c:pt>
                <c:pt idx="39">
                  <c:v>-7.0000000000000021E-2</c:v>
                </c:pt>
                <c:pt idx="40">
                  <c:v>-7.0000000000000021E-2</c:v>
                </c:pt>
                <c:pt idx="41">
                  <c:v>-6.0000000000000032E-2</c:v>
                </c:pt>
              </c:numCache>
            </c:numRef>
          </c:val>
        </c:ser>
        <c:ser>
          <c:idx val="10"/>
          <c:order val="10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Sheet1!$A$12:$AP$12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-7.0000000000000021E-2</c:v>
                </c:pt>
                <c:pt idx="3">
                  <c:v>-0.05</c:v>
                </c:pt>
                <c:pt idx="4">
                  <c:v>-9.0000000000000024E-2</c:v>
                </c:pt>
                <c:pt idx="5">
                  <c:v>-0.1</c:v>
                </c:pt>
                <c:pt idx="6">
                  <c:v>-0.13</c:v>
                </c:pt>
                <c:pt idx="7">
                  <c:v>-0.15000000000000011</c:v>
                </c:pt>
                <c:pt idx="8">
                  <c:v>-0.17</c:v>
                </c:pt>
                <c:pt idx="9">
                  <c:v>-0.1800000000000001</c:v>
                </c:pt>
                <c:pt idx="10">
                  <c:v>-0.1800000000000001</c:v>
                </c:pt>
                <c:pt idx="11">
                  <c:v>-0.17</c:v>
                </c:pt>
                <c:pt idx="12">
                  <c:v>-0.15000000000000011</c:v>
                </c:pt>
                <c:pt idx="13">
                  <c:v>-0.12000000000000002</c:v>
                </c:pt>
                <c:pt idx="14">
                  <c:v>-9.0000000000000024E-2</c:v>
                </c:pt>
                <c:pt idx="15">
                  <c:v>-0.05</c:v>
                </c:pt>
                <c:pt idx="16">
                  <c:v>-2.0000000000000011E-2</c:v>
                </c:pt>
                <c:pt idx="17">
                  <c:v>1.0000000000000005E-2</c:v>
                </c:pt>
                <c:pt idx="18">
                  <c:v>4.0000000000000022E-2</c:v>
                </c:pt>
                <c:pt idx="19">
                  <c:v>7.0000000000000021E-2</c:v>
                </c:pt>
                <c:pt idx="20">
                  <c:v>8.0000000000000043E-2</c:v>
                </c:pt>
                <c:pt idx="21">
                  <c:v>0.1</c:v>
                </c:pt>
                <c:pt idx="22">
                  <c:v>0.1</c:v>
                </c:pt>
                <c:pt idx="23">
                  <c:v>0.1</c:v>
                </c:pt>
                <c:pt idx="24">
                  <c:v>9.0000000000000024E-2</c:v>
                </c:pt>
                <c:pt idx="25">
                  <c:v>8.0000000000000043E-2</c:v>
                </c:pt>
                <c:pt idx="26">
                  <c:v>6.0000000000000032E-2</c:v>
                </c:pt>
                <c:pt idx="27">
                  <c:v>4.0000000000000022E-2</c:v>
                </c:pt>
                <c:pt idx="28">
                  <c:v>2.0000000000000011E-2</c:v>
                </c:pt>
                <c:pt idx="29">
                  <c:v>0</c:v>
                </c:pt>
                <c:pt idx="30">
                  <c:v>-1.0000000000000005E-2</c:v>
                </c:pt>
                <c:pt idx="31">
                  <c:v>-3.0000000000000002E-2</c:v>
                </c:pt>
                <c:pt idx="32">
                  <c:v>-4.0000000000000022E-2</c:v>
                </c:pt>
                <c:pt idx="33">
                  <c:v>-0.05</c:v>
                </c:pt>
                <c:pt idx="34">
                  <c:v>-0.05</c:v>
                </c:pt>
                <c:pt idx="35">
                  <c:v>-6.0000000000000032E-2</c:v>
                </c:pt>
                <c:pt idx="36">
                  <c:v>-0.05</c:v>
                </c:pt>
                <c:pt idx="37">
                  <c:v>-0.05</c:v>
                </c:pt>
                <c:pt idx="38">
                  <c:v>-4.0000000000000022E-2</c:v>
                </c:pt>
                <c:pt idx="39">
                  <c:v>-3.0000000000000002E-2</c:v>
                </c:pt>
                <c:pt idx="40">
                  <c:v>-2.0000000000000011E-2</c:v>
                </c:pt>
                <c:pt idx="41">
                  <c:v>-1.0000000000000005E-2</c:v>
                </c:pt>
              </c:numCache>
            </c:numRef>
          </c:val>
        </c:ser>
        <c:marker val="1"/>
        <c:axId val="179051520"/>
        <c:axId val="179065600"/>
      </c:lineChart>
      <c:lineChart>
        <c:grouping val="standard"/>
        <c:ser>
          <c:idx val="1"/>
          <c:order val="1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Sheet1!$A$3:$AP$3</c:f>
              <c:numCache>
                <c:formatCode>0.00</c:formatCode>
                <c:ptCount val="42"/>
                <c:pt idx="0" formatCode="General">
                  <c:v>0</c:v>
                </c:pt>
                <c:pt idx="1">
                  <c:v>0</c:v>
                </c:pt>
                <c:pt idx="2">
                  <c:v>-2.0000000000000011E-2</c:v>
                </c:pt>
                <c:pt idx="3">
                  <c:v>3.0000000000000002E-2</c:v>
                </c:pt>
                <c:pt idx="4">
                  <c:v>2.0000000000000011E-2</c:v>
                </c:pt>
                <c:pt idx="5">
                  <c:v>0</c:v>
                </c:pt>
                <c:pt idx="6">
                  <c:v>-3.0000000000000002E-2</c:v>
                </c:pt>
                <c:pt idx="7">
                  <c:v>-7.0000000000000021E-2</c:v>
                </c:pt>
                <c:pt idx="8">
                  <c:v>-0.11</c:v>
                </c:pt>
                <c:pt idx="9">
                  <c:v>-0.14000000000000001</c:v>
                </c:pt>
                <c:pt idx="10">
                  <c:v>-0.16</c:v>
                </c:pt>
                <c:pt idx="11">
                  <c:v>-0.17</c:v>
                </c:pt>
                <c:pt idx="12">
                  <c:v>-0.1800000000000001</c:v>
                </c:pt>
                <c:pt idx="13">
                  <c:v>-0.1800000000000001</c:v>
                </c:pt>
                <c:pt idx="14">
                  <c:v>-0.17</c:v>
                </c:pt>
                <c:pt idx="15">
                  <c:v>-0.16</c:v>
                </c:pt>
                <c:pt idx="16">
                  <c:v>-0.15000000000000011</c:v>
                </c:pt>
                <c:pt idx="17">
                  <c:v>-0.14000000000000001</c:v>
                </c:pt>
                <c:pt idx="18">
                  <c:v>-0.12000000000000002</c:v>
                </c:pt>
                <c:pt idx="19">
                  <c:v>-0.1</c:v>
                </c:pt>
                <c:pt idx="20">
                  <c:v>-8.0000000000000043E-2</c:v>
                </c:pt>
                <c:pt idx="21">
                  <c:v>-7.0000000000000021E-2</c:v>
                </c:pt>
                <c:pt idx="22">
                  <c:v>-0.05</c:v>
                </c:pt>
                <c:pt idx="23">
                  <c:v>-3.0000000000000002E-2</c:v>
                </c:pt>
                <c:pt idx="24">
                  <c:v>-2.0000000000000011E-2</c:v>
                </c:pt>
                <c:pt idx="25">
                  <c:v>-1.0000000000000005E-2</c:v>
                </c:pt>
                <c:pt idx="26">
                  <c:v>0</c:v>
                </c:pt>
                <c:pt idx="27">
                  <c:v>1.0000000000000005E-2</c:v>
                </c:pt>
                <c:pt idx="28">
                  <c:v>2.0000000000000011E-2</c:v>
                </c:pt>
                <c:pt idx="29">
                  <c:v>2.0000000000000011E-2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3.0000000000000002E-2</c:v>
                </c:pt>
                <c:pt idx="34">
                  <c:v>3.0000000000000002E-2</c:v>
                </c:pt>
                <c:pt idx="35">
                  <c:v>3.0000000000000002E-2</c:v>
                </c:pt>
                <c:pt idx="36">
                  <c:v>3.0000000000000002E-2</c:v>
                </c:pt>
                <c:pt idx="37">
                  <c:v>2.0000000000000011E-2</c:v>
                </c:pt>
                <c:pt idx="38">
                  <c:v>2.0000000000000011E-2</c:v>
                </c:pt>
                <c:pt idx="39">
                  <c:v>2.0000000000000011E-2</c:v>
                </c:pt>
                <c:pt idx="40">
                  <c:v>1.0000000000000005E-2</c:v>
                </c:pt>
                <c:pt idx="41">
                  <c:v>1.0000000000000005E-2</c:v>
                </c:pt>
              </c:numCache>
            </c:numRef>
          </c:val>
        </c:ser>
        <c:marker val="1"/>
        <c:axId val="179073024"/>
        <c:axId val="179067136"/>
      </c:lineChart>
      <c:catAx>
        <c:axId val="179051520"/>
        <c:scaling>
          <c:orientation val="minMax"/>
        </c:scaling>
        <c:axPos val="b"/>
        <c:majorTickMark val="in"/>
        <c:tickLblPos val="nextTo"/>
        <c:crossAx val="179065600"/>
        <c:crossesAt val="-0.8"/>
        <c:auto val="1"/>
        <c:lblAlgn val="ctr"/>
        <c:lblOffset val="100"/>
        <c:tickLblSkip val="8"/>
        <c:tickMarkSkip val="8"/>
      </c:catAx>
      <c:valAx>
        <c:axId val="179065600"/>
        <c:scaling>
          <c:orientation val="minMax"/>
          <c:max val="0.60000000000000064"/>
          <c:min val="-0.8"/>
        </c:scaling>
        <c:axPos val="l"/>
        <c:numFmt formatCode="General" sourceLinked="1"/>
        <c:majorTickMark val="in"/>
        <c:tickLblPos val="nextTo"/>
        <c:crossAx val="179051520"/>
        <c:crossesAt val="1"/>
        <c:crossBetween val="between"/>
      </c:valAx>
      <c:valAx>
        <c:axId val="179067136"/>
        <c:scaling>
          <c:orientation val="minMax"/>
          <c:max val="0.60000000000000064"/>
          <c:min val="-0.8"/>
        </c:scaling>
        <c:axPos val="r"/>
        <c:numFmt formatCode="General" sourceLinked="1"/>
        <c:majorTickMark val="in"/>
        <c:tickLblPos val="nextTo"/>
        <c:crossAx val="179073024"/>
        <c:crosses val="max"/>
        <c:crossBetween val="between"/>
        <c:majorUnit val="0.2"/>
        <c:minorUnit val="1.0000000000000005E-2"/>
      </c:valAx>
      <c:catAx>
        <c:axId val="179073024"/>
        <c:scaling>
          <c:orientation val="minMax"/>
        </c:scaling>
        <c:axPos val="b"/>
        <c:majorTickMark val="none"/>
        <c:tickLblPos val="none"/>
        <c:crossAx val="179067136"/>
        <c:crossesAt val="0"/>
        <c:auto val="1"/>
        <c:lblAlgn val="ctr"/>
        <c:lblOffset val="100"/>
      </c:cat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667211409894517"/>
          <c:y val="4.2869565569505406E-2"/>
          <c:w val="0.77907022235429058"/>
          <c:h val="0.85032348945457981"/>
        </c:manualLayout>
      </c:layou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1987-2009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Sheet1!$B$3:$AP$3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-0.18000000000000002</c:v>
                </c:pt>
                <c:pt idx="2">
                  <c:v>-0.27</c:v>
                </c:pt>
                <c:pt idx="3">
                  <c:v>-0.39000000000000007</c:v>
                </c:pt>
                <c:pt idx="4">
                  <c:v>-0.47000000000000003</c:v>
                </c:pt>
                <c:pt idx="5">
                  <c:v>-0.53</c:v>
                </c:pt>
                <c:pt idx="6">
                  <c:v>-0.56999999999999995</c:v>
                </c:pt>
                <c:pt idx="7">
                  <c:v>-0.58000000000000007</c:v>
                </c:pt>
                <c:pt idx="8">
                  <c:v>-0.56999999999999995</c:v>
                </c:pt>
                <c:pt idx="9">
                  <c:v>-0.55000000000000004</c:v>
                </c:pt>
                <c:pt idx="10">
                  <c:v>-0.52</c:v>
                </c:pt>
                <c:pt idx="11">
                  <c:v>-0.48000000000000004</c:v>
                </c:pt>
                <c:pt idx="12">
                  <c:v>-0.42000000000000004</c:v>
                </c:pt>
                <c:pt idx="13">
                  <c:v>-0.37000000000000005</c:v>
                </c:pt>
                <c:pt idx="14">
                  <c:v>-0.31000000000000005</c:v>
                </c:pt>
                <c:pt idx="15">
                  <c:v>-0.25</c:v>
                </c:pt>
                <c:pt idx="16">
                  <c:v>-0.2</c:v>
                </c:pt>
                <c:pt idx="17">
                  <c:v>-0.15000000000000002</c:v>
                </c:pt>
                <c:pt idx="18">
                  <c:v>-0.1</c:v>
                </c:pt>
                <c:pt idx="19">
                  <c:v>-0.05</c:v>
                </c:pt>
                <c:pt idx="20">
                  <c:v>-2.0000000000000004E-2</c:v>
                </c:pt>
                <c:pt idx="21">
                  <c:v>2.0000000000000004E-2</c:v>
                </c:pt>
                <c:pt idx="22">
                  <c:v>4.0000000000000008E-2</c:v>
                </c:pt>
                <c:pt idx="23">
                  <c:v>6.0000000000000005E-2</c:v>
                </c:pt>
                <c:pt idx="24">
                  <c:v>8.0000000000000016E-2</c:v>
                </c:pt>
                <c:pt idx="25">
                  <c:v>9.0000000000000011E-2</c:v>
                </c:pt>
                <c:pt idx="26">
                  <c:v>9.0000000000000011E-2</c:v>
                </c:pt>
                <c:pt idx="27">
                  <c:v>0.1</c:v>
                </c:pt>
                <c:pt idx="28">
                  <c:v>0.1</c:v>
                </c:pt>
                <c:pt idx="29">
                  <c:v>9.0000000000000011E-2</c:v>
                </c:pt>
                <c:pt idx="30">
                  <c:v>9.0000000000000011E-2</c:v>
                </c:pt>
                <c:pt idx="31">
                  <c:v>8.0000000000000016E-2</c:v>
                </c:pt>
                <c:pt idx="32">
                  <c:v>7.0000000000000021E-2</c:v>
                </c:pt>
                <c:pt idx="33">
                  <c:v>6.0000000000000005E-2</c:v>
                </c:pt>
                <c:pt idx="34">
                  <c:v>0.05</c:v>
                </c:pt>
                <c:pt idx="35">
                  <c:v>4.0000000000000008E-2</c:v>
                </c:pt>
                <c:pt idx="36">
                  <c:v>3.0000000000000002E-2</c:v>
                </c:pt>
                <c:pt idx="37">
                  <c:v>2.0000000000000004E-2</c:v>
                </c:pt>
                <c:pt idx="38">
                  <c:v>2.0000000000000004E-2</c:v>
                </c:pt>
                <c:pt idx="39">
                  <c:v>1.0000000000000002E-2</c:v>
                </c:pt>
                <c:pt idx="4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1988-2009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Sheet1!$B$4:$AP$4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-0.25</c:v>
                </c:pt>
                <c:pt idx="3">
                  <c:v>-0.38000000000000006</c:v>
                </c:pt>
                <c:pt idx="4">
                  <c:v>-0.44</c:v>
                </c:pt>
                <c:pt idx="5">
                  <c:v>-0.49000000000000005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-0.48000000000000004</c:v>
                </c:pt>
                <c:pt idx="10">
                  <c:v>-0.44</c:v>
                </c:pt>
                <c:pt idx="11">
                  <c:v>-0.39000000000000007</c:v>
                </c:pt>
                <c:pt idx="12">
                  <c:v>-0.33000000000000007</c:v>
                </c:pt>
                <c:pt idx="13">
                  <c:v>-0.28000000000000008</c:v>
                </c:pt>
                <c:pt idx="14">
                  <c:v>-0.22</c:v>
                </c:pt>
                <c:pt idx="15">
                  <c:v>-0.16</c:v>
                </c:pt>
                <c:pt idx="16">
                  <c:v>-0.11</c:v>
                </c:pt>
                <c:pt idx="17">
                  <c:v>-6.0000000000000005E-2</c:v>
                </c:pt>
                <c:pt idx="18">
                  <c:v>-1.0000000000000002E-2</c:v>
                </c:pt>
                <c:pt idx="19">
                  <c:v>2.0000000000000004E-2</c:v>
                </c:pt>
                <c:pt idx="20">
                  <c:v>6.0000000000000005E-2</c:v>
                </c:pt>
                <c:pt idx="21">
                  <c:v>8.0000000000000016E-2</c:v>
                </c:pt>
                <c:pt idx="22">
                  <c:v>0.1</c:v>
                </c:pt>
                <c:pt idx="23">
                  <c:v>0.11</c:v>
                </c:pt>
                <c:pt idx="24">
                  <c:v>0.12000000000000001</c:v>
                </c:pt>
                <c:pt idx="25">
                  <c:v>0.12000000000000001</c:v>
                </c:pt>
                <c:pt idx="26">
                  <c:v>0.12000000000000001</c:v>
                </c:pt>
                <c:pt idx="27">
                  <c:v>0.11</c:v>
                </c:pt>
                <c:pt idx="28">
                  <c:v>0.1</c:v>
                </c:pt>
                <c:pt idx="29">
                  <c:v>9.0000000000000011E-2</c:v>
                </c:pt>
                <c:pt idx="30">
                  <c:v>8.0000000000000016E-2</c:v>
                </c:pt>
                <c:pt idx="31">
                  <c:v>7.0000000000000021E-2</c:v>
                </c:pt>
                <c:pt idx="32">
                  <c:v>0.05</c:v>
                </c:pt>
                <c:pt idx="33">
                  <c:v>4.0000000000000008E-2</c:v>
                </c:pt>
                <c:pt idx="34">
                  <c:v>3.0000000000000002E-2</c:v>
                </c:pt>
                <c:pt idx="35">
                  <c:v>2.0000000000000004E-2</c:v>
                </c:pt>
                <c:pt idx="36">
                  <c:v>1.0000000000000002E-2</c:v>
                </c:pt>
                <c:pt idx="37">
                  <c:v>0</c:v>
                </c:pt>
                <c:pt idx="38">
                  <c:v>-1.0000000000000002E-2</c:v>
                </c:pt>
                <c:pt idx="39">
                  <c:v>-2.0000000000000004E-2</c:v>
                </c:pt>
                <c:pt idx="40">
                  <c:v>-2.0000000000000004E-2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1989-2009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Sheet1!$B$5:$AP$5</c:f>
              <c:numCache>
                <c:formatCode>0.00</c:formatCode>
                <c:ptCount val="41"/>
                <c:pt idx="0">
                  <c:v>0</c:v>
                </c:pt>
                <c:pt idx="1">
                  <c:v>-0.2</c:v>
                </c:pt>
                <c:pt idx="2">
                  <c:v>-0.27</c:v>
                </c:pt>
                <c:pt idx="3">
                  <c:v>-0.4</c:v>
                </c:pt>
                <c:pt idx="4">
                  <c:v>-0.45</c:v>
                </c:pt>
                <c:pt idx="5">
                  <c:v>-0.5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-0.47000000000000003</c:v>
                </c:pt>
                <c:pt idx="10">
                  <c:v>-0.41000000000000003</c:v>
                </c:pt>
                <c:pt idx="11">
                  <c:v>-0.35000000000000003</c:v>
                </c:pt>
                <c:pt idx="12">
                  <c:v>-0.28000000000000008</c:v>
                </c:pt>
                <c:pt idx="13">
                  <c:v>-0.21000000000000002</c:v>
                </c:pt>
                <c:pt idx="14">
                  <c:v>-0.14000000000000001</c:v>
                </c:pt>
                <c:pt idx="15">
                  <c:v>-6.0000000000000005E-2</c:v>
                </c:pt>
                <c:pt idx="16">
                  <c:v>0</c:v>
                </c:pt>
                <c:pt idx="17">
                  <c:v>6.0000000000000005E-2</c:v>
                </c:pt>
                <c:pt idx="18">
                  <c:v>0.11</c:v>
                </c:pt>
                <c:pt idx="19">
                  <c:v>0.16</c:v>
                </c:pt>
                <c:pt idx="20">
                  <c:v>0.19</c:v>
                </c:pt>
                <c:pt idx="21">
                  <c:v>0.21000000000000002</c:v>
                </c:pt>
                <c:pt idx="22">
                  <c:v>0.22</c:v>
                </c:pt>
                <c:pt idx="23">
                  <c:v>0.22</c:v>
                </c:pt>
                <c:pt idx="24">
                  <c:v>0.22</c:v>
                </c:pt>
                <c:pt idx="25">
                  <c:v>0.2</c:v>
                </c:pt>
                <c:pt idx="26">
                  <c:v>0.18000000000000002</c:v>
                </c:pt>
                <c:pt idx="27">
                  <c:v>0.16</c:v>
                </c:pt>
                <c:pt idx="28">
                  <c:v>0.13</c:v>
                </c:pt>
                <c:pt idx="29">
                  <c:v>0.1</c:v>
                </c:pt>
                <c:pt idx="30">
                  <c:v>6.0000000000000005E-2</c:v>
                </c:pt>
                <c:pt idx="31">
                  <c:v>3.0000000000000002E-2</c:v>
                </c:pt>
                <c:pt idx="32">
                  <c:v>1.0000000000000002E-2</c:v>
                </c:pt>
                <c:pt idx="33">
                  <c:v>-2.0000000000000004E-2</c:v>
                </c:pt>
                <c:pt idx="34">
                  <c:v>-4.0000000000000008E-2</c:v>
                </c:pt>
                <c:pt idx="35">
                  <c:v>-6.0000000000000005E-2</c:v>
                </c:pt>
                <c:pt idx="36">
                  <c:v>-8.0000000000000016E-2</c:v>
                </c:pt>
                <c:pt idx="37">
                  <c:v>-9.0000000000000011E-2</c:v>
                </c:pt>
                <c:pt idx="38">
                  <c:v>-9.0000000000000011E-2</c:v>
                </c:pt>
                <c:pt idx="39">
                  <c:v>-9.0000000000000011E-2</c:v>
                </c:pt>
                <c:pt idx="40">
                  <c:v>-9.0000000000000011E-2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1990-2009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Sheet1!$B$6:$AP$6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-0.18000000000000002</c:v>
                </c:pt>
                <c:pt idx="2">
                  <c:v>-0.23</c:v>
                </c:pt>
                <c:pt idx="3">
                  <c:v>-0.35000000000000003</c:v>
                </c:pt>
                <c:pt idx="4">
                  <c:v>-0.39000000000000007</c:v>
                </c:pt>
                <c:pt idx="5">
                  <c:v>-0.43000000000000005</c:v>
                </c:pt>
                <c:pt idx="6">
                  <c:v>-0.46</c:v>
                </c:pt>
                <c:pt idx="7">
                  <c:v>-0.45</c:v>
                </c:pt>
                <c:pt idx="8">
                  <c:v>-0.44</c:v>
                </c:pt>
                <c:pt idx="9">
                  <c:v>-0.4</c:v>
                </c:pt>
                <c:pt idx="10">
                  <c:v>-0.36000000000000004</c:v>
                </c:pt>
                <c:pt idx="11">
                  <c:v>-0.30000000000000004</c:v>
                </c:pt>
                <c:pt idx="12">
                  <c:v>-0.24000000000000002</c:v>
                </c:pt>
                <c:pt idx="13">
                  <c:v>-0.17</c:v>
                </c:pt>
                <c:pt idx="14">
                  <c:v>-0.1</c:v>
                </c:pt>
                <c:pt idx="15">
                  <c:v>-3.0000000000000002E-2</c:v>
                </c:pt>
                <c:pt idx="16">
                  <c:v>3.0000000000000002E-2</c:v>
                </c:pt>
                <c:pt idx="17">
                  <c:v>9.0000000000000011E-2</c:v>
                </c:pt>
                <c:pt idx="18">
                  <c:v>0.14000000000000001</c:v>
                </c:pt>
                <c:pt idx="19">
                  <c:v>0.18000000000000002</c:v>
                </c:pt>
                <c:pt idx="20">
                  <c:v>0.21000000000000002</c:v>
                </c:pt>
                <c:pt idx="21">
                  <c:v>0.22</c:v>
                </c:pt>
                <c:pt idx="22">
                  <c:v>0.23</c:v>
                </c:pt>
                <c:pt idx="23">
                  <c:v>0.23</c:v>
                </c:pt>
                <c:pt idx="24">
                  <c:v>0.21000000000000002</c:v>
                </c:pt>
                <c:pt idx="25">
                  <c:v>0.19</c:v>
                </c:pt>
                <c:pt idx="26">
                  <c:v>0.17</c:v>
                </c:pt>
                <c:pt idx="27">
                  <c:v>0.14000000000000001</c:v>
                </c:pt>
                <c:pt idx="28">
                  <c:v>0.1</c:v>
                </c:pt>
                <c:pt idx="29">
                  <c:v>7.0000000000000021E-2</c:v>
                </c:pt>
                <c:pt idx="30">
                  <c:v>3.0000000000000002E-2</c:v>
                </c:pt>
                <c:pt idx="31">
                  <c:v>0</c:v>
                </c:pt>
                <c:pt idx="32">
                  <c:v>-3.0000000000000002E-2</c:v>
                </c:pt>
                <c:pt idx="33">
                  <c:v>-6.0000000000000005E-2</c:v>
                </c:pt>
                <c:pt idx="34">
                  <c:v>-8.0000000000000016E-2</c:v>
                </c:pt>
                <c:pt idx="35">
                  <c:v>-0.1</c:v>
                </c:pt>
                <c:pt idx="36">
                  <c:v>-0.11</c:v>
                </c:pt>
                <c:pt idx="37">
                  <c:v>-0.11</c:v>
                </c:pt>
                <c:pt idx="38">
                  <c:v>-0.12000000000000001</c:v>
                </c:pt>
                <c:pt idx="39">
                  <c:v>-0.11</c:v>
                </c:pt>
                <c:pt idx="40">
                  <c:v>-0.1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1991-2009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Sheet1!$B$7:$AP$7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-0.18000000000000002</c:v>
                </c:pt>
                <c:pt idx="2">
                  <c:v>-0.23</c:v>
                </c:pt>
                <c:pt idx="3">
                  <c:v>-0.36000000000000004</c:v>
                </c:pt>
                <c:pt idx="4">
                  <c:v>-0.39000000000000007</c:v>
                </c:pt>
                <c:pt idx="5">
                  <c:v>-0.43000000000000005</c:v>
                </c:pt>
                <c:pt idx="6">
                  <c:v>-0.45</c:v>
                </c:pt>
                <c:pt idx="7">
                  <c:v>-0.44</c:v>
                </c:pt>
                <c:pt idx="8">
                  <c:v>-0.43000000000000005</c:v>
                </c:pt>
                <c:pt idx="9">
                  <c:v>-0.4</c:v>
                </c:pt>
                <c:pt idx="10">
                  <c:v>-0.36000000000000004</c:v>
                </c:pt>
                <c:pt idx="11">
                  <c:v>-0.31000000000000005</c:v>
                </c:pt>
                <c:pt idx="12">
                  <c:v>-0.25</c:v>
                </c:pt>
                <c:pt idx="13">
                  <c:v>-0.19</c:v>
                </c:pt>
                <c:pt idx="14">
                  <c:v>-0.13</c:v>
                </c:pt>
                <c:pt idx="15">
                  <c:v>-7.0000000000000021E-2</c:v>
                </c:pt>
                <c:pt idx="16">
                  <c:v>-1.0000000000000002E-2</c:v>
                </c:pt>
                <c:pt idx="17">
                  <c:v>4.0000000000000008E-2</c:v>
                </c:pt>
                <c:pt idx="18">
                  <c:v>9.0000000000000011E-2</c:v>
                </c:pt>
                <c:pt idx="19">
                  <c:v>0.12000000000000001</c:v>
                </c:pt>
                <c:pt idx="20">
                  <c:v>0.15000000000000002</c:v>
                </c:pt>
                <c:pt idx="21">
                  <c:v>0.17</c:v>
                </c:pt>
                <c:pt idx="22">
                  <c:v>0.19</c:v>
                </c:pt>
                <c:pt idx="23">
                  <c:v>0.19</c:v>
                </c:pt>
                <c:pt idx="24">
                  <c:v>0.19</c:v>
                </c:pt>
                <c:pt idx="25">
                  <c:v>0.18000000000000002</c:v>
                </c:pt>
                <c:pt idx="26">
                  <c:v>0.16</c:v>
                </c:pt>
                <c:pt idx="27">
                  <c:v>0.14000000000000001</c:v>
                </c:pt>
                <c:pt idx="28">
                  <c:v>0.12000000000000001</c:v>
                </c:pt>
                <c:pt idx="29">
                  <c:v>9.0000000000000011E-2</c:v>
                </c:pt>
                <c:pt idx="30">
                  <c:v>7.0000000000000021E-2</c:v>
                </c:pt>
                <c:pt idx="31">
                  <c:v>4.0000000000000008E-2</c:v>
                </c:pt>
                <c:pt idx="32">
                  <c:v>2.0000000000000004E-2</c:v>
                </c:pt>
                <c:pt idx="33">
                  <c:v>-1.0000000000000002E-2</c:v>
                </c:pt>
                <c:pt idx="34">
                  <c:v>-3.0000000000000002E-2</c:v>
                </c:pt>
                <c:pt idx="35">
                  <c:v>-4.0000000000000008E-2</c:v>
                </c:pt>
                <c:pt idx="36">
                  <c:v>-6.0000000000000005E-2</c:v>
                </c:pt>
                <c:pt idx="37">
                  <c:v>-7.0000000000000021E-2</c:v>
                </c:pt>
                <c:pt idx="38">
                  <c:v>-8.0000000000000016E-2</c:v>
                </c:pt>
                <c:pt idx="39">
                  <c:v>-8.0000000000000016E-2</c:v>
                </c:pt>
                <c:pt idx="40">
                  <c:v>-8.0000000000000016E-2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1992-2009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Sheet1!$B$8:$AP$8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-0.28000000000000008</c:v>
                </c:pt>
                <c:pt idx="3">
                  <c:v>-0.39000000000000007</c:v>
                </c:pt>
                <c:pt idx="4">
                  <c:v>-0.41000000000000003</c:v>
                </c:pt>
                <c:pt idx="5">
                  <c:v>-0.43000000000000005</c:v>
                </c:pt>
                <c:pt idx="6">
                  <c:v>-0.44</c:v>
                </c:pt>
                <c:pt idx="7">
                  <c:v>-0.42000000000000004</c:v>
                </c:pt>
                <c:pt idx="8">
                  <c:v>-0.39000000000000007</c:v>
                </c:pt>
                <c:pt idx="9">
                  <c:v>-0.35000000000000003</c:v>
                </c:pt>
                <c:pt idx="10">
                  <c:v>-0.29000000000000004</c:v>
                </c:pt>
                <c:pt idx="11">
                  <c:v>-0.23</c:v>
                </c:pt>
                <c:pt idx="12">
                  <c:v>-0.17</c:v>
                </c:pt>
                <c:pt idx="13">
                  <c:v>-0.11</c:v>
                </c:pt>
                <c:pt idx="14">
                  <c:v>-0.05</c:v>
                </c:pt>
                <c:pt idx="15">
                  <c:v>0</c:v>
                </c:pt>
                <c:pt idx="16">
                  <c:v>0.05</c:v>
                </c:pt>
                <c:pt idx="17">
                  <c:v>9.0000000000000011E-2</c:v>
                </c:pt>
                <c:pt idx="18">
                  <c:v>0.12000000000000001</c:v>
                </c:pt>
                <c:pt idx="19">
                  <c:v>0.14000000000000001</c:v>
                </c:pt>
                <c:pt idx="20">
                  <c:v>0.15000000000000002</c:v>
                </c:pt>
                <c:pt idx="21">
                  <c:v>0.16</c:v>
                </c:pt>
                <c:pt idx="22">
                  <c:v>0.16</c:v>
                </c:pt>
                <c:pt idx="23">
                  <c:v>0.15000000000000002</c:v>
                </c:pt>
                <c:pt idx="24">
                  <c:v>0.14000000000000001</c:v>
                </c:pt>
                <c:pt idx="25">
                  <c:v>0.12000000000000001</c:v>
                </c:pt>
                <c:pt idx="26">
                  <c:v>0.1</c:v>
                </c:pt>
                <c:pt idx="27">
                  <c:v>8.0000000000000016E-2</c:v>
                </c:pt>
                <c:pt idx="28">
                  <c:v>0.05</c:v>
                </c:pt>
                <c:pt idx="29">
                  <c:v>3.0000000000000002E-2</c:v>
                </c:pt>
                <c:pt idx="30">
                  <c:v>1.0000000000000002E-2</c:v>
                </c:pt>
                <c:pt idx="31">
                  <c:v>-1.0000000000000002E-2</c:v>
                </c:pt>
                <c:pt idx="32">
                  <c:v>-2.0000000000000004E-2</c:v>
                </c:pt>
                <c:pt idx="33">
                  <c:v>-4.0000000000000008E-2</c:v>
                </c:pt>
                <c:pt idx="34">
                  <c:v>-0.05</c:v>
                </c:pt>
                <c:pt idx="35">
                  <c:v>-0.05</c:v>
                </c:pt>
                <c:pt idx="36">
                  <c:v>-6.0000000000000005E-2</c:v>
                </c:pt>
                <c:pt idx="37">
                  <c:v>-6.0000000000000005E-2</c:v>
                </c:pt>
                <c:pt idx="38">
                  <c:v>-6.0000000000000005E-2</c:v>
                </c:pt>
                <c:pt idx="39">
                  <c:v>-0.05</c:v>
                </c:pt>
                <c:pt idx="40">
                  <c:v>-0.05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1993-2009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Sheet1!$B$9:$AP$9</c:f>
              <c:numCache>
                <c:formatCode>0.00</c:formatCode>
                <c:ptCount val="41"/>
                <c:pt idx="0">
                  <c:v>0</c:v>
                </c:pt>
                <c:pt idx="1">
                  <c:v>-0.27</c:v>
                </c:pt>
                <c:pt idx="2">
                  <c:v>-0.41000000000000003</c:v>
                </c:pt>
                <c:pt idx="3">
                  <c:v>-0.59</c:v>
                </c:pt>
                <c:pt idx="4">
                  <c:v>-0.67000000000000015</c:v>
                </c:pt>
                <c:pt idx="5">
                  <c:v>-0.73000000000000009</c:v>
                </c:pt>
                <c:pt idx="6">
                  <c:v>-0.7400000000000001</c:v>
                </c:pt>
                <c:pt idx="7">
                  <c:v>-0.72000000000000008</c:v>
                </c:pt>
                <c:pt idx="8">
                  <c:v>-0.66000000000000014</c:v>
                </c:pt>
                <c:pt idx="9">
                  <c:v>-0.58000000000000007</c:v>
                </c:pt>
                <c:pt idx="10">
                  <c:v>-0.48000000000000004</c:v>
                </c:pt>
                <c:pt idx="11">
                  <c:v>-0.37000000000000005</c:v>
                </c:pt>
                <c:pt idx="12">
                  <c:v>-0.26</c:v>
                </c:pt>
                <c:pt idx="13">
                  <c:v>-0.14000000000000001</c:v>
                </c:pt>
                <c:pt idx="14">
                  <c:v>-3.0000000000000002E-2</c:v>
                </c:pt>
                <c:pt idx="15">
                  <c:v>7.0000000000000021E-2</c:v>
                </c:pt>
                <c:pt idx="16">
                  <c:v>0.16</c:v>
                </c:pt>
                <c:pt idx="17">
                  <c:v>0.24000000000000002</c:v>
                </c:pt>
                <c:pt idx="18">
                  <c:v>0.29000000000000004</c:v>
                </c:pt>
                <c:pt idx="19">
                  <c:v>0.33000000000000007</c:v>
                </c:pt>
                <c:pt idx="20">
                  <c:v>0.35000000000000003</c:v>
                </c:pt>
                <c:pt idx="21">
                  <c:v>0.35000000000000003</c:v>
                </c:pt>
                <c:pt idx="22">
                  <c:v>0.33000000000000007</c:v>
                </c:pt>
                <c:pt idx="23">
                  <c:v>0.30000000000000004</c:v>
                </c:pt>
                <c:pt idx="24">
                  <c:v>0.27</c:v>
                </c:pt>
                <c:pt idx="25">
                  <c:v>0.22</c:v>
                </c:pt>
                <c:pt idx="26">
                  <c:v>0.17</c:v>
                </c:pt>
                <c:pt idx="27">
                  <c:v>0.11</c:v>
                </c:pt>
                <c:pt idx="28">
                  <c:v>6.0000000000000005E-2</c:v>
                </c:pt>
                <c:pt idx="29">
                  <c:v>1.0000000000000002E-2</c:v>
                </c:pt>
                <c:pt idx="30">
                  <c:v>-4.0000000000000008E-2</c:v>
                </c:pt>
                <c:pt idx="31">
                  <c:v>-8.0000000000000016E-2</c:v>
                </c:pt>
                <c:pt idx="32">
                  <c:v>-0.11</c:v>
                </c:pt>
                <c:pt idx="33">
                  <c:v>-0.14000000000000001</c:v>
                </c:pt>
                <c:pt idx="34">
                  <c:v>-0.15000000000000002</c:v>
                </c:pt>
                <c:pt idx="35">
                  <c:v>-0.16</c:v>
                </c:pt>
                <c:pt idx="36">
                  <c:v>-0.16</c:v>
                </c:pt>
                <c:pt idx="37">
                  <c:v>-0.15000000000000002</c:v>
                </c:pt>
                <c:pt idx="38">
                  <c:v>-0.14000000000000001</c:v>
                </c:pt>
                <c:pt idx="39">
                  <c:v>-0.12000000000000001</c:v>
                </c:pt>
                <c:pt idx="40">
                  <c:v>-0.1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1994-2009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Sheet1!$B$10:$AP$10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-0.36000000000000004</c:v>
                </c:pt>
                <c:pt idx="3">
                  <c:v>-0.54</c:v>
                </c:pt>
                <c:pt idx="4">
                  <c:v>-0.62000000000000011</c:v>
                </c:pt>
                <c:pt idx="5">
                  <c:v>-0.68</c:v>
                </c:pt>
                <c:pt idx="6">
                  <c:v>-0.70000000000000007</c:v>
                </c:pt>
                <c:pt idx="7">
                  <c:v>-0.67000000000000015</c:v>
                </c:pt>
                <c:pt idx="8">
                  <c:v>-0.62000000000000011</c:v>
                </c:pt>
                <c:pt idx="9">
                  <c:v>-0.53</c:v>
                </c:pt>
                <c:pt idx="10">
                  <c:v>-0.43000000000000005</c:v>
                </c:pt>
                <c:pt idx="11">
                  <c:v>-0.31000000000000005</c:v>
                </c:pt>
                <c:pt idx="12">
                  <c:v>-0.18000000000000002</c:v>
                </c:pt>
                <c:pt idx="13">
                  <c:v>-6.0000000000000005E-2</c:v>
                </c:pt>
                <c:pt idx="14">
                  <c:v>6.0000000000000005E-2</c:v>
                </c:pt>
                <c:pt idx="15">
                  <c:v>0.16</c:v>
                </c:pt>
                <c:pt idx="16">
                  <c:v>0.25</c:v>
                </c:pt>
                <c:pt idx="17">
                  <c:v>0.32000000000000006</c:v>
                </c:pt>
                <c:pt idx="18">
                  <c:v>0.36000000000000004</c:v>
                </c:pt>
                <c:pt idx="19">
                  <c:v>0.39000000000000007</c:v>
                </c:pt>
                <c:pt idx="20">
                  <c:v>0.39000000000000007</c:v>
                </c:pt>
                <c:pt idx="21">
                  <c:v>0.37000000000000005</c:v>
                </c:pt>
                <c:pt idx="22">
                  <c:v>0.34</c:v>
                </c:pt>
                <c:pt idx="23">
                  <c:v>0.29000000000000004</c:v>
                </c:pt>
                <c:pt idx="24">
                  <c:v>0.23</c:v>
                </c:pt>
                <c:pt idx="25">
                  <c:v>0.17</c:v>
                </c:pt>
                <c:pt idx="26">
                  <c:v>0.1</c:v>
                </c:pt>
                <c:pt idx="27">
                  <c:v>3.0000000000000002E-2</c:v>
                </c:pt>
                <c:pt idx="28">
                  <c:v>-3.0000000000000002E-2</c:v>
                </c:pt>
                <c:pt idx="29">
                  <c:v>-9.0000000000000011E-2</c:v>
                </c:pt>
                <c:pt idx="30">
                  <c:v>-0.14000000000000001</c:v>
                </c:pt>
                <c:pt idx="31">
                  <c:v>-0.18000000000000002</c:v>
                </c:pt>
                <c:pt idx="32">
                  <c:v>-0.2</c:v>
                </c:pt>
                <c:pt idx="33">
                  <c:v>-0.21000000000000002</c:v>
                </c:pt>
                <c:pt idx="34">
                  <c:v>-0.22</c:v>
                </c:pt>
                <c:pt idx="35">
                  <c:v>-0.21000000000000002</c:v>
                </c:pt>
                <c:pt idx="36">
                  <c:v>-0.19</c:v>
                </c:pt>
                <c:pt idx="37">
                  <c:v>-0.16</c:v>
                </c:pt>
                <c:pt idx="38">
                  <c:v>-0.13</c:v>
                </c:pt>
                <c:pt idx="39">
                  <c:v>-9.0000000000000011E-2</c:v>
                </c:pt>
                <c:pt idx="40">
                  <c:v>-0.05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1995-2009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Sheet1!$B$11:$AP$11</c:f>
              <c:numCache>
                <c:formatCode>0.00</c:formatCode>
                <c:ptCount val="41"/>
                <c:pt idx="0">
                  <c:v>0</c:v>
                </c:pt>
                <c:pt idx="1">
                  <c:v>-0.23</c:v>
                </c:pt>
                <c:pt idx="2">
                  <c:v>-0.36000000000000004</c:v>
                </c:pt>
                <c:pt idx="3">
                  <c:v>-0.56000000000000005</c:v>
                </c:pt>
                <c:pt idx="4">
                  <c:v>-0.63000000000000012</c:v>
                </c:pt>
                <c:pt idx="5">
                  <c:v>-0.68</c:v>
                </c:pt>
                <c:pt idx="6">
                  <c:v>-0.69000000000000006</c:v>
                </c:pt>
                <c:pt idx="7">
                  <c:v>-0.65000000000000013</c:v>
                </c:pt>
                <c:pt idx="8">
                  <c:v>-0.59</c:v>
                </c:pt>
                <c:pt idx="9">
                  <c:v>-0.5</c:v>
                </c:pt>
                <c:pt idx="10">
                  <c:v>-0.39000000000000007</c:v>
                </c:pt>
                <c:pt idx="11">
                  <c:v>-0.27</c:v>
                </c:pt>
                <c:pt idx="12">
                  <c:v>-0.15000000000000002</c:v>
                </c:pt>
                <c:pt idx="13">
                  <c:v>-3.0000000000000002E-2</c:v>
                </c:pt>
                <c:pt idx="14">
                  <c:v>8.0000000000000016E-2</c:v>
                </c:pt>
                <c:pt idx="15">
                  <c:v>0.18000000000000002</c:v>
                </c:pt>
                <c:pt idx="16">
                  <c:v>0.26</c:v>
                </c:pt>
                <c:pt idx="17">
                  <c:v>0.32000000000000006</c:v>
                </c:pt>
                <c:pt idx="18">
                  <c:v>0.36000000000000004</c:v>
                </c:pt>
                <c:pt idx="19">
                  <c:v>0.38000000000000006</c:v>
                </c:pt>
                <c:pt idx="20">
                  <c:v>0.38000000000000006</c:v>
                </c:pt>
                <c:pt idx="21">
                  <c:v>0.35000000000000003</c:v>
                </c:pt>
                <c:pt idx="22">
                  <c:v>0.32000000000000006</c:v>
                </c:pt>
                <c:pt idx="23">
                  <c:v>0.27</c:v>
                </c:pt>
                <c:pt idx="24">
                  <c:v>0.21000000000000002</c:v>
                </c:pt>
                <c:pt idx="25">
                  <c:v>0.14000000000000001</c:v>
                </c:pt>
                <c:pt idx="26">
                  <c:v>8.0000000000000016E-2</c:v>
                </c:pt>
                <c:pt idx="27">
                  <c:v>1.0000000000000002E-2</c:v>
                </c:pt>
                <c:pt idx="28">
                  <c:v>-0.05</c:v>
                </c:pt>
                <c:pt idx="29">
                  <c:v>-0.1</c:v>
                </c:pt>
                <c:pt idx="30">
                  <c:v>-0.14000000000000001</c:v>
                </c:pt>
                <c:pt idx="31">
                  <c:v>-0.17</c:v>
                </c:pt>
                <c:pt idx="32">
                  <c:v>-0.2</c:v>
                </c:pt>
                <c:pt idx="33">
                  <c:v>-0.21000000000000002</c:v>
                </c:pt>
                <c:pt idx="34">
                  <c:v>-0.2</c:v>
                </c:pt>
                <c:pt idx="35">
                  <c:v>-0.19</c:v>
                </c:pt>
                <c:pt idx="36">
                  <c:v>-0.17</c:v>
                </c:pt>
                <c:pt idx="37">
                  <c:v>-0.14000000000000001</c:v>
                </c:pt>
                <c:pt idx="38">
                  <c:v>-0.11</c:v>
                </c:pt>
                <c:pt idx="39">
                  <c:v>-8.0000000000000016E-2</c:v>
                </c:pt>
                <c:pt idx="40">
                  <c:v>-4.0000000000000008E-2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Sheet1!$B$12:$AP$12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-0.28000000000000008</c:v>
                </c:pt>
                <c:pt idx="3">
                  <c:v>-0.44</c:v>
                </c:pt>
                <c:pt idx="4">
                  <c:v>-0.49000000000000005</c:v>
                </c:pt>
                <c:pt idx="5">
                  <c:v>-0.51</c:v>
                </c:pt>
                <c:pt idx="6">
                  <c:v>-0.5</c:v>
                </c:pt>
                <c:pt idx="7">
                  <c:v>-0.44</c:v>
                </c:pt>
                <c:pt idx="8">
                  <c:v>-0.37000000000000005</c:v>
                </c:pt>
                <c:pt idx="9">
                  <c:v>-0.28000000000000008</c:v>
                </c:pt>
                <c:pt idx="10">
                  <c:v>-0.18000000000000002</c:v>
                </c:pt>
                <c:pt idx="11">
                  <c:v>-7.0000000000000021E-2</c:v>
                </c:pt>
                <c:pt idx="12">
                  <c:v>3.0000000000000002E-2</c:v>
                </c:pt>
                <c:pt idx="13">
                  <c:v>0.11</c:v>
                </c:pt>
                <c:pt idx="14">
                  <c:v>0.19</c:v>
                </c:pt>
                <c:pt idx="15">
                  <c:v>0.24000000000000002</c:v>
                </c:pt>
                <c:pt idx="16">
                  <c:v>0.28000000000000008</c:v>
                </c:pt>
                <c:pt idx="17">
                  <c:v>0.30000000000000004</c:v>
                </c:pt>
                <c:pt idx="18">
                  <c:v>0.29000000000000004</c:v>
                </c:pt>
                <c:pt idx="19">
                  <c:v>0.27</c:v>
                </c:pt>
                <c:pt idx="20">
                  <c:v>0.24000000000000002</c:v>
                </c:pt>
                <c:pt idx="21">
                  <c:v>0.19</c:v>
                </c:pt>
                <c:pt idx="22">
                  <c:v>0.14000000000000001</c:v>
                </c:pt>
                <c:pt idx="23">
                  <c:v>8.0000000000000016E-2</c:v>
                </c:pt>
                <c:pt idx="24">
                  <c:v>2.0000000000000004E-2</c:v>
                </c:pt>
                <c:pt idx="25">
                  <c:v>-3.0000000000000002E-2</c:v>
                </c:pt>
                <c:pt idx="26">
                  <c:v>-8.0000000000000016E-2</c:v>
                </c:pt>
                <c:pt idx="27">
                  <c:v>-0.12000000000000001</c:v>
                </c:pt>
                <c:pt idx="28">
                  <c:v>-0.14000000000000001</c:v>
                </c:pt>
                <c:pt idx="29">
                  <c:v>-0.16</c:v>
                </c:pt>
                <c:pt idx="30">
                  <c:v>-0.16</c:v>
                </c:pt>
                <c:pt idx="31">
                  <c:v>-0.16</c:v>
                </c:pt>
                <c:pt idx="32">
                  <c:v>-0.15000000000000002</c:v>
                </c:pt>
                <c:pt idx="33">
                  <c:v>-0.12000000000000001</c:v>
                </c:pt>
                <c:pt idx="34">
                  <c:v>-0.1</c:v>
                </c:pt>
                <c:pt idx="35">
                  <c:v>-7.0000000000000021E-2</c:v>
                </c:pt>
                <c:pt idx="36">
                  <c:v>-3.0000000000000002E-2</c:v>
                </c:pt>
                <c:pt idx="37">
                  <c:v>0</c:v>
                </c:pt>
                <c:pt idx="38">
                  <c:v>3.0000000000000002E-2</c:v>
                </c:pt>
                <c:pt idx="39">
                  <c:v>0.05</c:v>
                </c:pt>
                <c:pt idx="40">
                  <c:v>7.0000000000000021E-2</c:v>
                </c:pt>
              </c:numCache>
            </c:numRef>
          </c:val>
        </c:ser>
        <c:ser>
          <c:idx val="12"/>
          <c:order val="11"/>
          <c:tx>
            <c:strRef>
              <c:f>Sheet1!$A$14</c:f>
              <c:strCache>
                <c:ptCount val="1"/>
                <c:pt idx="0">
                  <c:v>NEMO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Sheet1!$B$14:$AP$14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-0.32000000000000006</c:v>
                </c:pt>
                <c:pt idx="3">
                  <c:v>-0.38000000000000006</c:v>
                </c:pt>
                <c:pt idx="4">
                  <c:v>-0.38000000000000006</c:v>
                </c:pt>
                <c:pt idx="5">
                  <c:v>-0.34</c:v>
                </c:pt>
                <c:pt idx="6">
                  <c:v>-0.26</c:v>
                </c:pt>
                <c:pt idx="7">
                  <c:v>-0.16</c:v>
                </c:pt>
                <c:pt idx="8">
                  <c:v>-6.0000000000000005E-2</c:v>
                </c:pt>
                <c:pt idx="9">
                  <c:v>2.0000000000000004E-2</c:v>
                </c:pt>
                <c:pt idx="10">
                  <c:v>9.0000000000000011E-2</c:v>
                </c:pt>
                <c:pt idx="11">
                  <c:v>0.12000000000000001</c:v>
                </c:pt>
                <c:pt idx="12">
                  <c:v>0.13</c:v>
                </c:pt>
                <c:pt idx="13">
                  <c:v>0.12000000000000001</c:v>
                </c:pt>
                <c:pt idx="14">
                  <c:v>9.0000000000000011E-2</c:v>
                </c:pt>
                <c:pt idx="15">
                  <c:v>0.05</c:v>
                </c:pt>
                <c:pt idx="16">
                  <c:v>1.0000000000000002E-2</c:v>
                </c:pt>
                <c:pt idx="17">
                  <c:v>-2.0000000000000004E-2</c:v>
                </c:pt>
                <c:pt idx="18">
                  <c:v>-0.05</c:v>
                </c:pt>
                <c:pt idx="19">
                  <c:v>-7.0000000000000021E-2</c:v>
                </c:pt>
                <c:pt idx="20">
                  <c:v>-7.0000000000000021E-2</c:v>
                </c:pt>
                <c:pt idx="21">
                  <c:v>-7.0000000000000021E-2</c:v>
                </c:pt>
                <c:pt idx="22">
                  <c:v>-6.0000000000000005E-2</c:v>
                </c:pt>
                <c:pt idx="23">
                  <c:v>-4.0000000000000008E-2</c:v>
                </c:pt>
                <c:pt idx="24">
                  <c:v>-2.0000000000000004E-2</c:v>
                </c:pt>
                <c:pt idx="25">
                  <c:v>0</c:v>
                </c:pt>
                <c:pt idx="26">
                  <c:v>1.0000000000000002E-2</c:v>
                </c:pt>
                <c:pt idx="27">
                  <c:v>2.0000000000000004E-2</c:v>
                </c:pt>
                <c:pt idx="28">
                  <c:v>3.0000000000000002E-2</c:v>
                </c:pt>
                <c:pt idx="29">
                  <c:v>3.0000000000000002E-2</c:v>
                </c:pt>
                <c:pt idx="30">
                  <c:v>2.0000000000000004E-2</c:v>
                </c:pt>
                <c:pt idx="31">
                  <c:v>2.0000000000000004E-2</c:v>
                </c:pt>
                <c:pt idx="32">
                  <c:v>1.0000000000000002E-2</c:v>
                </c:pt>
                <c:pt idx="33">
                  <c:v>1.0000000000000002E-2</c:v>
                </c:pt>
                <c:pt idx="34">
                  <c:v>0</c:v>
                </c:pt>
                <c:pt idx="35">
                  <c:v>-1.0000000000000002E-2</c:v>
                </c:pt>
                <c:pt idx="36">
                  <c:v>-1.0000000000000002E-2</c:v>
                </c:pt>
                <c:pt idx="37">
                  <c:v>-1.0000000000000002E-2</c:v>
                </c:pt>
                <c:pt idx="38">
                  <c:v>-1.0000000000000002E-2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ser>
          <c:idx val="13"/>
          <c:order val="12"/>
          <c:tx>
            <c:strRef>
              <c:f>Sheet1!$A$15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Sheet1!$B$15:$AP$15</c:f>
              <c:numCache>
                <c:formatCode>General</c:formatCode>
                <c:ptCount val="41"/>
              </c:numCache>
            </c:numRef>
          </c:val>
        </c:ser>
        <c:ser>
          <c:idx val="14"/>
          <c:order val="13"/>
          <c:tx>
            <c:strRef>
              <c:f>Sheet1!$A$16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Sheet1!$B$16:$AP$16</c:f>
              <c:numCache>
                <c:formatCode>General</c:formatCode>
                <c:ptCount val="41"/>
              </c:numCache>
            </c:numRef>
          </c:val>
        </c:ser>
        <c:ser>
          <c:idx val="15"/>
          <c:order val="14"/>
          <c:tx>
            <c:strRef>
              <c:f>Sheet1!$A$17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Sheet1!$B$17:$AP$17</c:f>
              <c:numCache>
                <c:formatCode>General</c:formatCode>
                <c:ptCount val="41"/>
              </c:numCache>
            </c:numRef>
          </c:val>
        </c:ser>
        <c:ser>
          <c:idx val="16"/>
          <c:order val="15"/>
          <c:tx>
            <c:strRef>
              <c:f>Sheet1!$A$18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Sheet1!$B$18:$AP$18</c:f>
              <c:numCache>
                <c:formatCode>General</c:formatCode>
                <c:ptCount val="41"/>
              </c:numCache>
            </c:numRef>
          </c:val>
        </c:ser>
        <c:ser>
          <c:idx val="17"/>
          <c:order val="16"/>
          <c:tx>
            <c:strRef>
              <c:f>Sheet1!$A$19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Sheet1!$B$19:$AP$19</c:f>
              <c:numCache>
                <c:formatCode>General</c:formatCode>
                <c:ptCount val="41"/>
              </c:numCache>
            </c:numRef>
          </c:val>
        </c:ser>
        <c:ser>
          <c:idx val="18"/>
          <c:order val="17"/>
          <c:tx>
            <c:strRef>
              <c:f>Sheet1!$A$20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Sheet1!$B$20:$AP$20</c:f>
              <c:numCache>
                <c:formatCode>General</c:formatCode>
                <c:ptCount val="41"/>
              </c:numCache>
            </c:numRef>
          </c:val>
        </c:ser>
        <c:ser>
          <c:idx val="19"/>
          <c:order val="18"/>
          <c:tx>
            <c:strRef>
              <c:f>Sheet1!$A$21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Sheet1!$B$21:$AP$21</c:f>
              <c:numCache>
                <c:formatCode>General</c:formatCode>
                <c:ptCount val="41"/>
              </c:numCache>
            </c:numRef>
          </c:val>
        </c:ser>
        <c:ser>
          <c:idx val="20"/>
          <c:order val="19"/>
          <c:tx>
            <c:strRef>
              <c:f>Sheet1!$A$22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Sheet1!$B$22:$AP$22</c:f>
              <c:numCache>
                <c:formatCode>General</c:formatCode>
                <c:ptCount val="41"/>
              </c:numCache>
            </c:numRef>
          </c:val>
        </c:ser>
        <c:ser>
          <c:idx val="21"/>
          <c:order val="20"/>
          <c:tx>
            <c:strRef>
              <c:f>Sheet1!$A$23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Sheet1!$B$23:$AP$23</c:f>
              <c:numCache>
                <c:formatCode>General</c:formatCode>
                <c:ptCount val="41"/>
              </c:numCache>
            </c:numRef>
          </c:val>
        </c:ser>
        <c:ser>
          <c:idx val="22"/>
          <c:order val="21"/>
          <c:tx>
            <c:strRef>
              <c:f>Sheet1!$A$24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Sheet1!$B$24:$AP$24</c:f>
              <c:numCache>
                <c:formatCode>General</c:formatCode>
                <c:ptCount val="41"/>
              </c:numCache>
            </c:numRef>
          </c:val>
        </c:ser>
        <c:ser>
          <c:idx val="23"/>
          <c:order val="22"/>
          <c:tx>
            <c:strRef>
              <c:f>Sheet1!$A$25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Sheet1!$B$25:$AP$25</c:f>
              <c:numCache>
                <c:formatCode>General</c:formatCode>
                <c:ptCount val="41"/>
              </c:numCache>
            </c:numRef>
          </c:val>
        </c:ser>
        <c:ser>
          <c:idx val="24"/>
          <c:order val="23"/>
          <c:tx>
            <c:strRef>
              <c:f>Sheet1!$A$26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Sheet1!$B$26:$AP$26</c:f>
              <c:numCache>
                <c:formatCode>General</c:formatCode>
                <c:ptCount val="41"/>
              </c:numCache>
            </c:numRef>
          </c:val>
        </c:ser>
        <c:ser>
          <c:idx val="25"/>
          <c:order val="24"/>
          <c:tx>
            <c:strRef>
              <c:f>Sheet1!$A$27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Sheet1!$B$27:$AP$27</c:f>
              <c:numCache>
                <c:formatCode>General</c:formatCode>
                <c:ptCount val="41"/>
              </c:numCache>
            </c:numRef>
          </c:val>
        </c:ser>
        <c:ser>
          <c:idx val="26"/>
          <c:order val="25"/>
          <c:tx>
            <c:strRef>
              <c:f>Sheet1!$A$28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Sheet1!$B$28:$AP$28</c:f>
              <c:numCache>
                <c:formatCode>General</c:formatCode>
                <c:ptCount val="41"/>
              </c:numCache>
            </c:numRef>
          </c:val>
        </c:ser>
        <c:ser>
          <c:idx val="27"/>
          <c:order val="26"/>
          <c:tx>
            <c:strRef>
              <c:f>Sheet1!$A$29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Sheet1!$B$29:$AP$29</c:f>
              <c:numCache>
                <c:formatCode>General</c:formatCode>
                <c:ptCount val="41"/>
              </c:numCache>
            </c:numRef>
          </c:val>
        </c:ser>
        <c:ser>
          <c:idx val="28"/>
          <c:order val="27"/>
          <c:tx>
            <c:strRef>
              <c:f>Sheet1!$A$30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Sheet1!$B$30:$AP$30</c:f>
              <c:numCache>
                <c:formatCode>General</c:formatCode>
                <c:ptCount val="41"/>
              </c:numCache>
            </c:numRef>
          </c:val>
        </c:ser>
        <c:ser>
          <c:idx val="29"/>
          <c:order val="28"/>
          <c:tx>
            <c:strRef>
              <c:f>Sheet1!$A$31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Sheet1!$B$31:$AP$31</c:f>
              <c:numCache>
                <c:formatCode>General</c:formatCode>
                <c:ptCount val="41"/>
              </c:numCache>
            </c:numRef>
          </c:val>
        </c:ser>
        <c:ser>
          <c:idx val="30"/>
          <c:order val="29"/>
          <c:tx>
            <c:strRef>
              <c:f>Sheet1!$A$32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Sheet1!$B$32:$AP$32</c:f>
              <c:numCache>
                <c:formatCode>General</c:formatCode>
                <c:ptCount val="41"/>
              </c:numCache>
            </c:numRef>
          </c:val>
        </c:ser>
        <c:ser>
          <c:idx val="31"/>
          <c:order val="30"/>
          <c:tx>
            <c:strRef>
              <c:f>Sheet1!$A$33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Sheet1!$B$33:$AP$33</c:f>
              <c:numCache>
                <c:formatCode>General</c:formatCode>
                <c:ptCount val="41"/>
              </c:numCache>
            </c:numRef>
          </c:val>
        </c:ser>
        <c:ser>
          <c:idx val="32"/>
          <c:order val="31"/>
          <c:tx>
            <c:strRef>
              <c:f>Sheet1!$A$34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Sheet1!$B$34:$AP$34</c:f>
              <c:numCache>
                <c:formatCode>General</c:formatCode>
                <c:ptCount val="41"/>
              </c:numCache>
            </c:numRef>
          </c:val>
        </c:ser>
        <c:ser>
          <c:idx val="33"/>
          <c:order val="32"/>
          <c:tx>
            <c:strRef>
              <c:f>Sheet1!$A$35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Sheet1!$B$35:$AP$35</c:f>
              <c:numCache>
                <c:formatCode>General</c:formatCode>
                <c:ptCount val="41"/>
              </c:numCache>
            </c:numRef>
          </c:val>
        </c:ser>
        <c:ser>
          <c:idx val="34"/>
          <c:order val="33"/>
          <c:tx>
            <c:strRef>
              <c:f>Sheet1!$A$36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Sheet1!$B$36:$AP$36</c:f>
              <c:numCache>
                <c:formatCode>General</c:formatCode>
                <c:ptCount val="41"/>
              </c:numCache>
            </c:numRef>
          </c:val>
        </c:ser>
        <c:ser>
          <c:idx val="35"/>
          <c:order val="34"/>
          <c:tx>
            <c:strRef>
              <c:f>Sheet1!$A$37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Sheet1!$B$37:$AP$37</c:f>
              <c:numCache>
                <c:formatCode>General</c:formatCode>
                <c:ptCount val="41"/>
              </c:numCache>
            </c:numRef>
          </c:val>
        </c:ser>
        <c:ser>
          <c:idx val="36"/>
          <c:order val="35"/>
          <c:tx>
            <c:strRef>
              <c:f>Sheet1!$A$38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Sheet1!$B$38:$AP$38</c:f>
              <c:numCache>
                <c:formatCode>General</c:formatCode>
                <c:ptCount val="41"/>
              </c:numCache>
            </c:numRef>
          </c:val>
        </c:ser>
        <c:ser>
          <c:idx val="37"/>
          <c:order val="36"/>
          <c:tx>
            <c:strRef>
              <c:f>Sheet1!$A$39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Sheet1!$B$39:$AP$39</c:f>
              <c:numCache>
                <c:formatCode>General</c:formatCode>
                <c:ptCount val="41"/>
              </c:numCache>
            </c:numRef>
          </c:val>
        </c:ser>
        <c:ser>
          <c:idx val="38"/>
          <c:order val="37"/>
          <c:tx>
            <c:strRef>
              <c:f>Sheet1!$A$40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Sheet1!$B$40:$AP$40</c:f>
              <c:numCache>
                <c:formatCode>General</c:formatCode>
                <c:ptCount val="41"/>
              </c:numCache>
            </c:numRef>
          </c:val>
        </c:ser>
        <c:ser>
          <c:idx val="39"/>
          <c:order val="38"/>
          <c:tx>
            <c:strRef>
              <c:f>Sheet1!$A$41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Sheet1!$B$41:$AP$41</c:f>
              <c:numCache>
                <c:formatCode>General</c:formatCode>
                <c:ptCount val="41"/>
              </c:numCache>
            </c:numRef>
          </c:val>
        </c:ser>
        <c:ser>
          <c:idx val="40"/>
          <c:order val="39"/>
          <c:tx>
            <c:strRef>
              <c:f>Sheet1!$A$42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Sheet1!$B$42:$AP$42</c:f>
              <c:numCache>
                <c:formatCode>General</c:formatCode>
                <c:ptCount val="41"/>
              </c:numCache>
            </c:numRef>
          </c:val>
        </c:ser>
        <c:ser>
          <c:idx val="41"/>
          <c:order val="40"/>
          <c:tx>
            <c:strRef>
              <c:f>Sheet1!$A$43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Sheet1!$B$43:$AP$43</c:f>
              <c:numCache>
                <c:formatCode>General</c:formatCode>
                <c:ptCount val="41"/>
              </c:numCache>
            </c:numRef>
          </c:val>
        </c:ser>
        <c:ser>
          <c:idx val="42"/>
          <c:order val="41"/>
          <c:tx>
            <c:strRef>
              <c:f>Sheet1!$A$44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Sheet1!$B$44:$AP$44</c:f>
              <c:numCache>
                <c:formatCode>General</c:formatCode>
                <c:ptCount val="41"/>
              </c:numCache>
            </c:numRef>
          </c:val>
        </c:ser>
        <c:ser>
          <c:idx val="43"/>
          <c:order val="42"/>
          <c:tx>
            <c:strRef>
              <c:f>Sheet1!$A$45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Sheet1!$B$45:$AP$45</c:f>
              <c:numCache>
                <c:formatCode>General</c:formatCode>
                <c:ptCount val="41"/>
              </c:numCache>
            </c:numRef>
          </c:val>
        </c:ser>
        <c:ser>
          <c:idx val="44"/>
          <c:order val="43"/>
          <c:tx>
            <c:strRef>
              <c:f>Sheet1!$A$46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Sheet1!$B$46:$AP$46</c:f>
              <c:numCache>
                <c:formatCode>General</c:formatCode>
                <c:ptCount val="41"/>
              </c:numCache>
            </c:numRef>
          </c:val>
        </c:ser>
        <c:ser>
          <c:idx val="45"/>
          <c:order val="44"/>
          <c:tx>
            <c:strRef>
              <c:f>Sheet1!$A$47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Sheet1!$B$47:$AP$47</c:f>
              <c:numCache>
                <c:formatCode>General</c:formatCode>
                <c:ptCount val="41"/>
              </c:numCache>
            </c:numRef>
          </c:val>
        </c:ser>
        <c:ser>
          <c:idx val="46"/>
          <c:order val="45"/>
          <c:tx>
            <c:strRef>
              <c:f>Sheet1!$A$48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Sheet1!$B$48:$AP$48</c:f>
              <c:numCache>
                <c:formatCode>General</c:formatCode>
                <c:ptCount val="41"/>
              </c:numCache>
            </c:numRef>
          </c:val>
        </c:ser>
        <c:ser>
          <c:idx val="47"/>
          <c:order val="46"/>
          <c:tx>
            <c:strRef>
              <c:f>Sheet1!$A$49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Sheet1!$B$49:$AP$49</c:f>
              <c:numCache>
                <c:formatCode>General</c:formatCode>
                <c:ptCount val="41"/>
              </c:numCache>
            </c:numRef>
          </c:val>
        </c:ser>
        <c:ser>
          <c:idx val="48"/>
          <c:order val="47"/>
          <c:tx>
            <c:strRef>
              <c:f>Sheet1!$A$50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Sheet1!$B$50:$AP$50</c:f>
              <c:numCache>
                <c:formatCode>General</c:formatCode>
                <c:ptCount val="41"/>
              </c:numCache>
            </c:numRef>
          </c:val>
        </c:ser>
        <c:ser>
          <c:idx val="49"/>
          <c:order val="48"/>
          <c:tx>
            <c:strRef>
              <c:f>Sheet1!$A$51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Sheet1!$B$51:$AP$51</c:f>
              <c:numCache>
                <c:formatCode>General</c:formatCode>
                <c:ptCount val="41"/>
              </c:numCache>
            </c:numRef>
          </c:val>
        </c:ser>
        <c:ser>
          <c:idx val="50"/>
          <c:order val="49"/>
          <c:tx>
            <c:strRef>
              <c:f>Sheet1!$A$52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Sheet1!$B$52:$AP$52</c:f>
              <c:numCache>
                <c:formatCode>General</c:formatCode>
                <c:ptCount val="41"/>
              </c:numCache>
            </c:numRef>
          </c:val>
        </c:ser>
        <c:ser>
          <c:idx val="51"/>
          <c:order val="50"/>
          <c:tx>
            <c:strRef>
              <c:f>Sheet1!$A$53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Sheet1!$B$53:$AP$53</c:f>
              <c:numCache>
                <c:formatCode>General</c:formatCode>
                <c:ptCount val="41"/>
              </c:numCache>
            </c:numRef>
          </c:val>
        </c:ser>
        <c:ser>
          <c:idx val="52"/>
          <c:order val="51"/>
          <c:tx>
            <c:strRef>
              <c:f>Sheet1!$A$54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Sheet1!$B$54:$AP$54</c:f>
              <c:numCache>
                <c:formatCode>General</c:formatCode>
                <c:ptCount val="41"/>
              </c:numCache>
            </c:numRef>
          </c:val>
        </c:ser>
        <c:marker val="1"/>
        <c:axId val="179698304"/>
        <c:axId val="179708288"/>
      </c:lineChar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Sheet1!$B$2:$AP$2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-0.29000000000000004</c:v>
                </c:pt>
                <c:pt idx="3">
                  <c:v>-0.45</c:v>
                </c:pt>
                <c:pt idx="4">
                  <c:v>-0.54</c:v>
                </c:pt>
                <c:pt idx="5">
                  <c:v>-0.62000000000000011</c:v>
                </c:pt>
                <c:pt idx="6">
                  <c:v>-0.67000000000000015</c:v>
                </c:pt>
                <c:pt idx="7">
                  <c:v>-0.69000000000000006</c:v>
                </c:pt>
                <c:pt idx="8">
                  <c:v>-0.69000000000000006</c:v>
                </c:pt>
                <c:pt idx="9">
                  <c:v>-0.68</c:v>
                </c:pt>
                <c:pt idx="10">
                  <c:v>-0.66000000000000014</c:v>
                </c:pt>
                <c:pt idx="11">
                  <c:v>-0.62000000000000011</c:v>
                </c:pt>
                <c:pt idx="12">
                  <c:v>-0.58000000000000007</c:v>
                </c:pt>
                <c:pt idx="13">
                  <c:v>-0.53</c:v>
                </c:pt>
                <c:pt idx="14">
                  <c:v>-0.49000000000000005</c:v>
                </c:pt>
                <c:pt idx="15">
                  <c:v>-0.44</c:v>
                </c:pt>
                <c:pt idx="16">
                  <c:v>-0.39000000000000007</c:v>
                </c:pt>
                <c:pt idx="17">
                  <c:v>-0.34</c:v>
                </c:pt>
                <c:pt idx="18">
                  <c:v>-0.29000000000000004</c:v>
                </c:pt>
                <c:pt idx="19">
                  <c:v>-0.25</c:v>
                </c:pt>
                <c:pt idx="20">
                  <c:v>-0.21000000000000002</c:v>
                </c:pt>
                <c:pt idx="21">
                  <c:v>-0.18000000000000002</c:v>
                </c:pt>
                <c:pt idx="22">
                  <c:v>-0.14000000000000001</c:v>
                </c:pt>
                <c:pt idx="23">
                  <c:v>-0.11</c:v>
                </c:pt>
                <c:pt idx="24">
                  <c:v>-9.0000000000000011E-2</c:v>
                </c:pt>
                <c:pt idx="25">
                  <c:v>-7.0000000000000021E-2</c:v>
                </c:pt>
                <c:pt idx="26">
                  <c:v>-0.05</c:v>
                </c:pt>
                <c:pt idx="27">
                  <c:v>-3.0000000000000002E-2</c:v>
                </c:pt>
                <c:pt idx="28">
                  <c:v>-2.0000000000000004E-2</c:v>
                </c:pt>
                <c:pt idx="29">
                  <c:v>0</c:v>
                </c:pt>
                <c:pt idx="30">
                  <c:v>0</c:v>
                </c:pt>
                <c:pt idx="31">
                  <c:v>1.0000000000000002E-2</c:v>
                </c:pt>
                <c:pt idx="32">
                  <c:v>2.0000000000000004E-2</c:v>
                </c:pt>
                <c:pt idx="33">
                  <c:v>2.0000000000000004E-2</c:v>
                </c:pt>
                <c:pt idx="34">
                  <c:v>2.0000000000000004E-2</c:v>
                </c:pt>
                <c:pt idx="35">
                  <c:v>3.0000000000000002E-2</c:v>
                </c:pt>
                <c:pt idx="36">
                  <c:v>3.0000000000000002E-2</c:v>
                </c:pt>
                <c:pt idx="37">
                  <c:v>3.0000000000000002E-2</c:v>
                </c:pt>
                <c:pt idx="38">
                  <c:v>3.0000000000000002E-2</c:v>
                </c:pt>
                <c:pt idx="39">
                  <c:v>2.0000000000000004E-2</c:v>
                </c:pt>
                <c:pt idx="40">
                  <c:v>2.0000000000000004E-2</c:v>
                </c:pt>
              </c:numCache>
            </c:numRef>
          </c:val>
        </c:ser>
        <c:marker val="1"/>
        <c:axId val="179711360"/>
        <c:axId val="179709824"/>
      </c:lineChart>
      <c:catAx>
        <c:axId val="179698304"/>
        <c:scaling>
          <c:orientation val="minMax"/>
        </c:scaling>
        <c:axPos val="b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79708288"/>
        <c:crossesAt val="-0.8"/>
        <c:auto val="1"/>
        <c:lblAlgn val="ctr"/>
        <c:lblOffset val="100"/>
        <c:tickLblSkip val="8"/>
        <c:tickMarkSkip val="8"/>
      </c:catAx>
      <c:valAx>
        <c:axId val="179708288"/>
        <c:scaling>
          <c:orientation val="minMax"/>
          <c:max val="0.60000000000000064"/>
          <c:min val="-0.8"/>
        </c:scaling>
        <c:axPos val="l"/>
        <c:numFmt formatCode="0.0" sourceLinked="0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79698304"/>
        <c:crossesAt val="1"/>
        <c:crossBetween val="between"/>
        <c:majorUnit val="0.2"/>
      </c:valAx>
      <c:valAx>
        <c:axId val="179709824"/>
        <c:scaling>
          <c:orientation val="minMax"/>
          <c:max val="0.60000000000000064"/>
          <c:min val="-0.8"/>
        </c:scaling>
        <c:axPos val="r"/>
        <c:numFmt formatCode="#,##0.0" sourceLinked="0"/>
        <c:majorTickMark val="in"/>
        <c:tickLblPos val="nextTo"/>
        <c:crossAx val="179711360"/>
        <c:crosses val="max"/>
        <c:crossBetween val="between"/>
        <c:majorUnit val="0.2"/>
        <c:minorUnit val="2.0000000000000011E-2"/>
      </c:valAx>
      <c:catAx>
        <c:axId val="179711360"/>
        <c:scaling>
          <c:orientation val="minMax"/>
        </c:scaling>
        <c:axPos val="b"/>
        <c:majorTickMark val="none"/>
        <c:tickLblPos val="none"/>
        <c:crossAx val="179709824"/>
        <c:crossesAt val="0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8228352642094128"/>
          <c:y val="4.5448977649819512E-2"/>
          <c:w val="0.8075645025503887"/>
          <c:h val="0.8457333406220958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Sheet1!$B$2:$AP$2</c:f>
              <c:numCache>
                <c:formatCode>0.00</c:formatCode>
                <c:ptCount val="41"/>
                <c:pt idx="0">
                  <c:v>0</c:v>
                </c:pt>
                <c:pt idx="1">
                  <c:v>-1.0000000000000005E-2</c:v>
                </c:pt>
                <c:pt idx="2">
                  <c:v>4.0000000000000022E-2</c:v>
                </c:pt>
                <c:pt idx="3">
                  <c:v>2.0000000000000011E-2</c:v>
                </c:pt>
                <c:pt idx="4">
                  <c:v>0</c:v>
                </c:pt>
                <c:pt idx="5">
                  <c:v>-4.0000000000000022E-2</c:v>
                </c:pt>
                <c:pt idx="6">
                  <c:v>-9.0000000000000024E-2</c:v>
                </c:pt>
                <c:pt idx="7">
                  <c:v>-0.12000000000000002</c:v>
                </c:pt>
                <c:pt idx="8">
                  <c:v>-0.16</c:v>
                </c:pt>
                <c:pt idx="9">
                  <c:v>-0.1800000000000001</c:v>
                </c:pt>
                <c:pt idx="10">
                  <c:v>-0.2</c:v>
                </c:pt>
                <c:pt idx="11">
                  <c:v>-0.2100000000000001</c:v>
                </c:pt>
                <c:pt idx="12">
                  <c:v>-0.2100000000000001</c:v>
                </c:pt>
                <c:pt idx="13">
                  <c:v>-0.2100000000000001</c:v>
                </c:pt>
                <c:pt idx="14">
                  <c:v>-0.2</c:v>
                </c:pt>
                <c:pt idx="15">
                  <c:v>-0.19</c:v>
                </c:pt>
                <c:pt idx="16">
                  <c:v>-0.1800000000000001</c:v>
                </c:pt>
                <c:pt idx="17">
                  <c:v>-0.17</c:v>
                </c:pt>
                <c:pt idx="18">
                  <c:v>-0.15000000000000011</c:v>
                </c:pt>
                <c:pt idx="19">
                  <c:v>-0.14000000000000001</c:v>
                </c:pt>
                <c:pt idx="20">
                  <c:v>-0.12000000000000002</c:v>
                </c:pt>
                <c:pt idx="21">
                  <c:v>-0.11</c:v>
                </c:pt>
                <c:pt idx="22">
                  <c:v>-0.1</c:v>
                </c:pt>
                <c:pt idx="23">
                  <c:v>-8.0000000000000043E-2</c:v>
                </c:pt>
                <c:pt idx="24">
                  <c:v>-7.0000000000000021E-2</c:v>
                </c:pt>
                <c:pt idx="25">
                  <c:v>-6.0000000000000032E-2</c:v>
                </c:pt>
                <c:pt idx="26">
                  <c:v>-0.05</c:v>
                </c:pt>
                <c:pt idx="27">
                  <c:v>-4.0000000000000022E-2</c:v>
                </c:pt>
                <c:pt idx="28">
                  <c:v>-3.0000000000000002E-2</c:v>
                </c:pt>
                <c:pt idx="29">
                  <c:v>-2.0000000000000011E-2</c:v>
                </c:pt>
                <c:pt idx="30">
                  <c:v>-2.0000000000000011E-2</c:v>
                </c:pt>
                <c:pt idx="31">
                  <c:v>-1.0000000000000005E-2</c:v>
                </c:pt>
                <c:pt idx="32">
                  <c:v>-1.0000000000000005E-2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1.0000000000000005E-2</c:v>
                </c:pt>
                <c:pt idx="38">
                  <c:v>1.0000000000000005E-2</c:v>
                </c:pt>
                <c:pt idx="39">
                  <c:v>1.0000000000000005E-2</c:v>
                </c:pt>
                <c:pt idx="40">
                  <c:v>1.0000000000000005E-2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1987-2009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Sheet1!$B$3:$AP$3</c:f>
              <c:numCache>
                <c:formatCode>0.00</c:formatCode>
                <c:ptCount val="41"/>
                <c:pt idx="0">
                  <c:v>0</c:v>
                </c:pt>
                <c:pt idx="1">
                  <c:v>-2.0000000000000011E-2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0</c:v>
                </c:pt>
                <c:pt idx="5">
                  <c:v>-3.0000000000000002E-2</c:v>
                </c:pt>
                <c:pt idx="6">
                  <c:v>-7.0000000000000021E-2</c:v>
                </c:pt>
                <c:pt idx="7">
                  <c:v>-0.11</c:v>
                </c:pt>
                <c:pt idx="8">
                  <c:v>-0.14000000000000001</c:v>
                </c:pt>
                <c:pt idx="9">
                  <c:v>-0.16</c:v>
                </c:pt>
                <c:pt idx="10">
                  <c:v>-0.17</c:v>
                </c:pt>
                <c:pt idx="11">
                  <c:v>-0.1800000000000001</c:v>
                </c:pt>
                <c:pt idx="12">
                  <c:v>-0.1800000000000001</c:v>
                </c:pt>
                <c:pt idx="13">
                  <c:v>-0.17</c:v>
                </c:pt>
                <c:pt idx="14">
                  <c:v>-0.16</c:v>
                </c:pt>
                <c:pt idx="15">
                  <c:v>-0.15000000000000011</c:v>
                </c:pt>
                <c:pt idx="16">
                  <c:v>-0.14000000000000001</c:v>
                </c:pt>
                <c:pt idx="17">
                  <c:v>-0.12000000000000002</c:v>
                </c:pt>
                <c:pt idx="18">
                  <c:v>-0.1</c:v>
                </c:pt>
                <c:pt idx="19">
                  <c:v>-8.0000000000000043E-2</c:v>
                </c:pt>
                <c:pt idx="20">
                  <c:v>-7.0000000000000021E-2</c:v>
                </c:pt>
                <c:pt idx="21">
                  <c:v>-0.05</c:v>
                </c:pt>
                <c:pt idx="22">
                  <c:v>-3.0000000000000002E-2</c:v>
                </c:pt>
                <c:pt idx="23">
                  <c:v>-2.0000000000000011E-2</c:v>
                </c:pt>
                <c:pt idx="24">
                  <c:v>-1.0000000000000005E-2</c:v>
                </c:pt>
                <c:pt idx="25">
                  <c:v>0</c:v>
                </c:pt>
                <c:pt idx="26">
                  <c:v>1.0000000000000005E-2</c:v>
                </c:pt>
                <c:pt idx="27">
                  <c:v>2.0000000000000011E-2</c:v>
                </c:pt>
                <c:pt idx="28">
                  <c:v>2.0000000000000011E-2</c:v>
                </c:pt>
                <c:pt idx="29">
                  <c:v>3.0000000000000002E-2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3.0000000000000002E-2</c:v>
                </c:pt>
                <c:pt idx="34">
                  <c:v>3.0000000000000002E-2</c:v>
                </c:pt>
                <c:pt idx="35">
                  <c:v>3.0000000000000002E-2</c:v>
                </c:pt>
                <c:pt idx="36">
                  <c:v>2.0000000000000011E-2</c:v>
                </c:pt>
                <c:pt idx="37">
                  <c:v>2.0000000000000011E-2</c:v>
                </c:pt>
                <c:pt idx="38">
                  <c:v>2.0000000000000011E-2</c:v>
                </c:pt>
                <c:pt idx="39">
                  <c:v>1.0000000000000005E-2</c:v>
                </c:pt>
                <c:pt idx="40">
                  <c:v>1.0000000000000005E-2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1988-2009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Sheet1!$B$4:$AP$4</c:f>
              <c:numCache>
                <c:formatCode>0.00</c:formatCode>
                <c:ptCount val="41"/>
                <c:pt idx="0">
                  <c:v>0</c:v>
                </c:pt>
                <c:pt idx="1">
                  <c:v>-2.0000000000000011E-2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1.0000000000000005E-2</c:v>
                </c:pt>
                <c:pt idx="5">
                  <c:v>-2.0000000000000011E-2</c:v>
                </c:pt>
                <c:pt idx="6">
                  <c:v>-0.05</c:v>
                </c:pt>
                <c:pt idx="7">
                  <c:v>-8.0000000000000043E-2</c:v>
                </c:pt>
                <c:pt idx="8">
                  <c:v>-0.11</c:v>
                </c:pt>
                <c:pt idx="9">
                  <c:v>-0.13</c:v>
                </c:pt>
                <c:pt idx="10">
                  <c:v>-0.14000000000000001</c:v>
                </c:pt>
                <c:pt idx="11">
                  <c:v>-0.14000000000000001</c:v>
                </c:pt>
                <c:pt idx="12">
                  <c:v>-0.14000000000000001</c:v>
                </c:pt>
                <c:pt idx="13">
                  <c:v>-0.14000000000000001</c:v>
                </c:pt>
                <c:pt idx="14">
                  <c:v>-0.13</c:v>
                </c:pt>
                <c:pt idx="15">
                  <c:v>-0.11</c:v>
                </c:pt>
                <c:pt idx="16">
                  <c:v>-0.1</c:v>
                </c:pt>
                <c:pt idx="17">
                  <c:v>-8.0000000000000043E-2</c:v>
                </c:pt>
                <c:pt idx="18">
                  <c:v>-7.0000000000000021E-2</c:v>
                </c:pt>
                <c:pt idx="19">
                  <c:v>-0.05</c:v>
                </c:pt>
                <c:pt idx="20">
                  <c:v>-4.0000000000000022E-2</c:v>
                </c:pt>
                <c:pt idx="21">
                  <c:v>-2.0000000000000011E-2</c:v>
                </c:pt>
                <c:pt idx="22">
                  <c:v>-1.0000000000000005E-2</c:v>
                </c:pt>
                <c:pt idx="23">
                  <c:v>0</c:v>
                </c:pt>
                <c:pt idx="24">
                  <c:v>1.0000000000000005E-2</c:v>
                </c:pt>
                <c:pt idx="25">
                  <c:v>2.0000000000000011E-2</c:v>
                </c:pt>
                <c:pt idx="26">
                  <c:v>2.0000000000000011E-2</c:v>
                </c:pt>
                <c:pt idx="27">
                  <c:v>3.0000000000000002E-2</c:v>
                </c:pt>
                <c:pt idx="28">
                  <c:v>3.0000000000000002E-2</c:v>
                </c:pt>
                <c:pt idx="29">
                  <c:v>3.0000000000000002E-2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3.0000000000000002E-2</c:v>
                </c:pt>
                <c:pt idx="34">
                  <c:v>2.0000000000000011E-2</c:v>
                </c:pt>
                <c:pt idx="35">
                  <c:v>2.0000000000000011E-2</c:v>
                </c:pt>
                <c:pt idx="36">
                  <c:v>2.0000000000000011E-2</c:v>
                </c:pt>
                <c:pt idx="37">
                  <c:v>1.0000000000000005E-2</c:v>
                </c:pt>
                <c:pt idx="38">
                  <c:v>1.0000000000000005E-2</c:v>
                </c:pt>
                <c:pt idx="39">
                  <c:v>1.0000000000000005E-2</c:v>
                </c:pt>
                <c:pt idx="40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1989-2009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Sheet1!$B$5:$AP$5</c:f>
              <c:numCache>
                <c:formatCode>0.00</c:formatCode>
                <c:ptCount val="41"/>
                <c:pt idx="0">
                  <c:v>0</c:v>
                </c:pt>
                <c:pt idx="1">
                  <c:v>-3.0000000000000002E-2</c:v>
                </c:pt>
                <c:pt idx="2">
                  <c:v>3.0000000000000002E-2</c:v>
                </c:pt>
                <c:pt idx="3">
                  <c:v>1.0000000000000005E-2</c:v>
                </c:pt>
                <c:pt idx="4">
                  <c:v>0</c:v>
                </c:pt>
                <c:pt idx="5">
                  <c:v>-4.0000000000000022E-2</c:v>
                </c:pt>
                <c:pt idx="6">
                  <c:v>-7.0000000000000021E-2</c:v>
                </c:pt>
                <c:pt idx="7">
                  <c:v>-0.1</c:v>
                </c:pt>
                <c:pt idx="8">
                  <c:v>-0.13</c:v>
                </c:pt>
                <c:pt idx="9">
                  <c:v>-0.15000000000000011</c:v>
                </c:pt>
                <c:pt idx="10">
                  <c:v>-0.16</c:v>
                </c:pt>
                <c:pt idx="11">
                  <c:v>-0.16</c:v>
                </c:pt>
                <c:pt idx="12">
                  <c:v>-0.16</c:v>
                </c:pt>
                <c:pt idx="13">
                  <c:v>-0.15000000000000011</c:v>
                </c:pt>
                <c:pt idx="14">
                  <c:v>-0.14000000000000001</c:v>
                </c:pt>
                <c:pt idx="15">
                  <c:v>-0.12000000000000002</c:v>
                </c:pt>
                <c:pt idx="16">
                  <c:v>-0.1</c:v>
                </c:pt>
                <c:pt idx="17">
                  <c:v>-8.0000000000000043E-2</c:v>
                </c:pt>
                <c:pt idx="18">
                  <c:v>-6.0000000000000032E-2</c:v>
                </c:pt>
                <c:pt idx="19">
                  <c:v>-3.0000000000000002E-2</c:v>
                </c:pt>
                <c:pt idx="20">
                  <c:v>-1.0000000000000005E-2</c:v>
                </c:pt>
                <c:pt idx="21">
                  <c:v>1.0000000000000005E-2</c:v>
                </c:pt>
                <c:pt idx="22">
                  <c:v>3.0000000000000002E-2</c:v>
                </c:pt>
                <c:pt idx="23">
                  <c:v>4.0000000000000022E-2</c:v>
                </c:pt>
                <c:pt idx="24">
                  <c:v>0.05</c:v>
                </c:pt>
                <c:pt idx="25">
                  <c:v>6.0000000000000032E-2</c:v>
                </c:pt>
                <c:pt idx="26">
                  <c:v>7.0000000000000021E-2</c:v>
                </c:pt>
                <c:pt idx="27">
                  <c:v>7.0000000000000021E-2</c:v>
                </c:pt>
                <c:pt idx="28">
                  <c:v>7.0000000000000021E-2</c:v>
                </c:pt>
                <c:pt idx="29">
                  <c:v>7.0000000000000021E-2</c:v>
                </c:pt>
                <c:pt idx="30">
                  <c:v>6.0000000000000032E-2</c:v>
                </c:pt>
                <c:pt idx="31">
                  <c:v>0.05</c:v>
                </c:pt>
                <c:pt idx="32">
                  <c:v>4.0000000000000022E-2</c:v>
                </c:pt>
                <c:pt idx="33">
                  <c:v>4.0000000000000022E-2</c:v>
                </c:pt>
                <c:pt idx="34">
                  <c:v>3.0000000000000002E-2</c:v>
                </c:pt>
                <c:pt idx="35">
                  <c:v>2.0000000000000011E-2</c:v>
                </c:pt>
                <c:pt idx="36">
                  <c:v>1.0000000000000005E-2</c:v>
                </c:pt>
                <c:pt idx="37">
                  <c:v>0</c:v>
                </c:pt>
                <c:pt idx="38">
                  <c:v>-1.0000000000000005E-2</c:v>
                </c:pt>
                <c:pt idx="39">
                  <c:v>-2.0000000000000011E-2</c:v>
                </c:pt>
                <c:pt idx="40">
                  <c:v>-2.0000000000000011E-2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1990-2009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Sheet1!$B$6:$AP$6</c:f>
              <c:numCache>
                <c:formatCode>0.00</c:formatCode>
                <c:ptCount val="41"/>
                <c:pt idx="0">
                  <c:v>0</c:v>
                </c:pt>
                <c:pt idx="1">
                  <c:v>-0.05</c:v>
                </c:pt>
                <c:pt idx="2">
                  <c:v>2.0000000000000011E-2</c:v>
                </c:pt>
                <c:pt idx="3">
                  <c:v>0</c:v>
                </c:pt>
                <c:pt idx="4">
                  <c:v>0</c:v>
                </c:pt>
                <c:pt idx="5">
                  <c:v>-3.0000000000000002E-2</c:v>
                </c:pt>
                <c:pt idx="6">
                  <c:v>-6.0000000000000032E-2</c:v>
                </c:pt>
                <c:pt idx="7">
                  <c:v>-9.0000000000000024E-2</c:v>
                </c:pt>
                <c:pt idx="8">
                  <c:v>-0.11</c:v>
                </c:pt>
                <c:pt idx="9">
                  <c:v>-0.13</c:v>
                </c:pt>
                <c:pt idx="10">
                  <c:v>-0.14000000000000001</c:v>
                </c:pt>
                <c:pt idx="11">
                  <c:v>-0.15000000000000011</c:v>
                </c:pt>
                <c:pt idx="12">
                  <c:v>-0.14000000000000001</c:v>
                </c:pt>
                <c:pt idx="13">
                  <c:v>-0.14000000000000001</c:v>
                </c:pt>
                <c:pt idx="14">
                  <c:v>-0.12000000000000002</c:v>
                </c:pt>
                <c:pt idx="15">
                  <c:v>-0.11</c:v>
                </c:pt>
                <c:pt idx="16">
                  <c:v>-9.0000000000000024E-2</c:v>
                </c:pt>
                <c:pt idx="17">
                  <c:v>-7.0000000000000021E-2</c:v>
                </c:pt>
                <c:pt idx="18">
                  <c:v>-4.0000000000000022E-2</c:v>
                </c:pt>
                <c:pt idx="19">
                  <c:v>-2.0000000000000011E-2</c:v>
                </c:pt>
                <c:pt idx="20">
                  <c:v>0</c:v>
                </c:pt>
                <c:pt idx="21">
                  <c:v>2.0000000000000011E-2</c:v>
                </c:pt>
                <c:pt idx="22">
                  <c:v>4.0000000000000022E-2</c:v>
                </c:pt>
                <c:pt idx="23">
                  <c:v>0.05</c:v>
                </c:pt>
                <c:pt idx="24">
                  <c:v>6.0000000000000032E-2</c:v>
                </c:pt>
                <c:pt idx="25">
                  <c:v>7.0000000000000021E-2</c:v>
                </c:pt>
                <c:pt idx="26">
                  <c:v>7.0000000000000021E-2</c:v>
                </c:pt>
                <c:pt idx="27">
                  <c:v>7.0000000000000021E-2</c:v>
                </c:pt>
                <c:pt idx="28">
                  <c:v>7.0000000000000021E-2</c:v>
                </c:pt>
                <c:pt idx="29">
                  <c:v>7.0000000000000021E-2</c:v>
                </c:pt>
                <c:pt idx="30">
                  <c:v>6.0000000000000032E-2</c:v>
                </c:pt>
                <c:pt idx="31">
                  <c:v>0.05</c:v>
                </c:pt>
                <c:pt idx="32">
                  <c:v>4.0000000000000022E-2</c:v>
                </c:pt>
                <c:pt idx="33">
                  <c:v>3.0000000000000002E-2</c:v>
                </c:pt>
                <c:pt idx="34">
                  <c:v>2.0000000000000011E-2</c:v>
                </c:pt>
                <c:pt idx="35">
                  <c:v>1.0000000000000005E-2</c:v>
                </c:pt>
                <c:pt idx="36">
                  <c:v>0</c:v>
                </c:pt>
                <c:pt idx="37">
                  <c:v>-1.0000000000000005E-2</c:v>
                </c:pt>
                <c:pt idx="38">
                  <c:v>-2.0000000000000011E-2</c:v>
                </c:pt>
                <c:pt idx="39">
                  <c:v>-3.0000000000000002E-2</c:v>
                </c:pt>
                <c:pt idx="40">
                  <c:v>-3.0000000000000002E-2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1991-2009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Sheet1!$B$7:$AP$7</c:f>
              <c:numCache>
                <c:formatCode>0.00</c:formatCode>
                <c:ptCount val="41"/>
                <c:pt idx="0">
                  <c:v>0</c:v>
                </c:pt>
                <c:pt idx="1">
                  <c:v>-3.0000000000000002E-2</c:v>
                </c:pt>
                <c:pt idx="2">
                  <c:v>2.0000000000000011E-2</c:v>
                </c:pt>
                <c:pt idx="3">
                  <c:v>0</c:v>
                </c:pt>
                <c:pt idx="4">
                  <c:v>-1.0000000000000005E-2</c:v>
                </c:pt>
                <c:pt idx="5">
                  <c:v>-4.0000000000000022E-2</c:v>
                </c:pt>
                <c:pt idx="6">
                  <c:v>-7.0000000000000021E-2</c:v>
                </c:pt>
                <c:pt idx="7">
                  <c:v>-0.1</c:v>
                </c:pt>
                <c:pt idx="8">
                  <c:v>-0.12000000000000002</c:v>
                </c:pt>
                <c:pt idx="9">
                  <c:v>-0.13</c:v>
                </c:pt>
                <c:pt idx="10">
                  <c:v>-0.14000000000000001</c:v>
                </c:pt>
                <c:pt idx="11">
                  <c:v>-0.15000000000000011</c:v>
                </c:pt>
                <c:pt idx="12">
                  <c:v>-0.15000000000000011</c:v>
                </c:pt>
                <c:pt idx="13">
                  <c:v>-0.14000000000000001</c:v>
                </c:pt>
                <c:pt idx="14">
                  <c:v>-0.13</c:v>
                </c:pt>
                <c:pt idx="15">
                  <c:v>-0.11</c:v>
                </c:pt>
                <c:pt idx="16">
                  <c:v>-9.0000000000000024E-2</c:v>
                </c:pt>
                <c:pt idx="17">
                  <c:v>-7.0000000000000021E-2</c:v>
                </c:pt>
                <c:pt idx="18">
                  <c:v>-0.05</c:v>
                </c:pt>
                <c:pt idx="19">
                  <c:v>-3.0000000000000002E-2</c:v>
                </c:pt>
                <c:pt idx="20">
                  <c:v>-1.0000000000000005E-2</c:v>
                </c:pt>
                <c:pt idx="21">
                  <c:v>0</c:v>
                </c:pt>
                <c:pt idx="22">
                  <c:v>2.0000000000000011E-2</c:v>
                </c:pt>
                <c:pt idx="23">
                  <c:v>3.0000000000000002E-2</c:v>
                </c:pt>
                <c:pt idx="24">
                  <c:v>4.0000000000000022E-2</c:v>
                </c:pt>
                <c:pt idx="25">
                  <c:v>0.05</c:v>
                </c:pt>
                <c:pt idx="26">
                  <c:v>6.0000000000000032E-2</c:v>
                </c:pt>
                <c:pt idx="27">
                  <c:v>6.0000000000000032E-2</c:v>
                </c:pt>
                <c:pt idx="28">
                  <c:v>6.0000000000000032E-2</c:v>
                </c:pt>
                <c:pt idx="29">
                  <c:v>6.0000000000000032E-2</c:v>
                </c:pt>
                <c:pt idx="30">
                  <c:v>6.0000000000000032E-2</c:v>
                </c:pt>
                <c:pt idx="31">
                  <c:v>0.05</c:v>
                </c:pt>
                <c:pt idx="32">
                  <c:v>4.0000000000000022E-2</c:v>
                </c:pt>
                <c:pt idx="33">
                  <c:v>4.0000000000000022E-2</c:v>
                </c:pt>
                <c:pt idx="34">
                  <c:v>3.0000000000000002E-2</c:v>
                </c:pt>
                <c:pt idx="35">
                  <c:v>2.0000000000000011E-2</c:v>
                </c:pt>
                <c:pt idx="36">
                  <c:v>1.0000000000000005E-2</c:v>
                </c:pt>
                <c:pt idx="37">
                  <c:v>0</c:v>
                </c:pt>
                <c:pt idx="38">
                  <c:v>0</c:v>
                </c:pt>
                <c:pt idx="39">
                  <c:v>-1.0000000000000005E-2</c:v>
                </c:pt>
                <c:pt idx="40">
                  <c:v>-2.0000000000000011E-2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1992-2009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Sheet1!$B$8:$AP$8</c:f>
              <c:numCache>
                <c:formatCode>0.00</c:formatCode>
                <c:ptCount val="41"/>
                <c:pt idx="0">
                  <c:v>0</c:v>
                </c:pt>
                <c:pt idx="1">
                  <c:v>-0.05</c:v>
                </c:pt>
                <c:pt idx="2">
                  <c:v>1.0000000000000005E-2</c:v>
                </c:pt>
                <c:pt idx="3">
                  <c:v>-3.0000000000000002E-2</c:v>
                </c:pt>
                <c:pt idx="4">
                  <c:v>-3.0000000000000002E-2</c:v>
                </c:pt>
                <c:pt idx="5">
                  <c:v>-7.0000000000000021E-2</c:v>
                </c:pt>
                <c:pt idx="6">
                  <c:v>-9.0000000000000024E-2</c:v>
                </c:pt>
                <c:pt idx="7">
                  <c:v>-0.12000000000000002</c:v>
                </c:pt>
                <c:pt idx="8">
                  <c:v>-0.14000000000000001</c:v>
                </c:pt>
                <c:pt idx="9">
                  <c:v>-0.15000000000000011</c:v>
                </c:pt>
                <c:pt idx="10">
                  <c:v>-0.15000000000000011</c:v>
                </c:pt>
                <c:pt idx="11">
                  <c:v>-0.14000000000000001</c:v>
                </c:pt>
                <c:pt idx="12">
                  <c:v>-0.14000000000000001</c:v>
                </c:pt>
                <c:pt idx="13">
                  <c:v>-0.12000000000000002</c:v>
                </c:pt>
                <c:pt idx="14">
                  <c:v>-0.1</c:v>
                </c:pt>
                <c:pt idx="15">
                  <c:v>-8.0000000000000043E-2</c:v>
                </c:pt>
                <c:pt idx="16">
                  <c:v>-6.0000000000000032E-2</c:v>
                </c:pt>
                <c:pt idx="17">
                  <c:v>-4.0000000000000022E-2</c:v>
                </c:pt>
                <c:pt idx="18">
                  <c:v>-2.0000000000000011E-2</c:v>
                </c:pt>
                <c:pt idx="19">
                  <c:v>0</c:v>
                </c:pt>
                <c:pt idx="20">
                  <c:v>1.0000000000000005E-2</c:v>
                </c:pt>
                <c:pt idx="21">
                  <c:v>3.0000000000000002E-2</c:v>
                </c:pt>
                <c:pt idx="22">
                  <c:v>4.0000000000000022E-2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4.0000000000000022E-2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2.0000000000000011E-2</c:v>
                </c:pt>
                <c:pt idx="33">
                  <c:v>1.0000000000000005E-2</c:v>
                </c:pt>
                <c:pt idx="34">
                  <c:v>1.0000000000000005E-2</c:v>
                </c:pt>
                <c:pt idx="35">
                  <c:v>0</c:v>
                </c:pt>
                <c:pt idx="36">
                  <c:v>-1.0000000000000005E-2</c:v>
                </c:pt>
                <c:pt idx="37">
                  <c:v>-1.0000000000000005E-2</c:v>
                </c:pt>
                <c:pt idx="38">
                  <c:v>-2.0000000000000011E-2</c:v>
                </c:pt>
                <c:pt idx="39">
                  <c:v>-2.0000000000000011E-2</c:v>
                </c:pt>
                <c:pt idx="40">
                  <c:v>-2.0000000000000011E-2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1993-2009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Sheet1!$B$9:$AP$9</c:f>
              <c:numCache>
                <c:formatCode>0.00</c:formatCode>
                <c:ptCount val="41"/>
                <c:pt idx="0">
                  <c:v>0</c:v>
                </c:pt>
                <c:pt idx="1">
                  <c:v>-0.05</c:v>
                </c:pt>
                <c:pt idx="2">
                  <c:v>-3.0000000000000002E-2</c:v>
                </c:pt>
                <c:pt idx="3">
                  <c:v>-8.0000000000000043E-2</c:v>
                </c:pt>
                <c:pt idx="4">
                  <c:v>-0.1</c:v>
                </c:pt>
                <c:pt idx="5">
                  <c:v>-0.15000000000000011</c:v>
                </c:pt>
                <c:pt idx="6">
                  <c:v>-0.19</c:v>
                </c:pt>
                <c:pt idx="7">
                  <c:v>-0.22</c:v>
                </c:pt>
                <c:pt idx="8">
                  <c:v>-0.2400000000000001</c:v>
                </c:pt>
                <c:pt idx="9">
                  <c:v>-0.25</c:v>
                </c:pt>
                <c:pt idx="10">
                  <c:v>-0.25</c:v>
                </c:pt>
                <c:pt idx="11">
                  <c:v>-0.2400000000000001</c:v>
                </c:pt>
                <c:pt idx="12">
                  <c:v>-0.22</c:v>
                </c:pt>
                <c:pt idx="13">
                  <c:v>-0.19</c:v>
                </c:pt>
                <c:pt idx="14">
                  <c:v>-0.15000000000000011</c:v>
                </c:pt>
                <c:pt idx="15">
                  <c:v>-0.12000000000000002</c:v>
                </c:pt>
                <c:pt idx="16">
                  <c:v>-8.0000000000000043E-2</c:v>
                </c:pt>
                <c:pt idx="17">
                  <c:v>-4.0000000000000022E-2</c:v>
                </c:pt>
                <c:pt idx="18">
                  <c:v>0</c:v>
                </c:pt>
                <c:pt idx="19">
                  <c:v>3.0000000000000002E-2</c:v>
                </c:pt>
                <c:pt idx="20">
                  <c:v>6.0000000000000032E-2</c:v>
                </c:pt>
                <c:pt idx="21">
                  <c:v>8.0000000000000043E-2</c:v>
                </c:pt>
                <c:pt idx="22">
                  <c:v>0.1</c:v>
                </c:pt>
                <c:pt idx="23">
                  <c:v>0.11</c:v>
                </c:pt>
                <c:pt idx="24">
                  <c:v>0.12000000000000002</c:v>
                </c:pt>
                <c:pt idx="25">
                  <c:v>0.12000000000000002</c:v>
                </c:pt>
                <c:pt idx="26">
                  <c:v>0.11</c:v>
                </c:pt>
                <c:pt idx="27">
                  <c:v>0.1</c:v>
                </c:pt>
                <c:pt idx="28">
                  <c:v>9.0000000000000024E-2</c:v>
                </c:pt>
                <c:pt idx="29">
                  <c:v>7.0000000000000021E-2</c:v>
                </c:pt>
                <c:pt idx="30">
                  <c:v>0.05</c:v>
                </c:pt>
                <c:pt idx="31">
                  <c:v>3.0000000000000002E-2</c:v>
                </c:pt>
                <c:pt idx="32">
                  <c:v>2.0000000000000011E-2</c:v>
                </c:pt>
                <c:pt idx="33">
                  <c:v>0</c:v>
                </c:pt>
                <c:pt idx="34">
                  <c:v>-2.0000000000000011E-2</c:v>
                </c:pt>
                <c:pt idx="35">
                  <c:v>-3.0000000000000002E-2</c:v>
                </c:pt>
                <c:pt idx="36">
                  <c:v>-4.0000000000000022E-2</c:v>
                </c:pt>
                <c:pt idx="37">
                  <c:v>-0.05</c:v>
                </c:pt>
                <c:pt idx="38">
                  <c:v>-0.05</c:v>
                </c:pt>
                <c:pt idx="39">
                  <c:v>-0.05</c:v>
                </c:pt>
                <c:pt idx="40">
                  <c:v>-0.05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1994-2009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Sheet1!$B$10:$AP$10</c:f>
              <c:numCache>
                <c:formatCode>0.00</c:formatCode>
                <c:ptCount val="41"/>
                <c:pt idx="0">
                  <c:v>0</c:v>
                </c:pt>
                <c:pt idx="1">
                  <c:v>-7.0000000000000021E-2</c:v>
                </c:pt>
                <c:pt idx="2">
                  <c:v>-3.0000000000000002E-2</c:v>
                </c:pt>
                <c:pt idx="3">
                  <c:v>-9.0000000000000024E-2</c:v>
                </c:pt>
                <c:pt idx="4">
                  <c:v>-0.1</c:v>
                </c:pt>
                <c:pt idx="5">
                  <c:v>-0.15000000000000011</c:v>
                </c:pt>
                <c:pt idx="6">
                  <c:v>-0.1800000000000001</c:v>
                </c:pt>
                <c:pt idx="7">
                  <c:v>-0.2100000000000001</c:v>
                </c:pt>
                <c:pt idx="8">
                  <c:v>-0.2400000000000001</c:v>
                </c:pt>
                <c:pt idx="9">
                  <c:v>-0.25</c:v>
                </c:pt>
                <c:pt idx="10">
                  <c:v>-0.2400000000000001</c:v>
                </c:pt>
                <c:pt idx="11">
                  <c:v>-0.23</c:v>
                </c:pt>
                <c:pt idx="12">
                  <c:v>-0.2100000000000001</c:v>
                </c:pt>
                <c:pt idx="13">
                  <c:v>-0.1800000000000001</c:v>
                </c:pt>
                <c:pt idx="14">
                  <c:v>-0.14000000000000001</c:v>
                </c:pt>
                <c:pt idx="15">
                  <c:v>-0.1</c:v>
                </c:pt>
                <c:pt idx="16">
                  <c:v>-0.05</c:v>
                </c:pt>
                <c:pt idx="17">
                  <c:v>-1.0000000000000005E-2</c:v>
                </c:pt>
                <c:pt idx="18">
                  <c:v>3.0000000000000002E-2</c:v>
                </c:pt>
                <c:pt idx="19">
                  <c:v>6.0000000000000032E-2</c:v>
                </c:pt>
                <c:pt idx="20">
                  <c:v>9.0000000000000024E-2</c:v>
                </c:pt>
                <c:pt idx="21">
                  <c:v>0.11</c:v>
                </c:pt>
                <c:pt idx="22">
                  <c:v>0.13</c:v>
                </c:pt>
                <c:pt idx="23">
                  <c:v>0.13</c:v>
                </c:pt>
                <c:pt idx="24">
                  <c:v>0.13</c:v>
                </c:pt>
                <c:pt idx="25">
                  <c:v>0.13</c:v>
                </c:pt>
                <c:pt idx="26">
                  <c:v>0.11</c:v>
                </c:pt>
                <c:pt idx="27">
                  <c:v>0.1</c:v>
                </c:pt>
                <c:pt idx="28">
                  <c:v>7.0000000000000021E-2</c:v>
                </c:pt>
                <c:pt idx="29">
                  <c:v>0.05</c:v>
                </c:pt>
                <c:pt idx="30">
                  <c:v>3.0000000000000002E-2</c:v>
                </c:pt>
                <c:pt idx="31">
                  <c:v>0</c:v>
                </c:pt>
                <c:pt idx="32">
                  <c:v>-2.0000000000000011E-2</c:v>
                </c:pt>
                <c:pt idx="33">
                  <c:v>-4.0000000000000022E-2</c:v>
                </c:pt>
                <c:pt idx="34">
                  <c:v>-0.05</c:v>
                </c:pt>
                <c:pt idx="35">
                  <c:v>-6.0000000000000032E-2</c:v>
                </c:pt>
                <c:pt idx="36">
                  <c:v>-7.0000000000000021E-2</c:v>
                </c:pt>
                <c:pt idx="37">
                  <c:v>-7.0000000000000021E-2</c:v>
                </c:pt>
                <c:pt idx="38">
                  <c:v>-7.0000000000000021E-2</c:v>
                </c:pt>
                <c:pt idx="39">
                  <c:v>-7.0000000000000021E-2</c:v>
                </c:pt>
                <c:pt idx="40">
                  <c:v>-6.0000000000000032E-2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1995-2009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Sheet1!$B$11:$AP$11</c:f>
              <c:numCache>
                <c:formatCode>0.00</c:formatCode>
                <c:ptCount val="41"/>
                <c:pt idx="0">
                  <c:v>0</c:v>
                </c:pt>
                <c:pt idx="1">
                  <c:v>-8.0000000000000043E-2</c:v>
                </c:pt>
                <c:pt idx="2">
                  <c:v>-0.05</c:v>
                </c:pt>
                <c:pt idx="3">
                  <c:v>-0.1</c:v>
                </c:pt>
                <c:pt idx="4">
                  <c:v>-0.11</c:v>
                </c:pt>
                <c:pt idx="5">
                  <c:v>-0.16</c:v>
                </c:pt>
                <c:pt idx="6">
                  <c:v>-0.19</c:v>
                </c:pt>
                <c:pt idx="7">
                  <c:v>-0.22</c:v>
                </c:pt>
                <c:pt idx="8">
                  <c:v>-0.2400000000000001</c:v>
                </c:pt>
                <c:pt idx="9">
                  <c:v>-0.25</c:v>
                </c:pt>
                <c:pt idx="10">
                  <c:v>-0.25</c:v>
                </c:pt>
                <c:pt idx="11">
                  <c:v>-0.23</c:v>
                </c:pt>
                <c:pt idx="12">
                  <c:v>-0.2</c:v>
                </c:pt>
                <c:pt idx="13">
                  <c:v>-0.17</c:v>
                </c:pt>
                <c:pt idx="14">
                  <c:v>-0.13</c:v>
                </c:pt>
                <c:pt idx="15">
                  <c:v>-9.0000000000000024E-2</c:v>
                </c:pt>
                <c:pt idx="16">
                  <c:v>-0.05</c:v>
                </c:pt>
                <c:pt idx="17">
                  <c:v>0</c:v>
                </c:pt>
                <c:pt idx="18">
                  <c:v>4.0000000000000022E-2</c:v>
                </c:pt>
                <c:pt idx="19">
                  <c:v>7.0000000000000021E-2</c:v>
                </c:pt>
                <c:pt idx="20">
                  <c:v>0.1</c:v>
                </c:pt>
                <c:pt idx="21">
                  <c:v>0.12000000000000002</c:v>
                </c:pt>
                <c:pt idx="22">
                  <c:v>0.13</c:v>
                </c:pt>
                <c:pt idx="23">
                  <c:v>0.14000000000000001</c:v>
                </c:pt>
                <c:pt idx="24">
                  <c:v>0.13</c:v>
                </c:pt>
                <c:pt idx="25">
                  <c:v>0.12000000000000002</c:v>
                </c:pt>
                <c:pt idx="26">
                  <c:v>0.11</c:v>
                </c:pt>
                <c:pt idx="27">
                  <c:v>9.0000000000000024E-2</c:v>
                </c:pt>
                <c:pt idx="28">
                  <c:v>7.0000000000000021E-2</c:v>
                </c:pt>
                <c:pt idx="29">
                  <c:v>0.05</c:v>
                </c:pt>
                <c:pt idx="30">
                  <c:v>2.0000000000000011E-2</c:v>
                </c:pt>
                <c:pt idx="31">
                  <c:v>0</c:v>
                </c:pt>
                <c:pt idx="32">
                  <c:v>-2.0000000000000011E-2</c:v>
                </c:pt>
                <c:pt idx="33">
                  <c:v>-4.0000000000000022E-2</c:v>
                </c:pt>
                <c:pt idx="34">
                  <c:v>-0.05</c:v>
                </c:pt>
                <c:pt idx="35">
                  <c:v>-6.0000000000000032E-2</c:v>
                </c:pt>
                <c:pt idx="36">
                  <c:v>-7.0000000000000021E-2</c:v>
                </c:pt>
                <c:pt idx="37">
                  <c:v>-7.0000000000000021E-2</c:v>
                </c:pt>
                <c:pt idx="38">
                  <c:v>-7.0000000000000021E-2</c:v>
                </c:pt>
                <c:pt idx="39">
                  <c:v>-7.0000000000000021E-2</c:v>
                </c:pt>
                <c:pt idx="40">
                  <c:v>-6.0000000000000032E-2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Sheet1!$B$12:$AP$12</c:f>
              <c:numCache>
                <c:formatCode>0.00</c:formatCode>
                <c:ptCount val="41"/>
                <c:pt idx="0">
                  <c:v>0</c:v>
                </c:pt>
                <c:pt idx="1">
                  <c:v>-7.0000000000000021E-2</c:v>
                </c:pt>
                <c:pt idx="2">
                  <c:v>-0.05</c:v>
                </c:pt>
                <c:pt idx="3">
                  <c:v>-9.0000000000000024E-2</c:v>
                </c:pt>
                <c:pt idx="4">
                  <c:v>-0.1</c:v>
                </c:pt>
                <c:pt idx="5">
                  <c:v>-0.13</c:v>
                </c:pt>
                <c:pt idx="6">
                  <c:v>-0.15000000000000011</c:v>
                </c:pt>
                <c:pt idx="7">
                  <c:v>-0.17</c:v>
                </c:pt>
                <c:pt idx="8">
                  <c:v>-0.1800000000000001</c:v>
                </c:pt>
                <c:pt idx="9">
                  <c:v>-0.1800000000000001</c:v>
                </c:pt>
                <c:pt idx="10">
                  <c:v>-0.17</c:v>
                </c:pt>
                <c:pt idx="11">
                  <c:v>-0.15000000000000011</c:v>
                </c:pt>
                <c:pt idx="12">
                  <c:v>-0.12000000000000002</c:v>
                </c:pt>
                <c:pt idx="13">
                  <c:v>-9.0000000000000024E-2</c:v>
                </c:pt>
                <c:pt idx="14">
                  <c:v>-0.05</c:v>
                </c:pt>
                <c:pt idx="15">
                  <c:v>-2.0000000000000011E-2</c:v>
                </c:pt>
                <c:pt idx="16">
                  <c:v>1.0000000000000005E-2</c:v>
                </c:pt>
                <c:pt idx="17">
                  <c:v>4.0000000000000022E-2</c:v>
                </c:pt>
                <c:pt idx="18">
                  <c:v>7.0000000000000021E-2</c:v>
                </c:pt>
                <c:pt idx="19">
                  <c:v>8.0000000000000043E-2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9.0000000000000024E-2</c:v>
                </c:pt>
                <c:pt idx="24">
                  <c:v>8.0000000000000043E-2</c:v>
                </c:pt>
                <c:pt idx="25">
                  <c:v>6.0000000000000032E-2</c:v>
                </c:pt>
                <c:pt idx="26">
                  <c:v>4.0000000000000022E-2</c:v>
                </c:pt>
                <c:pt idx="27">
                  <c:v>2.0000000000000011E-2</c:v>
                </c:pt>
                <c:pt idx="28">
                  <c:v>0</c:v>
                </c:pt>
                <c:pt idx="29">
                  <c:v>-1.0000000000000005E-2</c:v>
                </c:pt>
                <c:pt idx="30">
                  <c:v>-3.0000000000000002E-2</c:v>
                </c:pt>
                <c:pt idx="31">
                  <c:v>-4.0000000000000022E-2</c:v>
                </c:pt>
                <c:pt idx="32">
                  <c:v>-0.05</c:v>
                </c:pt>
                <c:pt idx="33">
                  <c:v>-0.05</c:v>
                </c:pt>
                <c:pt idx="34">
                  <c:v>-6.0000000000000032E-2</c:v>
                </c:pt>
                <c:pt idx="35">
                  <c:v>-0.05</c:v>
                </c:pt>
                <c:pt idx="36">
                  <c:v>-0.05</c:v>
                </c:pt>
                <c:pt idx="37">
                  <c:v>-4.0000000000000022E-2</c:v>
                </c:pt>
                <c:pt idx="38">
                  <c:v>-3.0000000000000002E-2</c:v>
                </c:pt>
                <c:pt idx="39">
                  <c:v>-2.0000000000000011E-2</c:v>
                </c:pt>
                <c:pt idx="40">
                  <c:v>-1.0000000000000005E-2</c:v>
                </c:pt>
              </c:numCache>
            </c:numRef>
          </c:val>
        </c:ser>
        <c:marker val="1"/>
        <c:axId val="179422336"/>
        <c:axId val="179423872"/>
      </c:lineChart>
      <c:lineChart>
        <c:grouping val="standard"/>
        <c:ser>
          <c:idx val="12"/>
          <c:order val="11"/>
          <c:tx>
            <c:strRef>
              <c:f>Sheet1!$A$14</c:f>
              <c:strCache>
                <c:ptCount val="1"/>
                <c:pt idx="0">
                  <c:v>NEMO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Sheet1!$B$14:$AP$14</c:f>
              <c:numCache>
                <c:formatCode>0.00</c:formatCode>
                <c:ptCount val="41"/>
                <c:pt idx="0">
                  <c:v>0</c:v>
                </c:pt>
                <c:pt idx="1">
                  <c:v>-2.0000000000000011E-2</c:v>
                </c:pt>
                <c:pt idx="2">
                  <c:v>-0.05</c:v>
                </c:pt>
                <c:pt idx="3">
                  <c:v>-0.1</c:v>
                </c:pt>
                <c:pt idx="4">
                  <c:v>-0.15000000000000011</c:v>
                </c:pt>
                <c:pt idx="5">
                  <c:v>-0.2</c:v>
                </c:pt>
                <c:pt idx="6">
                  <c:v>-0.23</c:v>
                </c:pt>
                <c:pt idx="7">
                  <c:v>-0.25</c:v>
                </c:pt>
                <c:pt idx="8">
                  <c:v>-0.25</c:v>
                </c:pt>
                <c:pt idx="9">
                  <c:v>-0.22</c:v>
                </c:pt>
                <c:pt idx="10">
                  <c:v>-0.19</c:v>
                </c:pt>
                <c:pt idx="11">
                  <c:v>-0.15000000000000011</c:v>
                </c:pt>
                <c:pt idx="12">
                  <c:v>-0.1</c:v>
                </c:pt>
                <c:pt idx="13">
                  <c:v>-0.05</c:v>
                </c:pt>
                <c:pt idx="14">
                  <c:v>-1.0000000000000005E-2</c:v>
                </c:pt>
                <c:pt idx="15">
                  <c:v>3.0000000000000002E-2</c:v>
                </c:pt>
                <c:pt idx="16">
                  <c:v>0.05</c:v>
                </c:pt>
                <c:pt idx="17">
                  <c:v>7.0000000000000021E-2</c:v>
                </c:pt>
                <c:pt idx="18">
                  <c:v>7.0000000000000021E-2</c:v>
                </c:pt>
                <c:pt idx="19">
                  <c:v>6.0000000000000032E-2</c:v>
                </c:pt>
                <c:pt idx="20">
                  <c:v>0.05</c:v>
                </c:pt>
                <c:pt idx="21">
                  <c:v>3.0000000000000002E-2</c:v>
                </c:pt>
                <c:pt idx="22">
                  <c:v>2.0000000000000011E-2</c:v>
                </c:pt>
                <c:pt idx="23">
                  <c:v>0</c:v>
                </c:pt>
                <c:pt idx="24">
                  <c:v>-1.0000000000000005E-2</c:v>
                </c:pt>
                <c:pt idx="25">
                  <c:v>-2.0000000000000011E-2</c:v>
                </c:pt>
                <c:pt idx="26">
                  <c:v>-2.0000000000000011E-2</c:v>
                </c:pt>
                <c:pt idx="27">
                  <c:v>-2.0000000000000011E-2</c:v>
                </c:pt>
                <c:pt idx="28">
                  <c:v>-2.0000000000000011E-2</c:v>
                </c:pt>
                <c:pt idx="29">
                  <c:v>-1.0000000000000005E-2</c:v>
                </c:pt>
                <c:pt idx="30">
                  <c:v>-1.0000000000000005E-2</c:v>
                </c:pt>
                <c:pt idx="31">
                  <c:v>0</c:v>
                </c:pt>
                <c:pt idx="32">
                  <c:v>1.0000000000000005E-2</c:v>
                </c:pt>
                <c:pt idx="33">
                  <c:v>1.0000000000000005E-2</c:v>
                </c:pt>
                <c:pt idx="34">
                  <c:v>1.0000000000000005E-2</c:v>
                </c:pt>
                <c:pt idx="35">
                  <c:v>1.0000000000000005E-2</c:v>
                </c:pt>
                <c:pt idx="36">
                  <c:v>1.0000000000000005E-2</c:v>
                </c:pt>
                <c:pt idx="37">
                  <c:v>1.0000000000000005E-2</c:v>
                </c:pt>
                <c:pt idx="38">
                  <c:v>1.0000000000000005E-2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marker val="1"/>
        <c:axId val="179836800"/>
        <c:axId val="179835264"/>
      </c:lineChart>
      <c:catAx>
        <c:axId val="179422336"/>
        <c:scaling>
          <c:orientation val="minMax"/>
        </c:scaling>
        <c:axPos val="b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79423872"/>
        <c:crossesAt val="-0.8"/>
        <c:auto val="1"/>
        <c:lblAlgn val="ctr"/>
        <c:lblOffset val="100"/>
        <c:tickLblSkip val="8"/>
        <c:tickMarkSkip val="8"/>
      </c:catAx>
      <c:valAx>
        <c:axId val="179423872"/>
        <c:scaling>
          <c:orientation val="minMax"/>
          <c:max val="0.60000000000000064"/>
          <c:min val="-0.8"/>
        </c:scaling>
        <c:axPos val="l"/>
        <c:numFmt formatCode="0.0" sourceLinked="0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79422336"/>
        <c:crossesAt val="1"/>
        <c:crossBetween val="between"/>
        <c:majorUnit val="0.2"/>
      </c:valAx>
      <c:valAx>
        <c:axId val="179835264"/>
        <c:scaling>
          <c:orientation val="minMax"/>
          <c:max val="0.60000000000000064"/>
          <c:min val="-0.8"/>
        </c:scaling>
        <c:axPos val="r"/>
        <c:numFmt formatCode="0.00" sourceLinked="1"/>
        <c:majorTickMark val="in"/>
        <c:tickLblPos val="nextTo"/>
        <c:crossAx val="179836800"/>
        <c:crosses val="max"/>
        <c:crossBetween val="between"/>
        <c:majorUnit val="0.2"/>
        <c:minorUnit val="1.0000000000000005E-2"/>
      </c:valAx>
      <c:catAx>
        <c:axId val="179836800"/>
        <c:scaling>
          <c:orientation val="minMax"/>
        </c:scaling>
        <c:axPos val="b"/>
        <c:majorTickMark val="none"/>
        <c:tickLblPos val="none"/>
        <c:crossAx val="179835264"/>
        <c:crossesAt val="0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374733818650027"/>
          <c:y val="2.904243804025795E-2"/>
          <c:w val="0.89301399825021144"/>
          <c:h val="0.8759965558710929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Produksjonsgap, venstre akse</c:v>
                </c:pt>
              </c:strCache>
            </c:strRef>
          </c:tx>
          <c:spPr>
            <a:ln w="25400">
              <a:solidFill>
                <a:schemeClr val="accent1"/>
              </a:solidFill>
              <a:prstDash val="dash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Sheet1!$B$2:$B$29</c:f>
              <c:numCache>
                <c:formatCode>0.00</c:formatCode>
                <c:ptCount val="28"/>
                <c:pt idx="0">
                  <c:v>3.09</c:v>
                </c:pt>
                <c:pt idx="1">
                  <c:v>2.69</c:v>
                </c:pt>
                <c:pt idx="2">
                  <c:v>2.0499999999999998</c:v>
                </c:pt>
                <c:pt idx="3">
                  <c:v>0.28000000000000008</c:v>
                </c:pt>
                <c:pt idx="4">
                  <c:v>-0.52</c:v>
                </c:pt>
                <c:pt idx="5">
                  <c:v>-0.91</c:v>
                </c:pt>
                <c:pt idx="6">
                  <c:v>-1.1000000000000001</c:v>
                </c:pt>
                <c:pt idx="7">
                  <c:v>-1.05</c:v>
                </c:pt>
                <c:pt idx="8">
                  <c:v>-0.97000000000000008</c:v>
                </c:pt>
                <c:pt idx="9">
                  <c:v>-0.95000000000000007</c:v>
                </c:pt>
                <c:pt idx="10">
                  <c:v>-0.77000000000000013</c:v>
                </c:pt>
                <c:pt idx="11">
                  <c:v>-0.60000000000000009</c:v>
                </c:pt>
                <c:pt idx="12">
                  <c:v>-0.30000000000000004</c:v>
                </c:pt>
                <c:pt idx="13">
                  <c:v>0</c:v>
                </c:pt>
                <c:pt idx="14">
                  <c:v>0.19</c:v>
                </c:pt>
                <c:pt idx="15">
                  <c:v>0.5</c:v>
                </c:pt>
                <c:pt idx="16">
                  <c:v>0.64000000000000012</c:v>
                </c:pt>
                <c:pt idx="17">
                  <c:v>0.66000000000000014</c:v>
                </c:pt>
                <c:pt idx="18">
                  <c:v>0.64000000000000012</c:v>
                </c:pt>
                <c:pt idx="19">
                  <c:v>0.63000000000000012</c:v>
                </c:pt>
                <c:pt idx="20">
                  <c:v>0.6100000000000001</c:v>
                </c:pt>
                <c:pt idx="21">
                  <c:v>0.6100000000000001</c:v>
                </c:pt>
                <c:pt idx="22">
                  <c:v>0.59</c:v>
                </c:pt>
                <c:pt idx="23">
                  <c:v>0.58000000000000007</c:v>
                </c:pt>
                <c:pt idx="24">
                  <c:v>0.48000000000000004</c:v>
                </c:pt>
                <c:pt idx="25">
                  <c:v>0.34</c:v>
                </c:pt>
                <c:pt idx="26">
                  <c:v>0.21000000000000002</c:v>
                </c:pt>
                <c:pt idx="27">
                  <c:v>4.0000000000000008E-2</c:v>
                </c:pt>
              </c:numCache>
            </c:numRef>
          </c:val>
        </c:ser>
        <c:ser>
          <c:idx val="2"/>
          <c:order val="1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5400">
              <a:solidFill>
                <a:schemeClr val="accent1"/>
              </a:solidFill>
              <a:prstDash val="sysDot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179881472"/>
        <c:axId val="179883008"/>
      </c:lineChart>
      <c:lineChart>
        <c:grouping val="standard"/>
        <c:ser>
          <c:idx val="3"/>
          <c:order val="2"/>
          <c:tx>
            <c:strRef>
              <c:f>Sheet1!$C$1</c:f>
              <c:strCache>
                <c:ptCount val="1"/>
                <c:pt idx="0">
                  <c:v>KPIXE , høyre akse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Sheet1!$C$2:$C$29</c:f>
              <c:numCache>
                <c:formatCode>0.00</c:formatCode>
                <c:ptCount val="28"/>
                <c:pt idx="0">
                  <c:v>2.6</c:v>
                </c:pt>
                <c:pt idx="1">
                  <c:v>3</c:v>
                </c:pt>
                <c:pt idx="2">
                  <c:v>3.5</c:v>
                </c:pt>
                <c:pt idx="3">
                  <c:v>3.1</c:v>
                </c:pt>
                <c:pt idx="4">
                  <c:v>2.9</c:v>
                </c:pt>
                <c:pt idx="5">
                  <c:v>2.9</c:v>
                </c:pt>
                <c:pt idx="6">
                  <c:v>2.4</c:v>
                </c:pt>
                <c:pt idx="7">
                  <c:v>2.23</c:v>
                </c:pt>
                <c:pt idx="8">
                  <c:v>2.13</c:v>
                </c:pt>
                <c:pt idx="9">
                  <c:v>1.83</c:v>
                </c:pt>
                <c:pt idx="10">
                  <c:v>1.43</c:v>
                </c:pt>
                <c:pt idx="11">
                  <c:v>1.4</c:v>
                </c:pt>
                <c:pt idx="1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Sheet1!$D$1</c:f>
              <c:strCache>
                <c:ptCount val="1"/>
                <c:pt idx="0">
                  <c:v>KPIXE , høyre akse</c:v>
                </c:pt>
              </c:strCache>
            </c:strRef>
          </c:tx>
          <c:spPr>
            <a:ln w="25400">
              <a:solidFill>
                <a:schemeClr val="accent2"/>
              </a:solidFill>
              <a:prstDash val="dash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12" formatCode="0.00">
                  <c:v>1.1000000000000001</c:v>
                </c:pt>
                <c:pt idx="13" formatCode="0.00">
                  <c:v>1.37</c:v>
                </c:pt>
                <c:pt idx="14" formatCode="0.00">
                  <c:v>1.42</c:v>
                </c:pt>
                <c:pt idx="15" formatCode="0.00">
                  <c:v>1.46</c:v>
                </c:pt>
                <c:pt idx="16" formatCode="0.00">
                  <c:v>1.6900000000000002</c:v>
                </c:pt>
                <c:pt idx="17" formatCode="0.00">
                  <c:v>1.62</c:v>
                </c:pt>
                <c:pt idx="18" formatCode="0.00">
                  <c:v>2.02</c:v>
                </c:pt>
                <c:pt idx="19" formatCode="0.00">
                  <c:v>2.25</c:v>
                </c:pt>
                <c:pt idx="20" formatCode="0.00">
                  <c:v>2.29</c:v>
                </c:pt>
                <c:pt idx="21" formatCode="0.00">
                  <c:v>2.34</c:v>
                </c:pt>
                <c:pt idx="22" formatCode="0.00">
                  <c:v>2.3499999999999996</c:v>
                </c:pt>
                <c:pt idx="23" formatCode="0.00">
                  <c:v>2.3699999999999997</c:v>
                </c:pt>
                <c:pt idx="24" formatCode="0.00">
                  <c:v>2.3899999999999997</c:v>
                </c:pt>
                <c:pt idx="25" formatCode="0.00">
                  <c:v>2.42</c:v>
                </c:pt>
                <c:pt idx="26" formatCode="0.00">
                  <c:v>2.4499999999999997</c:v>
                </c:pt>
                <c:pt idx="27" formatCode="0.00">
                  <c:v>2.48</c:v>
                </c:pt>
              </c:numCache>
            </c:numRef>
          </c:val>
        </c:ser>
        <c:ser>
          <c:idx val="6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5400" cmpd="sng">
              <a:solidFill>
                <a:schemeClr val="accent2"/>
              </a:solidFill>
              <a:prstDash val="sysDot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179968256"/>
        <c:axId val="179966720"/>
      </c:lineChart>
      <c:dateAx>
        <c:axId val="179881472"/>
        <c:scaling>
          <c:orientation val="minMax"/>
          <c:max val="42004"/>
          <c:min val="39508"/>
        </c:scaling>
        <c:axPos val="b"/>
        <c:numFmt formatCode="yyyy" sourceLinked="0"/>
        <c:majorTickMark val="in"/>
        <c:tickLblPos val="low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79883008"/>
        <c:crossesAt val="-4"/>
        <c:auto val="1"/>
        <c:lblOffset val="100"/>
        <c:majorUnit val="24"/>
        <c:majorTimeUnit val="months"/>
      </c:dateAx>
      <c:valAx>
        <c:axId val="179883008"/>
        <c:scaling>
          <c:orientation val="minMax"/>
          <c:max val="4"/>
          <c:min val="-4"/>
        </c:scaling>
        <c:axPos val="l"/>
        <c:numFmt formatCode="0" sourceLinked="0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79881472"/>
        <c:crosses val="autoZero"/>
        <c:crossBetween val="between"/>
        <c:majorUnit val="1"/>
      </c:valAx>
      <c:valAx>
        <c:axId val="179966720"/>
        <c:scaling>
          <c:orientation val="minMax"/>
          <c:max val="6"/>
          <c:min val="-1"/>
        </c:scaling>
        <c:axPos val="r"/>
        <c:numFmt formatCode="0" sourceLinked="0"/>
        <c:majorTickMark val="in"/>
        <c:tickLblPos val="nextTo"/>
        <c:crossAx val="179968256"/>
        <c:crosses val="max"/>
        <c:crossBetween val="between"/>
        <c:majorUnit val="1"/>
      </c:valAx>
      <c:dateAx>
        <c:axId val="179968256"/>
        <c:scaling>
          <c:orientation val="minMax"/>
          <c:max val="42004"/>
          <c:min val="39508"/>
        </c:scaling>
        <c:axPos val="b"/>
        <c:numFmt formatCode="dd/mm/yyyy" sourceLinked="1"/>
        <c:majorTickMark val="none"/>
        <c:tickLblPos val="none"/>
        <c:crossAx val="179966720"/>
        <c:crossesAt val="2.5"/>
        <c:auto val="1"/>
        <c:lblOffset val="100"/>
        <c:majorUnit val="1"/>
        <c:minorUnit val="1"/>
      </c:dateAx>
      <c:spPr>
        <a:noFill/>
        <a:ln w="3175"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28877491008068562"/>
          <c:y val="8.6327042443785043E-2"/>
          <c:w val="0.42820598814037136"/>
          <c:h val="0.2395209594068709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8863371245261134E-2"/>
          <c:y val="2.606840513983371E-2"/>
          <c:w val="0.90947506561679792"/>
          <c:h val="0.87319052321020063"/>
        </c:manualLayout>
      </c:layout>
      <c:area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lower bound</c:v>
                </c:pt>
              </c:strCache>
            </c:strRef>
          </c:tx>
          <c:spPr>
            <a:noFill/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Sheet1!$B$2:$B$29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1.6500000000000001</c:v>
                </c:pt>
                <c:pt idx="6">
                  <c:v>1.25</c:v>
                </c:pt>
                <c:pt idx="7">
                  <c:v>1.46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</c:v>
                </c:pt>
                <c:pt idx="14">
                  <c:v>1.8800000000000001</c:v>
                </c:pt>
                <c:pt idx="15">
                  <c:v>1.7</c:v>
                </c:pt>
                <c:pt idx="16">
                  <c:v>1.6</c:v>
                </c:pt>
                <c:pt idx="17">
                  <c:v>1.55</c:v>
                </c:pt>
                <c:pt idx="18">
                  <c:v>1.6300000000000001</c:v>
                </c:pt>
                <c:pt idx="19">
                  <c:v>1.6500000000000001</c:v>
                </c:pt>
                <c:pt idx="20">
                  <c:v>1.71</c:v>
                </c:pt>
                <c:pt idx="21">
                  <c:v>1.76</c:v>
                </c:pt>
                <c:pt idx="22">
                  <c:v>1.81</c:v>
                </c:pt>
                <c:pt idx="23">
                  <c:v>1.83</c:v>
                </c:pt>
                <c:pt idx="24">
                  <c:v>1.84</c:v>
                </c:pt>
                <c:pt idx="25">
                  <c:v>1.84</c:v>
                </c:pt>
                <c:pt idx="26">
                  <c:v>1.77</c:v>
                </c:pt>
                <c:pt idx="27">
                  <c:v>1.6800000000000008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0.3500000000000002</c:v>
                </c:pt>
                <c:pt idx="16" formatCode="0.00">
                  <c:v>0.49000000000000021</c:v>
                </c:pt>
                <c:pt idx="17" formatCode="0.00">
                  <c:v>0.62000000000000044</c:v>
                </c:pt>
                <c:pt idx="18" formatCode="0.00">
                  <c:v>0.73000000000000043</c:v>
                </c:pt>
                <c:pt idx="19" formatCode="0.00">
                  <c:v>0.8200000000000004</c:v>
                </c:pt>
                <c:pt idx="20" formatCode="0.00">
                  <c:v>0.9</c:v>
                </c:pt>
                <c:pt idx="21" formatCode="0.00">
                  <c:v>0.96000000000000041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1.139999999999999</c:v>
                </c:pt>
                <c:pt idx="27" formatCode="0.00">
                  <c:v>1.149999999999999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0.2100000000000001</c:v>
                </c:pt>
                <c:pt idx="16" formatCode="0.00">
                  <c:v>0.2900000000000002</c:v>
                </c:pt>
                <c:pt idx="17" formatCode="0.00">
                  <c:v>0.37000000000000022</c:v>
                </c:pt>
                <c:pt idx="18" formatCode="0.00">
                  <c:v>0.43000000000000022</c:v>
                </c:pt>
                <c:pt idx="19" formatCode="0.00">
                  <c:v>0.49000000000000021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0.60000000000000042</c:v>
                </c:pt>
                <c:pt idx="23" formatCode="0.00">
                  <c:v>0.63000000000000045</c:v>
                </c:pt>
                <c:pt idx="24" formatCode="0.00">
                  <c:v>0.65000000000000058</c:v>
                </c:pt>
                <c:pt idx="25" formatCode="0.00">
                  <c:v>0.66000000000000059</c:v>
                </c:pt>
                <c:pt idx="26" formatCode="0.00">
                  <c:v>0.68</c:v>
                </c:pt>
                <c:pt idx="27" formatCode="0.00">
                  <c:v>0.69000000000000039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14" formatCode="0.00">
                  <c:v>9.0000000000000024E-2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0.2900000000000002</c:v>
                </c:pt>
                <c:pt idx="18" formatCode="0.00">
                  <c:v>0.3500000000000002</c:v>
                </c:pt>
                <c:pt idx="19" formatCode="0.00">
                  <c:v>0.39000000000000024</c:v>
                </c:pt>
                <c:pt idx="20" formatCode="0.00">
                  <c:v>0.43000000000000022</c:v>
                </c:pt>
                <c:pt idx="21" formatCode="0.00">
                  <c:v>0.46</c:v>
                </c:pt>
                <c:pt idx="22" formatCode="0.00">
                  <c:v>0.4800000000000002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0.55000000000000004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30 (lower and upper)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Sheet1!$F$2:$F$29</c:f>
              <c:numCache>
                <c:formatCode>General</c:formatCode>
                <c:ptCount val="28"/>
                <c:pt idx="14" formatCode="0.00">
                  <c:v>0.2400000000000001</c:v>
                </c:pt>
                <c:pt idx="15" formatCode="0.00">
                  <c:v>0.44</c:v>
                </c:pt>
                <c:pt idx="16" formatCode="0.00">
                  <c:v>0.62000000000000044</c:v>
                </c:pt>
                <c:pt idx="17" formatCode="0.00">
                  <c:v>0.79</c:v>
                </c:pt>
                <c:pt idx="18" formatCode="0.00">
                  <c:v>0.92</c:v>
                </c:pt>
                <c:pt idx="19" formatCode="0.00">
                  <c:v>1.04</c:v>
                </c:pt>
                <c:pt idx="20" formatCode="0.00">
                  <c:v>1.129999999999999</c:v>
                </c:pt>
                <c:pt idx="21" formatCode="0.00">
                  <c:v>1.21</c:v>
                </c:pt>
                <c:pt idx="22" formatCode="0.00">
                  <c:v>1.28</c:v>
                </c:pt>
                <c:pt idx="23" formatCode="0.00">
                  <c:v>1.33</c:v>
                </c:pt>
                <c:pt idx="24" formatCode="0.00">
                  <c:v>1.37</c:v>
                </c:pt>
                <c:pt idx="25" formatCode="0.00">
                  <c:v>1.41</c:v>
                </c:pt>
                <c:pt idx="26" formatCode="0.00">
                  <c:v>1.44</c:v>
                </c:pt>
                <c:pt idx="27" formatCode="0.00">
                  <c:v>1.46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Sheet1!$G$2:$G$29</c:f>
              <c:numCache>
                <c:formatCode>General</c:formatCode>
                <c:ptCount val="28"/>
                <c:pt idx="14" formatCode="0.00">
                  <c:v>9.0000000000000024E-2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0.2900000000000002</c:v>
                </c:pt>
                <c:pt idx="18" formatCode="0.00">
                  <c:v>0.3500000000000002</c:v>
                </c:pt>
                <c:pt idx="19" formatCode="0.00">
                  <c:v>0.39000000000000024</c:v>
                </c:pt>
                <c:pt idx="20" formatCode="0.00">
                  <c:v>0.43000000000000022</c:v>
                </c:pt>
                <c:pt idx="21" formatCode="0.00">
                  <c:v>0.46</c:v>
                </c:pt>
                <c:pt idx="22" formatCode="0.00">
                  <c:v>0.4800000000000002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0.55000000000000004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upper 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Sheet1!$H$2:$H$29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0.2100000000000001</c:v>
                </c:pt>
                <c:pt idx="16" formatCode="0.00">
                  <c:v>0.2900000000000002</c:v>
                </c:pt>
                <c:pt idx="17" formatCode="0.00">
                  <c:v>0.37000000000000022</c:v>
                </c:pt>
                <c:pt idx="18" formatCode="0.00">
                  <c:v>0.43000000000000022</c:v>
                </c:pt>
                <c:pt idx="19" formatCode="0.00">
                  <c:v>0.49000000000000021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0.60000000000000042</c:v>
                </c:pt>
                <c:pt idx="23" formatCode="0.00">
                  <c:v>0.63000000000000045</c:v>
                </c:pt>
                <c:pt idx="24" formatCode="0.00">
                  <c:v>0.65000000000000058</c:v>
                </c:pt>
                <c:pt idx="25" formatCode="0.00">
                  <c:v>0.66000000000000059</c:v>
                </c:pt>
                <c:pt idx="26" formatCode="0.00">
                  <c:v>0.68</c:v>
                </c:pt>
                <c:pt idx="27" formatCode="0.00">
                  <c:v>0.69000000000000039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upper 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Sheet1!$I$2:$I$29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0.3500000000000002</c:v>
                </c:pt>
                <c:pt idx="16" formatCode="0.00">
                  <c:v>0.49000000000000021</c:v>
                </c:pt>
                <c:pt idx="17" formatCode="0.00">
                  <c:v>0.62000000000000044</c:v>
                </c:pt>
                <c:pt idx="18" formatCode="0.00">
                  <c:v>0.73000000000000043</c:v>
                </c:pt>
                <c:pt idx="19" formatCode="0.00">
                  <c:v>0.8200000000000004</c:v>
                </c:pt>
                <c:pt idx="20" formatCode="0.00">
                  <c:v>0.9</c:v>
                </c:pt>
                <c:pt idx="21" formatCode="0.00">
                  <c:v>0.96000000000000041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1.139999999999999</c:v>
                </c:pt>
                <c:pt idx="27" formatCode="0.00">
                  <c:v>1.149999999999999</c:v>
                </c:pt>
              </c:numCache>
            </c:numRef>
          </c:val>
        </c:ser>
        <c:axId val="180277248"/>
        <c:axId val="180278784"/>
      </c:areaChart>
      <c:lineChart>
        <c:grouping val="standard"/>
        <c:ser>
          <c:idx val="8"/>
          <c:order val="8"/>
          <c:tx>
            <c:strRef>
              <c:f>Sheet1!$J$1</c:f>
              <c:strCache>
                <c:ptCount val="1"/>
                <c:pt idx="0">
                  <c:v>Styringsrente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Sheet1!$J$2:$J$29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1.6500000000000001</c:v>
                </c:pt>
                <c:pt idx="6">
                  <c:v>1.25</c:v>
                </c:pt>
                <c:pt idx="7">
                  <c:v>1.46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</c:v>
                </c:pt>
              </c:numCache>
            </c:numRef>
          </c:val>
        </c:ser>
        <c:marker val="1"/>
        <c:axId val="180277248"/>
        <c:axId val="180278784"/>
      </c:lineChart>
      <c:lineChart>
        <c:grouping val="standard"/>
        <c:ser>
          <c:idx val="9"/>
          <c:order val="9"/>
          <c:tx>
            <c:strRef>
              <c:f>Sheet1!$K$1</c:f>
              <c:strCache>
                <c:ptCount val="1"/>
                <c:pt idx="0">
                  <c:v>Referansebane</c:v>
                </c:pt>
              </c:strCache>
            </c:strRef>
          </c:tx>
          <c:spPr>
            <a:ln>
              <a:solidFill>
                <a:schemeClr val="tx2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2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3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4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5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6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7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8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9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10"/>
            <c:spPr>
              <a:ln>
                <a:solidFill>
                  <a:schemeClr val="tx1"/>
                </a:solidFill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Sheet1!$K$2:$K$29</c:f>
              <c:numCache>
                <c:formatCode>General</c:formatCode>
                <c:ptCount val="28"/>
                <c:pt idx="13" formatCode="0.00">
                  <c:v>2.13</c:v>
                </c:pt>
                <c:pt idx="14" formatCode="0.00">
                  <c:v>2.3899999999999997</c:v>
                </c:pt>
                <c:pt idx="15" formatCode="0.00">
                  <c:v>2.65</c:v>
                </c:pt>
                <c:pt idx="16" formatCode="0.00">
                  <c:v>2.92</c:v>
                </c:pt>
                <c:pt idx="17" formatCode="0.00">
                  <c:v>3.22</c:v>
                </c:pt>
                <c:pt idx="18" formatCode="0.00">
                  <c:v>3.6</c:v>
                </c:pt>
                <c:pt idx="19" formatCode="0.00">
                  <c:v>3.8699999999999997</c:v>
                </c:pt>
                <c:pt idx="20" formatCode="0.00">
                  <c:v>4.13</c:v>
                </c:pt>
                <c:pt idx="21" formatCode="0.00">
                  <c:v>4.3499999999999996</c:v>
                </c:pt>
                <c:pt idx="22" formatCode="0.00">
                  <c:v>4.54</c:v>
                </c:pt>
                <c:pt idx="23" formatCode="0.00">
                  <c:v>4.68</c:v>
                </c:pt>
                <c:pt idx="24" formatCode="0.00">
                  <c:v>4.79</c:v>
                </c:pt>
                <c:pt idx="25" formatCode="0.00">
                  <c:v>4.84</c:v>
                </c:pt>
                <c:pt idx="26" formatCode="0.00">
                  <c:v>4.8499999999999996</c:v>
                </c:pt>
                <c:pt idx="27" formatCode="0.00">
                  <c:v>4.79</c:v>
                </c:pt>
              </c:numCache>
            </c:numRef>
          </c:val>
        </c:ser>
        <c:marker val="1"/>
        <c:axId val="179897088"/>
        <c:axId val="180280320"/>
      </c:lineChart>
      <c:dateAx>
        <c:axId val="180277248"/>
        <c:scaling>
          <c:orientation val="minMax"/>
          <c:max val="42004"/>
          <c:min val="39448"/>
        </c:scaling>
        <c:axPos val="b"/>
        <c:numFmt formatCode="yyyy" sourceLinked="0"/>
        <c:majorTickMark val="in"/>
        <c:tickLblPos val="low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0278784"/>
        <c:crossesAt val="0"/>
        <c:lblOffset val="100"/>
        <c:baseTimeUnit val="months"/>
        <c:majorUnit val="12"/>
        <c:majorTimeUnit val="months"/>
      </c:dateAx>
      <c:valAx>
        <c:axId val="180278784"/>
        <c:scaling>
          <c:orientation val="minMax"/>
          <c:max val="9"/>
          <c:min val="0"/>
        </c:scaling>
        <c:axPos val="l"/>
        <c:numFmt formatCode="0" sourceLinked="0"/>
        <c:majorTickMark val="in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0277248"/>
        <c:crosses val="autoZero"/>
        <c:crossBetween val="midCat"/>
        <c:majorUnit val="1"/>
      </c:valAx>
      <c:valAx>
        <c:axId val="180280320"/>
        <c:scaling>
          <c:orientation val="minMax"/>
          <c:max val="9"/>
          <c:min val="0"/>
        </c:scaling>
        <c:axPos val="r"/>
        <c:numFmt formatCode="#,##0" sourceLinked="0"/>
        <c:majorTickMark val="in"/>
        <c:tickLblPos val="nextTo"/>
        <c:crossAx val="179897088"/>
        <c:crosses val="max"/>
        <c:crossBetween val="between"/>
      </c:valAx>
      <c:dateAx>
        <c:axId val="179897088"/>
        <c:scaling>
          <c:orientation val="minMax"/>
          <c:max val="41609"/>
          <c:min val="39448"/>
        </c:scaling>
        <c:delete val="1"/>
        <c:axPos val="t"/>
        <c:numFmt formatCode="dd/mm/yyyy;@" sourceLinked="1"/>
        <c:majorTickMark val="none"/>
        <c:tickLblPos val="none"/>
        <c:crossAx val="180280320"/>
        <c:crosses val="max"/>
        <c:lblOffset val="100"/>
        <c:baseTimeUnit val="months"/>
        <c:majorUnit val="12"/>
        <c:majorTimeUnit val="months"/>
        <c:minorUnit val="1"/>
      </c:dateAx>
      <c:spPr>
        <a:noFill/>
        <a:ln w="3175">
          <a:solidFill>
            <a:schemeClr val="tx1"/>
          </a:solidFill>
        </a:ln>
      </c:spPr>
    </c:plotArea>
    <c:plotVisOnly val="1"/>
    <c:dispBlanksAs val="span"/>
  </c:chart>
  <c:txPr>
    <a:bodyPr/>
    <a:lstStyle/>
    <a:p>
      <a:pPr>
        <a:defRPr sz="1800"/>
      </a:pPr>
      <a:endParaRPr lang="en-US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5.3493000874890652E-2"/>
          <c:y val="2.904243804025795E-2"/>
          <c:w val="0.90073004763293452"/>
          <c:h val="0.87319052321020063"/>
        </c:manualLayout>
      </c:layout>
      <c:area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lower bound</c:v>
                </c:pt>
              </c:strCache>
            </c:strRef>
          </c:tx>
          <c:spPr>
            <a:noFill/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Sheet1!$B$2:$B$29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1.6500000000000001</c:v>
                </c:pt>
                <c:pt idx="6">
                  <c:v>1.25</c:v>
                </c:pt>
                <c:pt idx="7">
                  <c:v>1.46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</c:v>
                </c:pt>
                <c:pt idx="14">
                  <c:v>1.84</c:v>
                </c:pt>
                <c:pt idx="15">
                  <c:v>1.71</c:v>
                </c:pt>
                <c:pt idx="16">
                  <c:v>1.6</c:v>
                </c:pt>
                <c:pt idx="17">
                  <c:v>1.5449999999999997</c:v>
                </c:pt>
                <c:pt idx="18">
                  <c:v>1.6300000000000001</c:v>
                </c:pt>
                <c:pt idx="19">
                  <c:v>1.6500000000000001</c:v>
                </c:pt>
                <c:pt idx="20">
                  <c:v>1.71</c:v>
                </c:pt>
                <c:pt idx="21">
                  <c:v>1.7549999999999997</c:v>
                </c:pt>
                <c:pt idx="22">
                  <c:v>1.81</c:v>
                </c:pt>
                <c:pt idx="23">
                  <c:v>1.84</c:v>
                </c:pt>
                <c:pt idx="24">
                  <c:v>1.85</c:v>
                </c:pt>
                <c:pt idx="25">
                  <c:v>1.84</c:v>
                </c:pt>
                <c:pt idx="26">
                  <c:v>1.77</c:v>
                </c:pt>
                <c:pt idx="27">
                  <c:v>1.6700000000000002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0.35000000000000003</c:v>
                </c:pt>
                <c:pt idx="16" formatCode="0.00">
                  <c:v>0.49000000000000005</c:v>
                </c:pt>
                <c:pt idx="17" formatCode="0.00">
                  <c:v>0.62000000000000011</c:v>
                </c:pt>
                <c:pt idx="18" formatCode="0.00">
                  <c:v>0.73000000000000009</c:v>
                </c:pt>
                <c:pt idx="19" formatCode="0.00">
                  <c:v>0.82000000000000006</c:v>
                </c:pt>
                <c:pt idx="20" formatCode="0.00">
                  <c:v>0.9</c:v>
                </c:pt>
                <c:pt idx="21" formatCode="0.00">
                  <c:v>0.96000000000000008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1.1399999999999997</c:v>
                </c:pt>
                <c:pt idx="27" formatCode="0.00">
                  <c:v>1.1499999999999997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0.21000000000000002</c:v>
                </c:pt>
                <c:pt idx="16" formatCode="0.00">
                  <c:v>0.29000000000000004</c:v>
                </c:pt>
                <c:pt idx="17" formatCode="0.00">
                  <c:v>0.37000000000000005</c:v>
                </c:pt>
                <c:pt idx="18" formatCode="0.00">
                  <c:v>0.43000000000000005</c:v>
                </c:pt>
                <c:pt idx="19" formatCode="0.00">
                  <c:v>0.49000000000000005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0.60000000000000009</c:v>
                </c:pt>
                <c:pt idx="23" formatCode="0.00">
                  <c:v>0.63000000000000012</c:v>
                </c:pt>
                <c:pt idx="24" formatCode="0.00">
                  <c:v>0.65000000000000013</c:v>
                </c:pt>
                <c:pt idx="25" formatCode="0.00">
                  <c:v>0.66000000000000014</c:v>
                </c:pt>
                <c:pt idx="26" formatCode="0.00">
                  <c:v>0.68</c:v>
                </c:pt>
                <c:pt idx="27" formatCode="0.00">
                  <c:v>0.69000000000000006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14" formatCode="0.00">
                  <c:v>9.0000000000000011E-2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0.29000000000000004</c:v>
                </c:pt>
                <c:pt idx="18" formatCode="0.00">
                  <c:v>0.35000000000000003</c:v>
                </c:pt>
                <c:pt idx="19" formatCode="0.00">
                  <c:v>0.39000000000000007</c:v>
                </c:pt>
                <c:pt idx="20" formatCode="0.00">
                  <c:v>0.43000000000000005</c:v>
                </c:pt>
                <c:pt idx="21" formatCode="0.00">
                  <c:v>0.46</c:v>
                </c:pt>
                <c:pt idx="22" formatCode="0.00">
                  <c:v>0.48000000000000004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0.55000000000000004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30 (upper and lower)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Sheet1!$F$2:$F$29</c:f>
              <c:numCache>
                <c:formatCode>General</c:formatCode>
                <c:ptCount val="28"/>
                <c:pt idx="14" formatCode="0.00">
                  <c:v>0.24000000000000002</c:v>
                </c:pt>
                <c:pt idx="15" formatCode="0.00">
                  <c:v>0.44</c:v>
                </c:pt>
                <c:pt idx="16" formatCode="0.00">
                  <c:v>0.62000000000000011</c:v>
                </c:pt>
                <c:pt idx="17" formatCode="0.00">
                  <c:v>0.79</c:v>
                </c:pt>
                <c:pt idx="18" formatCode="0.00">
                  <c:v>0.92</c:v>
                </c:pt>
                <c:pt idx="19" formatCode="0.00">
                  <c:v>1.04</c:v>
                </c:pt>
                <c:pt idx="20" formatCode="0.00">
                  <c:v>1.1299999999999997</c:v>
                </c:pt>
                <c:pt idx="21" formatCode="0.00">
                  <c:v>1.21</c:v>
                </c:pt>
                <c:pt idx="22" formatCode="0.00">
                  <c:v>1.28</c:v>
                </c:pt>
                <c:pt idx="23" formatCode="0.00">
                  <c:v>1.33</c:v>
                </c:pt>
                <c:pt idx="24" formatCode="0.00">
                  <c:v>1.37</c:v>
                </c:pt>
                <c:pt idx="25" formatCode="0.00">
                  <c:v>1.41</c:v>
                </c:pt>
                <c:pt idx="26" formatCode="0.00">
                  <c:v>1.44</c:v>
                </c:pt>
                <c:pt idx="27" formatCode="0.00">
                  <c:v>1.46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Sheet1!$G$2:$G$29</c:f>
              <c:numCache>
                <c:formatCode>General</c:formatCode>
                <c:ptCount val="28"/>
                <c:pt idx="14" formatCode="0.00">
                  <c:v>9.0000000000000011E-2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0.29000000000000004</c:v>
                </c:pt>
                <c:pt idx="18" formatCode="0.00">
                  <c:v>0.35000000000000003</c:v>
                </c:pt>
                <c:pt idx="19" formatCode="0.00">
                  <c:v>0.39000000000000007</c:v>
                </c:pt>
                <c:pt idx="20" formatCode="0.00">
                  <c:v>0.43000000000000005</c:v>
                </c:pt>
                <c:pt idx="21" formatCode="0.00">
                  <c:v>0.46</c:v>
                </c:pt>
                <c:pt idx="22" formatCode="0.00">
                  <c:v>0.48000000000000004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0.55000000000000004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upper 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Sheet1!$H$2:$H$29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0.21000000000000002</c:v>
                </c:pt>
                <c:pt idx="16" formatCode="0.00">
                  <c:v>0.29000000000000004</c:v>
                </c:pt>
                <c:pt idx="17" formatCode="0.00">
                  <c:v>0.37000000000000005</c:v>
                </c:pt>
                <c:pt idx="18" formatCode="0.00">
                  <c:v>0.43000000000000005</c:v>
                </c:pt>
                <c:pt idx="19" formatCode="0.00">
                  <c:v>0.49000000000000005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0.60000000000000009</c:v>
                </c:pt>
                <c:pt idx="23" formatCode="0.00">
                  <c:v>0.63000000000000012</c:v>
                </c:pt>
                <c:pt idx="24" formatCode="0.00">
                  <c:v>0.65000000000000013</c:v>
                </c:pt>
                <c:pt idx="25" formatCode="0.00">
                  <c:v>0.66000000000000014</c:v>
                </c:pt>
                <c:pt idx="26" formatCode="0.00">
                  <c:v>0.68</c:v>
                </c:pt>
                <c:pt idx="27" formatCode="0.00">
                  <c:v>0.69000000000000006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upper 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Sheet1!$I$2:$I$29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0.35000000000000003</c:v>
                </c:pt>
                <c:pt idx="16" formatCode="0.00">
                  <c:v>0.49000000000000005</c:v>
                </c:pt>
                <c:pt idx="17" formatCode="0.00">
                  <c:v>0.62000000000000011</c:v>
                </c:pt>
                <c:pt idx="18" formatCode="0.00">
                  <c:v>0.73000000000000009</c:v>
                </c:pt>
                <c:pt idx="19" formatCode="0.00">
                  <c:v>0.82000000000000006</c:v>
                </c:pt>
                <c:pt idx="20" formatCode="0.00">
                  <c:v>0.9</c:v>
                </c:pt>
                <c:pt idx="21" formatCode="0.00">
                  <c:v>0.96000000000000008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1.1399999999999997</c:v>
                </c:pt>
                <c:pt idx="27" formatCode="0.00">
                  <c:v>1.1499999999999997</c:v>
                </c:pt>
              </c:numCache>
            </c:numRef>
          </c:val>
        </c:ser>
        <c:axId val="180419968"/>
        <c:axId val="180450432"/>
      </c:areaChart>
      <c:lineChart>
        <c:grouping val="standard"/>
        <c:ser>
          <c:idx val="8"/>
          <c:order val="8"/>
          <c:tx>
            <c:strRef>
              <c:f>Sheet1!$J$1</c:f>
              <c:strCache>
                <c:ptCount val="1"/>
                <c:pt idx="0">
                  <c:v>Styringsrente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Sheet1!$J$2:$J$29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1.6500000000000001</c:v>
                </c:pt>
                <c:pt idx="6">
                  <c:v>1.25</c:v>
                </c:pt>
                <c:pt idx="7">
                  <c:v>1.46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</c:v>
                </c:pt>
              </c:numCache>
            </c:numRef>
          </c:val>
        </c:ser>
        <c:marker val="1"/>
        <c:axId val="180419968"/>
        <c:axId val="180450432"/>
      </c:lineChart>
      <c:lineChart>
        <c:grouping val="standard"/>
        <c:ser>
          <c:idx val="9"/>
          <c:order val="9"/>
          <c:tx>
            <c:strRef>
              <c:f>Sheet1!$K$1</c:f>
              <c:strCache>
                <c:ptCount val="1"/>
                <c:pt idx="0">
                  <c:v>Referansebanen</c:v>
                </c:pt>
              </c:strCache>
            </c:strRef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noFill/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Sheet1!$K$2:$K$29</c:f>
              <c:numCache>
                <c:formatCode>General</c:formatCode>
                <c:ptCount val="28"/>
                <c:pt idx="13" formatCode="0.00">
                  <c:v>2.13</c:v>
                </c:pt>
                <c:pt idx="14" formatCode="0.00">
                  <c:v>2.3899999999999997</c:v>
                </c:pt>
                <c:pt idx="15" formatCode="0.00">
                  <c:v>2.65</c:v>
                </c:pt>
                <c:pt idx="16" formatCode="0.00">
                  <c:v>2.92</c:v>
                </c:pt>
                <c:pt idx="17" formatCode="0.00">
                  <c:v>3.22</c:v>
                </c:pt>
                <c:pt idx="18" formatCode="0.00">
                  <c:v>3.6</c:v>
                </c:pt>
                <c:pt idx="19" formatCode="0.00">
                  <c:v>3.8699999999999997</c:v>
                </c:pt>
                <c:pt idx="20" formatCode="0.00">
                  <c:v>4.13</c:v>
                </c:pt>
                <c:pt idx="21" formatCode="0.00">
                  <c:v>4.3499999999999996</c:v>
                </c:pt>
                <c:pt idx="22" formatCode="0.00">
                  <c:v>4.54</c:v>
                </c:pt>
                <c:pt idx="23" formatCode="0.00">
                  <c:v>4.68</c:v>
                </c:pt>
                <c:pt idx="24" formatCode="0.00">
                  <c:v>4.79</c:v>
                </c:pt>
                <c:pt idx="25" formatCode="0.00">
                  <c:v>4.84</c:v>
                </c:pt>
                <c:pt idx="26" formatCode="0.00">
                  <c:v>4.8499999999999996</c:v>
                </c:pt>
                <c:pt idx="27" formatCode="0.00">
                  <c:v>4.79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Høyere pris- og kostnadsvekst</c:v>
                </c:pt>
              </c:strCache>
            </c:strRef>
          </c:tx>
          <c:spPr>
            <a:ln>
              <a:solidFill>
                <a:schemeClr val="accent1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noFill/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Sheet1!$L$2:$L$29</c:f>
              <c:numCache>
                <c:formatCode>General</c:formatCode>
                <c:ptCount val="28"/>
                <c:pt idx="13" formatCode="0.00">
                  <c:v>2.13</c:v>
                </c:pt>
                <c:pt idx="14" formatCode="0.00">
                  <c:v>2.5</c:v>
                </c:pt>
                <c:pt idx="15" formatCode="0.00">
                  <c:v>3</c:v>
                </c:pt>
                <c:pt idx="16" formatCode="0.00">
                  <c:v>3.38</c:v>
                </c:pt>
                <c:pt idx="17" formatCode="0.00">
                  <c:v>3.7600000000000002</c:v>
                </c:pt>
                <c:pt idx="18" formatCode="0.00">
                  <c:v>4.17</c:v>
                </c:pt>
                <c:pt idx="19" formatCode="0.00">
                  <c:v>4.4300000000000006</c:v>
                </c:pt>
                <c:pt idx="20" formatCode="0.00">
                  <c:v>4.6399999999999997</c:v>
                </c:pt>
                <c:pt idx="21" formatCode="0.00">
                  <c:v>4.79</c:v>
                </c:pt>
                <c:pt idx="22" formatCode="0.00">
                  <c:v>4.8899999999999997</c:v>
                </c:pt>
                <c:pt idx="23" formatCode="0.00">
                  <c:v>4.9400000000000004</c:v>
                </c:pt>
                <c:pt idx="24" formatCode="0.00">
                  <c:v>4.9800000000000004</c:v>
                </c:pt>
                <c:pt idx="25" formatCode="0.00">
                  <c:v>4.9800000000000004</c:v>
                </c:pt>
                <c:pt idx="26" formatCode="0.00">
                  <c:v>4.9400000000000004</c:v>
                </c:pt>
                <c:pt idx="27" formatCode="0.00">
                  <c:v>4.87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Svakere vekst ute</c:v>
                </c:pt>
              </c:strCache>
            </c:strRef>
          </c:tx>
          <c:spPr>
            <a:ln>
              <a:solidFill>
                <a:schemeClr val="accent2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noFill/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Sheet1!$M$2:$M$29</c:f>
              <c:numCache>
                <c:formatCode>General</c:formatCode>
                <c:ptCount val="28"/>
                <c:pt idx="13" formatCode="0.00">
                  <c:v>2.13</c:v>
                </c:pt>
                <c:pt idx="14" formatCode="0.00">
                  <c:v>2.25</c:v>
                </c:pt>
                <c:pt idx="15" formatCode="0.00">
                  <c:v>2.38</c:v>
                </c:pt>
                <c:pt idx="16" formatCode="0.00">
                  <c:v>2.56</c:v>
                </c:pt>
                <c:pt idx="17" formatCode="0.00">
                  <c:v>2.8</c:v>
                </c:pt>
                <c:pt idx="18" formatCode="0.00">
                  <c:v>3.13</c:v>
                </c:pt>
                <c:pt idx="19" formatCode="0.00">
                  <c:v>3.3699999999999997</c:v>
                </c:pt>
                <c:pt idx="20" formatCode="0.00">
                  <c:v>3.59</c:v>
                </c:pt>
                <c:pt idx="21" formatCode="0.00">
                  <c:v>3.7800000000000002</c:v>
                </c:pt>
                <c:pt idx="22" formatCode="0.00">
                  <c:v>3.9299999999999997</c:v>
                </c:pt>
                <c:pt idx="23" formatCode="0.00">
                  <c:v>4.07</c:v>
                </c:pt>
                <c:pt idx="24" formatCode="0.00">
                  <c:v>4.22</c:v>
                </c:pt>
                <c:pt idx="25" formatCode="0.00">
                  <c:v>4.3599999999999994</c:v>
                </c:pt>
                <c:pt idx="26" formatCode="0.00">
                  <c:v>4.4800000000000004</c:v>
                </c:pt>
                <c:pt idx="27" formatCode="0.00">
                  <c:v>4.53</c:v>
                </c:pt>
              </c:numCache>
            </c:numRef>
          </c:val>
        </c:ser>
        <c:marker val="1"/>
        <c:axId val="180457856"/>
        <c:axId val="180451968"/>
      </c:lineChart>
      <c:dateAx>
        <c:axId val="180419968"/>
        <c:scaling>
          <c:orientation val="minMax"/>
          <c:max val="41974"/>
          <c:min val="39448"/>
        </c:scaling>
        <c:axPos val="b"/>
        <c:numFmt formatCode="yyyy" sourceLinked="0"/>
        <c:majorTickMark val="in"/>
        <c:tickLblPos val="low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0450432"/>
        <c:crossesAt val="0"/>
        <c:auto val="1"/>
        <c:lblOffset val="100"/>
        <c:majorUnit val="12"/>
        <c:majorTimeUnit val="months"/>
      </c:dateAx>
      <c:valAx>
        <c:axId val="180450432"/>
        <c:scaling>
          <c:orientation val="minMax"/>
          <c:max val="9"/>
          <c:min val="0"/>
        </c:scaling>
        <c:axPos val="l"/>
        <c:numFmt formatCode="0" sourceLinked="0"/>
        <c:majorTickMark val="in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0419968"/>
        <c:crosses val="autoZero"/>
        <c:crossBetween val="midCat"/>
        <c:majorUnit val="1"/>
      </c:valAx>
      <c:valAx>
        <c:axId val="180451968"/>
        <c:scaling>
          <c:orientation val="minMax"/>
          <c:max val="9"/>
          <c:min val="0"/>
        </c:scaling>
        <c:axPos val="r"/>
        <c:numFmt formatCode="#,##0" sourceLinked="0"/>
        <c:majorTickMark val="in"/>
        <c:tickLblPos val="nextTo"/>
        <c:spPr>
          <a:ln>
            <a:solidFill>
              <a:prstClr val="black"/>
            </a:solidFill>
          </a:ln>
        </c:spPr>
        <c:crossAx val="180457856"/>
        <c:crosses val="max"/>
        <c:crossBetween val="between"/>
      </c:valAx>
      <c:dateAx>
        <c:axId val="180457856"/>
        <c:scaling>
          <c:orientation val="minMax"/>
          <c:max val="41609"/>
          <c:min val="39508"/>
        </c:scaling>
        <c:delete val="1"/>
        <c:axPos val="t"/>
        <c:numFmt formatCode="dd/mm/yyyy;@" sourceLinked="1"/>
        <c:majorTickMark val="none"/>
        <c:tickLblPos val="none"/>
        <c:crossAx val="180451968"/>
        <c:crosses val="max"/>
        <c:auto val="1"/>
        <c:lblOffset val="100"/>
        <c:majorUnit val="1"/>
        <c:minorUnit val="1"/>
      </c:dateAx>
      <c:spPr>
        <a:noFill/>
        <a:ln w="3175">
          <a:solidFill>
            <a:schemeClr val="tx1"/>
          </a:solidFill>
        </a:ln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7.7304000194420533E-2"/>
          <c:y val="6.1732718539678814E-2"/>
          <c:w val="0.57378706133955482"/>
          <c:h val="0.2209216027616664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4030329542140758E-2"/>
          <c:y val="2.904243804025795E-2"/>
          <c:w val="0.89505662486633442"/>
          <c:h val="0.879633792852484"/>
        </c:manualLayout>
      </c:layou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Produksjonsgap, venstre akse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-0.76000000000000012</c:v>
                </c:pt>
                <c:pt idx="1">
                  <c:v>-0.14000000000000001</c:v>
                </c:pt>
                <c:pt idx="2">
                  <c:v>-0.79</c:v>
                </c:pt>
                <c:pt idx="3">
                  <c:v>0.18000000000000002</c:v>
                </c:pt>
                <c:pt idx="4">
                  <c:v>-0.9</c:v>
                </c:pt>
                <c:pt idx="5">
                  <c:v>-1.05</c:v>
                </c:pt>
                <c:pt idx="6">
                  <c:v>-9.0000000000000011E-2</c:v>
                </c:pt>
                <c:pt idx="7">
                  <c:v>-1.2</c:v>
                </c:pt>
                <c:pt idx="8">
                  <c:v>-0.6100000000000001</c:v>
                </c:pt>
                <c:pt idx="9">
                  <c:v>-1.86</c:v>
                </c:pt>
                <c:pt idx="10">
                  <c:v>-0.84000000000000008</c:v>
                </c:pt>
                <c:pt idx="11">
                  <c:v>-1.26</c:v>
                </c:pt>
                <c:pt idx="12">
                  <c:v>-1.1800000000000002</c:v>
                </c:pt>
                <c:pt idx="13">
                  <c:v>1.42</c:v>
                </c:pt>
                <c:pt idx="14">
                  <c:v>1.36</c:v>
                </c:pt>
                <c:pt idx="15">
                  <c:v>2.2000000000000002</c:v>
                </c:pt>
                <c:pt idx="16">
                  <c:v>1.32</c:v>
                </c:pt>
                <c:pt idx="17">
                  <c:v>2.59</c:v>
                </c:pt>
                <c:pt idx="18">
                  <c:v>2.1</c:v>
                </c:pt>
                <c:pt idx="19">
                  <c:v>1.78</c:v>
                </c:pt>
                <c:pt idx="20">
                  <c:v>0.99</c:v>
                </c:pt>
                <c:pt idx="21">
                  <c:v>0.37000000000000005</c:v>
                </c:pt>
                <c:pt idx="22">
                  <c:v>1.1700000000000002</c:v>
                </c:pt>
                <c:pt idx="23">
                  <c:v>1.07</c:v>
                </c:pt>
                <c:pt idx="24">
                  <c:v>1.26</c:v>
                </c:pt>
                <c:pt idx="25">
                  <c:v>0.53</c:v>
                </c:pt>
                <c:pt idx="26">
                  <c:v>0.65000000000000013</c:v>
                </c:pt>
                <c:pt idx="27">
                  <c:v>0.51</c:v>
                </c:pt>
                <c:pt idx="28">
                  <c:v>1.01</c:v>
                </c:pt>
                <c:pt idx="29">
                  <c:v>0.6100000000000001</c:v>
                </c:pt>
                <c:pt idx="30">
                  <c:v>-0.64000000000000012</c:v>
                </c:pt>
                <c:pt idx="31">
                  <c:v>-0.17</c:v>
                </c:pt>
                <c:pt idx="32">
                  <c:v>-0.41000000000000003</c:v>
                </c:pt>
                <c:pt idx="33">
                  <c:v>-0.54</c:v>
                </c:pt>
                <c:pt idx="34">
                  <c:v>-1.1499999999999997</c:v>
                </c:pt>
                <c:pt idx="35">
                  <c:v>-2.5099999999999998</c:v>
                </c:pt>
                <c:pt idx="36">
                  <c:v>-3.32</c:v>
                </c:pt>
                <c:pt idx="37">
                  <c:v>-2.38</c:v>
                </c:pt>
                <c:pt idx="38">
                  <c:v>-2.48</c:v>
                </c:pt>
                <c:pt idx="39">
                  <c:v>-3.54</c:v>
                </c:pt>
                <c:pt idx="40">
                  <c:v>-2.16</c:v>
                </c:pt>
                <c:pt idx="41">
                  <c:v>-2.02</c:v>
                </c:pt>
                <c:pt idx="42">
                  <c:v>-1.1499999999999997</c:v>
                </c:pt>
                <c:pt idx="43">
                  <c:v>-1.42</c:v>
                </c:pt>
                <c:pt idx="44">
                  <c:v>-0.96000000000000008</c:v>
                </c:pt>
                <c:pt idx="45">
                  <c:v>-0.37000000000000005</c:v>
                </c:pt>
                <c:pt idx="46">
                  <c:v>-0.42000000000000004</c:v>
                </c:pt>
                <c:pt idx="47">
                  <c:v>0.85000000000000009</c:v>
                </c:pt>
                <c:pt idx="48">
                  <c:v>-0.11</c:v>
                </c:pt>
                <c:pt idx="49">
                  <c:v>0.8</c:v>
                </c:pt>
                <c:pt idx="50">
                  <c:v>1.24</c:v>
                </c:pt>
                <c:pt idx="51">
                  <c:v>3.66</c:v>
                </c:pt>
                <c:pt idx="52">
                  <c:v>3.05</c:v>
                </c:pt>
                <c:pt idx="53">
                  <c:v>3.2600000000000002</c:v>
                </c:pt>
                <c:pt idx="54">
                  <c:v>4.53</c:v>
                </c:pt>
                <c:pt idx="55">
                  <c:v>4.5199999999999996</c:v>
                </c:pt>
                <c:pt idx="56">
                  <c:v>3.52</c:v>
                </c:pt>
                <c:pt idx="57">
                  <c:v>3.7800000000000002</c:v>
                </c:pt>
                <c:pt idx="58">
                  <c:v>2.5</c:v>
                </c:pt>
                <c:pt idx="59">
                  <c:v>0.78</c:v>
                </c:pt>
                <c:pt idx="60">
                  <c:v>-0.81</c:v>
                </c:pt>
                <c:pt idx="61">
                  <c:v>-1.61</c:v>
                </c:pt>
                <c:pt idx="62">
                  <c:v>-2.5</c:v>
                </c:pt>
                <c:pt idx="63">
                  <c:v>-2.1800000000000002</c:v>
                </c:pt>
                <c:pt idx="64">
                  <c:v>-2.2000000000000002</c:v>
                </c:pt>
                <c:pt idx="65">
                  <c:v>-2.58</c:v>
                </c:pt>
                <c:pt idx="66">
                  <c:v>-2.48</c:v>
                </c:pt>
                <c:pt idx="67">
                  <c:v>-2.8299999999999996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Hjelpe</c:v>
                </c:pt>
              </c:strCache>
            </c:strRef>
          </c:tx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Sheet1!$D$2:$D$5</c:f>
            </c:numRef>
          </c:val>
        </c:ser>
        <c:marker val="1"/>
        <c:axId val="156273664"/>
        <c:axId val="156295936"/>
      </c:lineChar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Inflasjonsgap, høyre akse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-0.31000000000000005</c:v>
                </c:pt>
                <c:pt idx="1">
                  <c:v>-0.51</c:v>
                </c:pt>
                <c:pt idx="2">
                  <c:v>-0.34</c:v>
                </c:pt>
                <c:pt idx="3">
                  <c:v>-8.0000000000000016E-2</c:v>
                </c:pt>
                <c:pt idx="4">
                  <c:v>-0.32000000000000006</c:v>
                </c:pt>
                <c:pt idx="5">
                  <c:v>-0.29000000000000004</c:v>
                </c:pt>
                <c:pt idx="6">
                  <c:v>-0.24000000000000002</c:v>
                </c:pt>
                <c:pt idx="7">
                  <c:v>-0.48000000000000004</c:v>
                </c:pt>
                <c:pt idx="8">
                  <c:v>-0.58000000000000007</c:v>
                </c:pt>
                <c:pt idx="9">
                  <c:v>-0.71000000000000008</c:v>
                </c:pt>
                <c:pt idx="10">
                  <c:v>-0.65000000000000013</c:v>
                </c:pt>
                <c:pt idx="11">
                  <c:v>-0.48000000000000004</c:v>
                </c:pt>
                <c:pt idx="12">
                  <c:v>-0.05</c:v>
                </c:pt>
                <c:pt idx="13">
                  <c:v>0.18000000000000002</c:v>
                </c:pt>
                <c:pt idx="14">
                  <c:v>0.27</c:v>
                </c:pt>
                <c:pt idx="15">
                  <c:v>0.32000000000000006</c:v>
                </c:pt>
                <c:pt idx="16">
                  <c:v>0.52</c:v>
                </c:pt>
                <c:pt idx="17">
                  <c:v>0.71000000000000008</c:v>
                </c:pt>
                <c:pt idx="18">
                  <c:v>0.82000000000000006</c:v>
                </c:pt>
                <c:pt idx="19">
                  <c:v>1</c:v>
                </c:pt>
                <c:pt idx="20">
                  <c:v>0.93</c:v>
                </c:pt>
                <c:pt idx="21">
                  <c:v>0.89</c:v>
                </c:pt>
                <c:pt idx="22">
                  <c:v>0.27</c:v>
                </c:pt>
                <c:pt idx="23">
                  <c:v>0.22</c:v>
                </c:pt>
                <c:pt idx="24">
                  <c:v>0.21000000000000002</c:v>
                </c:pt>
                <c:pt idx="25">
                  <c:v>0.29000000000000004</c:v>
                </c:pt>
                <c:pt idx="26">
                  <c:v>0.9</c:v>
                </c:pt>
                <c:pt idx="27">
                  <c:v>0.89</c:v>
                </c:pt>
                <c:pt idx="28">
                  <c:v>1.03</c:v>
                </c:pt>
                <c:pt idx="29">
                  <c:v>0.78</c:v>
                </c:pt>
                <c:pt idx="30">
                  <c:v>0.70000000000000007</c:v>
                </c:pt>
                <c:pt idx="31">
                  <c:v>0.82000000000000006</c:v>
                </c:pt>
                <c:pt idx="32">
                  <c:v>0.65000000000000013</c:v>
                </c:pt>
                <c:pt idx="33">
                  <c:v>0.78</c:v>
                </c:pt>
                <c:pt idx="34">
                  <c:v>0.69000000000000006</c:v>
                </c:pt>
                <c:pt idx="35">
                  <c:v>0.25</c:v>
                </c:pt>
                <c:pt idx="36">
                  <c:v>9.0000000000000011E-2</c:v>
                </c:pt>
                <c:pt idx="37">
                  <c:v>-0.41000000000000003</c:v>
                </c:pt>
                <c:pt idx="38">
                  <c:v>-0.87000000000000011</c:v>
                </c:pt>
                <c:pt idx="39">
                  <c:v>-1.21</c:v>
                </c:pt>
                <c:pt idx="40">
                  <c:v>-1.56</c:v>
                </c:pt>
                <c:pt idx="41">
                  <c:v>-1.49</c:v>
                </c:pt>
                <c:pt idx="42">
                  <c:v>-1.4</c:v>
                </c:pt>
                <c:pt idx="43">
                  <c:v>-0.91</c:v>
                </c:pt>
                <c:pt idx="44">
                  <c:v>-0.92</c:v>
                </c:pt>
                <c:pt idx="45">
                  <c:v>-0.70000000000000007</c:v>
                </c:pt>
                <c:pt idx="46">
                  <c:v>-0.47000000000000003</c:v>
                </c:pt>
                <c:pt idx="47">
                  <c:v>-0.65000000000000013</c:v>
                </c:pt>
                <c:pt idx="48">
                  <c:v>-0.78</c:v>
                </c:pt>
                <c:pt idx="49">
                  <c:v>-0.9</c:v>
                </c:pt>
                <c:pt idx="50">
                  <c:v>-1.1599999999999997</c:v>
                </c:pt>
                <c:pt idx="51">
                  <c:v>-0.8600000000000001</c:v>
                </c:pt>
                <c:pt idx="52">
                  <c:v>-0.48000000000000004</c:v>
                </c:pt>
                <c:pt idx="53">
                  <c:v>-0.34</c:v>
                </c:pt>
                <c:pt idx="54">
                  <c:v>-0.12000000000000001</c:v>
                </c:pt>
                <c:pt idx="55">
                  <c:v>-8.0000000000000016E-2</c:v>
                </c:pt>
                <c:pt idx="56">
                  <c:v>0.41000000000000003</c:v>
                </c:pt>
                <c:pt idx="57">
                  <c:v>0.68</c:v>
                </c:pt>
                <c:pt idx="58">
                  <c:v>1.23</c:v>
                </c:pt>
                <c:pt idx="59">
                  <c:v>1.22</c:v>
                </c:pt>
                <c:pt idx="60">
                  <c:v>1.1200000000000001</c:v>
                </c:pt>
                <c:pt idx="61">
                  <c:v>1.27</c:v>
                </c:pt>
                <c:pt idx="62">
                  <c:v>0.72000000000000008</c:v>
                </c:pt>
                <c:pt idx="63">
                  <c:v>0.62000000000000011</c:v>
                </c:pt>
                <c:pt idx="64">
                  <c:v>0.27</c:v>
                </c:pt>
                <c:pt idx="65">
                  <c:v>-0.2</c:v>
                </c:pt>
                <c:pt idx="66">
                  <c:v>-0.5</c:v>
                </c:pt>
                <c:pt idx="67">
                  <c:v>-0.69000000000000006</c:v>
                </c:pt>
              </c:numCache>
            </c:numRef>
          </c:val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Hjelpe</c:v>
                </c:pt>
              </c:strCache>
            </c:strRef>
          </c:tx>
          <c:marker>
            <c:symbol val="none"/>
          </c:marker>
          <c:val>
            <c:numRef>
              <c:f>Sheet1!$D$2:$D$11</c:f>
            </c:numRef>
          </c:val>
        </c:ser>
        <c:marker val="1"/>
        <c:axId val="156299264"/>
        <c:axId val="156297472"/>
      </c:lineChart>
      <c:dateAx>
        <c:axId val="156273664"/>
        <c:scaling>
          <c:orientation val="minMax"/>
          <c:max val="40452"/>
          <c:min val="34335"/>
        </c:scaling>
        <c:axPos val="b"/>
        <c:numFmt formatCode="yyyy" sourceLinked="0"/>
        <c:majorTickMark val="in"/>
        <c:tickLblPos val="low"/>
        <c:crossAx val="156295936"/>
        <c:crossesAt val="-6"/>
        <c:auto val="1"/>
        <c:lblOffset val="100"/>
        <c:majorUnit val="3"/>
        <c:majorTimeUnit val="years"/>
      </c:dateAx>
      <c:valAx>
        <c:axId val="156295936"/>
        <c:scaling>
          <c:orientation val="minMax"/>
          <c:min val="-6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56273664"/>
        <c:crosses val="autoZero"/>
        <c:crossBetween val="between"/>
      </c:valAx>
      <c:valAx>
        <c:axId val="156297472"/>
        <c:scaling>
          <c:orientation val="minMax"/>
          <c:max val="2"/>
          <c:min val="-2"/>
        </c:scaling>
        <c:axPos val="r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56299264"/>
        <c:crosses val="max"/>
        <c:crossBetween val="between"/>
        <c:majorUnit val="1"/>
      </c:valAx>
      <c:dateAx>
        <c:axId val="156299264"/>
        <c:scaling>
          <c:orientation val="minMax"/>
        </c:scaling>
        <c:axPos val="b"/>
        <c:numFmt formatCode="[$-414]mmm\.\ yy;@" sourceLinked="1"/>
        <c:majorTickMark val="none"/>
        <c:tickLblPos val="none"/>
        <c:crossAx val="156297472"/>
        <c:crossesAt val="0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6.2191358024691383E-2"/>
          <c:y val="4.0467409919170944E-2"/>
          <c:w val="0.53260802469135804"/>
          <c:h val="0.1148197338342876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4030329542140758E-2"/>
          <c:y val="2.904243804025795E-2"/>
          <c:w val="0.87189292310683464"/>
          <c:h val="0.87818084239752048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Produksjonsgap, venstre akse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-0.76000000000000012</c:v>
                </c:pt>
                <c:pt idx="1">
                  <c:v>-0.14000000000000001</c:v>
                </c:pt>
                <c:pt idx="2">
                  <c:v>-0.79</c:v>
                </c:pt>
                <c:pt idx="3">
                  <c:v>0.18000000000000002</c:v>
                </c:pt>
                <c:pt idx="4">
                  <c:v>-0.9</c:v>
                </c:pt>
                <c:pt idx="5">
                  <c:v>-1.05</c:v>
                </c:pt>
                <c:pt idx="6">
                  <c:v>-9.0000000000000011E-2</c:v>
                </c:pt>
                <c:pt idx="7">
                  <c:v>-1.2</c:v>
                </c:pt>
                <c:pt idx="8">
                  <c:v>-0.6100000000000001</c:v>
                </c:pt>
                <c:pt idx="9">
                  <c:v>-1.86</c:v>
                </c:pt>
                <c:pt idx="10">
                  <c:v>-0.84000000000000008</c:v>
                </c:pt>
                <c:pt idx="11">
                  <c:v>-1.26</c:v>
                </c:pt>
                <c:pt idx="12">
                  <c:v>-1.1800000000000002</c:v>
                </c:pt>
                <c:pt idx="13">
                  <c:v>1.42</c:v>
                </c:pt>
                <c:pt idx="14">
                  <c:v>1.36</c:v>
                </c:pt>
                <c:pt idx="15">
                  <c:v>2.2000000000000002</c:v>
                </c:pt>
                <c:pt idx="16">
                  <c:v>1.32</c:v>
                </c:pt>
                <c:pt idx="17">
                  <c:v>2.59</c:v>
                </c:pt>
                <c:pt idx="18">
                  <c:v>2.1</c:v>
                </c:pt>
                <c:pt idx="19">
                  <c:v>1.78</c:v>
                </c:pt>
                <c:pt idx="20">
                  <c:v>0.99</c:v>
                </c:pt>
                <c:pt idx="21">
                  <c:v>0.37000000000000005</c:v>
                </c:pt>
                <c:pt idx="22">
                  <c:v>1.1700000000000002</c:v>
                </c:pt>
                <c:pt idx="23">
                  <c:v>1.07</c:v>
                </c:pt>
                <c:pt idx="24">
                  <c:v>1.26</c:v>
                </c:pt>
                <c:pt idx="25">
                  <c:v>0.53</c:v>
                </c:pt>
                <c:pt idx="26">
                  <c:v>0.65000000000000013</c:v>
                </c:pt>
                <c:pt idx="27">
                  <c:v>0.51</c:v>
                </c:pt>
                <c:pt idx="28">
                  <c:v>1.01</c:v>
                </c:pt>
                <c:pt idx="29">
                  <c:v>0.6100000000000001</c:v>
                </c:pt>
                <c:pt idx="30">
                  <c:v>-0.64000000000000012</c:v>
                </c:pt>
                <c:pt idx="31">
                  <c:v>-0.17</c:v>
                </c:pt>
                <c:pt idx="32">
                  <c:v>-0.41000000000000003</c:v>
                </c:pt>
                <c:pt idx="33">
                  <c:v>-0.54</c:v>
                </c:pt>
                <c:pt idx="34">
                  <c:v>-1.1499999999999997</c:v>
                </c:pt>
                <c:pt idx="35">
                  <c:v>-2.5099999999999998</c:v>
                </c:pt>
                <c:pt idx="36">
                  <c:v>-3.32</c:v>
                </c:pt>
                <c:pt idx="37">
                  <c:v>-2.38</c:v>
                </c:pt>
                <c:pt idx="38">
                  <c:v>-2.48</c:v>
                </c:pt>
                <c:pt idx="39">
                  <c:v>-3.54</c:v>
                </c:pt>
                <c:pt idx="40">
                  <c:v>-2.16</c:v>
                </c:pt>
                <c:pt idx="41">
                  <c:v>-2.02</c:v>
                </c:pt>
                <c:pt idx="42">
                  <c:v>-1.1499999999999997</c:v>
                </c:pt>
                <c:pt idx="43">
                  <c:v>-1.42</c:v>
                </c:pt>
                <c:pt idx="44">
                  <c:v>-0.96000000000000008</c:v>
                </c:pt>
                <c:pt idx="45">
                  <c:v>-0.37000000000000005</c:v>
                </c:pt>
                <c:pt idx="46">
                  <c:v>-0.42000000000000004</c:v>
                </c:pt>
                <c:pt idx="47">
                  <c:v>0.85000000000000009</c:v>
                </c:pt>
                <c:pt idx="48">
                  <c:v>-0.11</c:v>
                </c:pt>
                <c:pt idx="49">
                  <c:v>0.8</c:v>
                </c:pt>
                <c:pt idx="50">
                  <c:v>1.24</c:v>
                </c:pt>
                <c:pt idx="51">
                  <c:v>3.66</c:v>
                </c:pt>
                <c:pt idx="52">
                  <c:v>3.05</c:v>
                </c:pt>
                <c:pt idx="53">
                  <c:v>3.2600000000000002</c:v>
                </c:pt>
                <c:pt idx="54">
                  <c:v>4.53</c:v>
                </c:pt>
                <c:pt idx="55">
                  <c:v>4.5199999999999996</c:v>
                </c:pt>
                <c:pt idx="56">
                  <c:v>3.52</c:v>
                </c:pt>
                <c:pt idx="57">
                  <c:v>3.7800000000000002</c:v>
                </c:pt>
                <c:pt idx="58">
                  <c:v>2.5</c:v>
                </c:pt>
                <c:pt idx="59">
                  <c:v>0.78</c:v>
                </c:pt>
                <c:pt idx="60">
                  <c:v>-0.81</c:v>
                </c:pt>
                <c:pt idx="61">
                  <c:v>-1.61</c:v>
                </c:pt>
                <c:pt idx="62">
                  <c:v>-2.5</c:v>
                </c:pt>
                <c:pt idx="63">
                  <c:v>-2.1800000000000002</c:v>
                </c:pt>
                <c:pt idx="64">
                  <c:v>-2.2000000000000002</c:v>
                </c:pt>
                <c:pt idx="65">
                  <c:v>-2.58</c:v>
                </c:pt>
                <c:pt idx="66">
                  <c:v>-2.48</c:v>
                </c:pt>
                <c:pt idx="67">
                  <c:v>-2.8299999999999996</c:v>
                </c:pt>
              </c:numCache>
            </c:numRef>
          </c:val>
        </c:ser>
        <c:marker val="1"/>
        <c:axId val="177608960"/>
        <c:axId val="177610752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Arbeidsledighetsgap, høyre akse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1.1700000000000002</c:v>
                </c:pt>
                <c:pt idx="1">
                  <c:v>1.4</c:v>
                </c:pt>
                <c:pt idx="2">
                  <c:v>1.07</c:v>
                </c:pt>
                <c:pt idx="3">
                  <c:v>1.26</c:v>
                </c:pt>
                <c:pt idx="4">
                  <c:v>1.25</c:v>
                </c:pt>
                <c:pt idx="5">
                  <c:v>0.89</c:v>
                </c:pt>
                <c:pt idx="6">
                  <c:v>0.62000000000000011</c:v>
                </c:pt>
                <c:pt idx="7">
                  <c:v>0.4</c:v>
                </c:pt>
                <c:pt idx="8">
                  <c:v>0.49000000000000005</c:v>
                </c:pt>
                <c:pt idx="9">
                  <c:v>0.35000000000000003</c:v>
                </c:pt>
                <c:pt idx="10">
                  <c:v>0.27</c:v>
                </c:pt>
                <c:pt idx="11">
                  <c:v>0.14000000000000001</c:v>
                </c:pt>
                <c:pt idx="12">
                  <c:v>-0.41000000000000003</c:v>
                </c:pt>
                <c:pt idx="13">
                  <c:v>-0.19</c:v>
                </c:pt>
                <c:pt idx="14">
                  <c:v>-0.58000000000000007</c:v>
                </c:pt>
                <c:pt idx="15">
                  <c:v>-0.87000000000000011</c:v>
                </c:pt>
                <c:pt idx="16">
                  <c:v>-1.06</c:v>
                </c:pt>
                <c:pt idx="17">
                  <c:v>-0.96000000000000008</c:v>
                </c:pt>
                <c:pt idx="18">
                  <c:v>-1.24</c:v>
                </c:pt>
                <c:pt idx="19">
                  <c:v>-1.3800000000000001</c:v>
                </c:pt>
                <c:pt idx="20">
                  <c:v>-1.52</c:v>
                </c:pt>
                <c:pt idx="21">
                  <c:v>-1.28</c:v>
                </c:pt>
                <c:pt idx="22">
                  <c:v>-1.08</c:v>
                </c:pt>
                <c:pt idx="23">
                  <c:v>-0.70000000000000007</c:v>
                </c:pt>
                <c:pt idx="24">
                  <c:v>-0.62000000000000011</c:v>
                </c:pt>
                <c:pt idx="25">
                  <c:v>-1.06</c:v>
                </c:pt>
                <c:pt idx="26">
                  <c:v>-0.69000000000000006</c:v>
                </c:pt>
                <c:pt idx="27">
                  <c:v>-0.71000000000000008</c:v>
                </c:pt>
                <c:pt idx="28">
                  <c:v>-0.60000000000000009</c:v>
                </c:pt>
                <c:pt idx="29">
                  <c:v>-0.7400000000000001</c:v>
                </c:pt>
                <c:pt idx="30">
                  <c:v>-0.46</c:v>
                </c:pt>
                <c:pt idx="31">
                  <c:v>-0.32000000000000006</c:v>
                </c:pt>
                <c:pt idx="32">
                  <c:v>-6.0000000000000005E-2</c:v>
                </c:pt>
                <c:pt idx="33">
                  <c:v>-0.16</c:v>
                </c:pt>
                <c:pt idx="34">
                  <c:v>-0.2</c:v>
                </c:pt>
                <c:pt idx="35">
                  <c:v>4.0000000000000008E-2</c:v>
                </c:pt>
                <c:pt idx="36">
                  <c:v>0.24000000000000002</c:v>
                </c:pt>
                <c:pt idx="37">
                  <c:v>0.48000000000000004</c:v>
                </c:pt>
                <c:pt idx="38">
                  <c:v>0.71000000000000008</c:v>
                </c:pt>
                <c:pt idx="39">
                  <c:v>0.70000000000000007</c:v>
                </c:pt>
                <c:pt idx="40">
                  <c:v>0.56999999999999995</c:v>
                </c:pt>
                <c:pt idx="41">
                  <c:v>0.62000000000000011</c:v>
                </c:pt>
                <c:pt idx="42">
                  <c:v>0.88</c:v>
                </c:pt>
                <c:pt idx="43">
                  <c:v>0.83000000000000007</c:v>
                </c:pt>
                <c:pt idx="44">
                  <c:v>0.95000000000000007</c:v>
                </c:pt>
                <c:pt idx="45">
                  <c:v>1.1299999999999997</c:v>
                </c:pt>
                <c:pt idx="46">
                  <c:v>1.2</c:v>
                </c:pt>
                <c:pt idx="47">
                  <c:v>1.02</c:v>
                </c:pt>
                <c:pt idx="48">
                  <c:v>0.5</c:v>
                </c:pt>
                <c:pt idx="49">
                  <c:v>0.34</c:v>
                </c:pt>
                <c:pt idx="50">
                  <c:v>-0.14000000000000001</c:v>
                </c:pt>
                <c:pt idx="51">
                  <c:v>-0.45</c:v>
                </c:pt>
                <c:pt idx="52">
                  <c:v>-0.56000000000000005</c:v>
                </c:pt>
                <c:pt idx="53">
                  <c:v>-0.79</c:v>
                </c:pt>
                <c:pt idx="54">
                  <c:v>-0.79</c:v>
                </c:pt>
                <c:pt idx="55">
                  <c:v>-0.67000000000000015</c:v>
                </c:pt>
                <c:pt idx="56">
                  <c:v>-0.82000000000000006</c:v>
                </c:pt>
                <c:pt idx="57">
                  <c:v>-0.69000000000000006</c:v>
                </c:pt>
                <c:pt idx="58">
                  <c:v>-0.71000000000000008</c:v>
                </c:pt>
                <c:pt idx="59">
                  <c:v>-0.19</c:v>
                </c:pt>
                <c:pt idx="60">
                  <c:v>0</c:v>
                </c:pt>
                <c:pt idx="61">
                  <c:v>0.1</c:v>
                </c:pt>
                <c:pt idx="62">
                  <c:v>0.19</c:v>
                </c:pt>
                <c:pt idx="63">
                  <c:v>0.22</c:v>
                </c:pt>
                <c:pt idx="64">
                  <c:v>0.6100000000000001</c:v>
                </c:pt>
                <c:pt idx="65">
                  <c:v>0.71000000000000008</c:v>
                </c:pt>
                <c:pt idx="66">
                  <c:v>0.59</c:v>
                </c:pt>
                <c:pt idx="67">
                  <c:v>0.75000000000000011</c:v>
                </c:pt>
              </c:numCache>
            </c:numRef>
          </c:val>
        </c:ser>
        <c:marker val="1"/>
        <c:axId val="177613824"/>
        <c:axId val="177612288"/>
      </c:lineChart>
      <c:dateAx>
        <c:axId val="177608960"/>
        <c:scaling>
          <c:orientation val="minMax"/>
        </c:scaling>
        <c:axPos val="b"/>
        <c:numFmt formatCode="yyyy" sourceLinked="0"/>
        <c:majorTickMark val="in"/>
        <c:tickLblPos val="nextTo"/>
        <c:crossAx val="177610752"/>
        <c:crossesAt val="-6"/>
        <c:auto val="1"/>
        <c:lblOffset val="100"/>
        <c:majorUnit val="3"/>
        <c:majorTimeUnit val="years"/>
      </c:dateAx>
      <c:valAx>
        <c:axId val="177610752"/>
        <c:scaling>
          <c:orientation val="minMax"/>
          <c:max val="6"/>
          <c:min val="-6"/>
        </c:scaling>
        <c:axPos val="l"/>
        <c:numFmt formatCode="0" sourceLinked="0"/>
        <c:majorTickMark val="in"/>
        <c:tickLblPos val="nextTo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crossAx val="177608960"/>
        <c:crosses val="autoZero"/>
        <c:crossBetween val="between"/>
        <c:majorUnit val="2"/>
      </c:valAx>
      <c:valAx>
        <c:axId val="177612288"/>
        <c:scaling>
          <c:orientation val="minMax"/>
          <c:max val="1.5"/>
          <c:min val="-1.5"/>
        </c:scaling>
        <c:axPos val="r"/>
        <c:numFmt formatCode="0.0" sourceLinked="0"/>
        <c:majorTickMark val="in"/>
        <c:tickLblPos val="nextTo"/>
        <c:crossAx val="177613824"/>
        <c:crosses val="max"/>
        <c:crossBetween val="between"/>
        <c:majorUnit val="0.5"/>
      </c:valAx>
      <c:dateAx>
        <c:axId val="177613824"/>
        <c:scaling>
          <c:orientation val="minMax"/>
        </c:scaling>
        <c:axPos val="b"/>
        <c:numFmt formatCode="[$-414]mmm\.\ yy;@" sourceLinked="1"/>
        <c:majorTickMark val="none"/>
        <c:tickLblPos val="none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crossAx val="177612288"/>
        <c:crossesAt val="0"/>
        <c:auto val="1"/>
        <c:lblOffset val="100"/>
      </c:dateAx>
      <c:spPr>
        <a:ln>
          <a:solidFill>
            <a:prstClr val="black">
              <a:lumMod val="50000"/>
              <a:lumOff val="50000"/>
            </a:prstClr>
          </a:solidFill>
        </a:ln>
      </c:spPr>
    </c:plotArea>
    <c:legend>
      <c:legendPos val="r"/>
      <c:layout>
        <c:manualLayout>
          <c:xMode val="edge"/>
          <c:yMode val="edge"/>
          <c:x val="0.13875000000000001"/>
          <c:y val="7.1188164817078708E-2"/>
          <c:w val="0.47236111111111106"/>
          <c:h val="0.1420851208902966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3999465344609712E-2"/>
          <c:y val="2.904243804025795E-2"/>
          <c:w val="0.89508748906386659"/>
          <c:h val="0.8846822339832776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Lønnsgap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-2.8499999999999996</c:v>
                </c:pt>
                <c:pt idx="1">
                  <c:v>-2.82</c:v>
                </c:pt>
                <c:pt idx="2">
                  <c:v>-2.4699999999999998</c:v>
                </c:pt>
                <c:pt idx="3">
                  <c:v>-1.85</c:v>
                </c:pt>
                <c:pt idx="4">
                  <c:v>-1.07</c:v>
                </c:pt>
                <c:pt idx="5">
                  <c:v>-0.32000000000000006</c:v>
                </c:pt>
                <c:pt idx="6">
                  <c:v>0.28000000000000008</c:v>
                </c:pt>
                <c:pt idx="7">
                  <c:v>0.67000000000000015</c:v>
                </c:pt>
                <c:pt idx="8">
                  <c:v>0.8</c:v>
                </c:pt>
                <c:pt idx="9">
                  <c:v>0.71000000000000008</c:v>
                </c:pt>
                <c:pt idx="10">
                  <c:v>0.43000000000000005</c:v>
                </c:pt>
                <c:pt idx="11">
                  <c:v>0.11</c:v>
                </c:pt>
                <c:pt idx="12">
                  <c:v>-9.0000000000000011E-2</c:v>
                </c:pt>
                <c:pt idx="13">
                  <c:v>-0.11</c:v>
                </c:pt>
                <c:pt idx="14">
                  <c:v>0</c:v>
                </c:pt>
                <c:pt idx="15">
                  <c:v>0.11</c:v>
                </c:pt>
                <c:pt idx="16">
                  <c:v>0.47000000000000003</c:v>
                </c:pt>
                <c:pt idx="17">
                  <c:v>1.03</c:v>
                </c:pt>
                <c:pt idx="18">
                  <c:v>1.4</c:v>
                </c:pt>
                <c:pt idx="19">
                  <c:v>1.43</c:v>
                </c:pt>
                <c:pt idx="20">
                  <c:v>0.97000000000000008</c:v>
                </c:pt>
                <c:pt idx="21">
                  <c:v>0.27</c:v>
                </c:pt>
                <c:pt idx="22">
                  <c:v>-0.12000000000000001</c:v>
                </c:pt>
                <c:pt idx="23">
                  <c:v>-0.1</c:v>
                </c:pt>
                <c:pt idx="24">
                  <c:v>0.24000000000000002</c:v>
                </c:pt>
                <c:pt idx="25">
                  <c:v>0.78</c:v>
                </c:pt>
                <c:pt idx="26">
                  <c:v>1.35</c:v>
                </c:pt>
                <c:pt idx="27">
                  <c:v>1.8900000000000001</c:v>
                </c:pt>
                <c:pt idx="28">
                  <c:v>2.2000000000000002</c:v>
                </c:pt>
                <c:pt idx="29">
                  <c:v>1.9800000000000002</c:v>
                </c:pt>
                <c:pt idx="30">
                  <c:v>1.43</c:v>
                </c:pt>
                <c:pt idx="31">
                  <c:v>0.94000000000000006</c:v>
                </c:pt>
                <c:pt idx="32">
                  <c:v>0.65000000000000013</c:v>
                </c:pt>
                <c:pt idx="33">
                  <c:v>0.60000000000000009</c:v>
                </c:pt>
                <c:pt idx="34">
                  <c:v>0.63000000000000012</c:v>
                </c:pt>
                <c:pt idx="35">
                  <c:v>0.49000000000000005</c:v>
                </c:pt>
                <c:pt idx="36">
                  <c:v>0.2</c:v>
                </c:pt>
                <c:pt idx="37">
                  <c:v>-0.16</c:v>
                </c:pt>
                <c:pt idx="38">
                  <c:v>-0.53</c:v>
                </c:pt>
                <c:pt idx="39">
                  <c:v>-0.95000000000000007</c:v>
                </c:pt>
                <c:pt idx="40">
                  <c:v>-1.48</c:v>
                </c:pt>
                <c:pt idx="41">
                  <c:v>-1.9400000000000002</c:v>
                </c:pt>
                <c:pt idx="42">
                  <c:v>-2.19</c:v>
                </c:pt>
                <c:pt idx="43">
                  <c:v>-2.2799999999999998</c:v>
                </c:pt>
                <c:pt idx="44">
                  <c:v>-2.14</c:v>
                </c:pt>
                <c:pt idx="45">
                  <c:v>-1.77</c:v>
                </c:pt>
                <c:pt idx="46">
                  <c:v>-1.3</c:v>
                </c:pt>
                <c:pt idx="47">
                  <c:v>-0.72000000000000008</c:v>
                </c:pt>
                <c:pt idx="48">
                  <c:v>7.0000000000000021E-2</c:v>
                </c:pt>
                <c:pt idx="49">
                  <c:v>0.88</c:v>
                </c:pt>
                <c:pt idx="50">
                  <c:v>1.47</c:v>
                </c:pt>
                <c:pt idx="51">
                  <c:v>1.86</c:v>
                </c:pt>
                <c:pt idx="52">
                  <c:v>1.8800000000000001</c:v>
                </c:pt>
                <c:pt idx="53">
                  <c:v>1.6400000000000001</c:v>
                </c:pt>
                <c:pt idx="54">
                  <c:v>1.49</c:v>
                </c:pt>
                <c:pt idx="55">
                  <c:v>1.43</c:v>
                </c:pt>
                <c:pt idx="56">
                  <c:v>1.34</c:v>
                </c:pt>
                <c:pt idx="57">
                  <c:v>1.25</c:v>
                </c:pt>
                <c:pt idx="58">
                  <c:v>1.02</c:v>
                </c:pt>
                <c:pt idx="59">
                  <c:v>0.67000000000000015</c:v>
                </c:pt>
                <c:pt idx="60">
                  <c:v>0.25</c:v>
                </c:pt>
                <c:pt idx="61">
                  <c:v>-0.30000000000000004</c:v>
                </c:pt>
                <c:pt idx="62">
                  <c:v>-0.85000000000000009</c:v>
                </c:pt>
                <c:pt idx="63">
                  <c:v>-1.32</c:v>
                </c:pt>
                <c:pt idx="64">
                  <c:v>-1.6900000000000002</c:v>
                </c:pt>
                <c:pt idx="65">
                  <c:v>-1.86</c:v>
                </c:pt>
                <c:pt idx="66">
                  <c:v>-1.9700000000000002</c:v>
                </c:pt>
                <c:pt idx="67">
                  <c:v>-2.0499999999999998</c:v>
                </c:pt>
              </c:numCache>
            </c:numRef>
          </c:val>
        </c:ser>
        <c:marker val="1"/>
        <c:axId val="177799936"/>
        <c:axId val="177801472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Arbeidsledighetsgap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1.1700000000000002</c:v>
                </c:pt>
                <c:pt idx="1">
                  <c:v>1.4</c:v>
                </c:pt>
                <c:pt idx="2">
                  <c:v>1.07</c:v>
                </c:pt>
                <c:pt idx="3">
                  <c:v>1.26</c:v>
                </c:pt>
                <c:pt idx="4">
                  <c:v>1.25</c:v>
                </c:pt>
                <c:pt idx="5">
                  <c:v>0.89</c:v>
                </c:pt>
                <c:pt idx="6">
                  <c:v>0.62000000000000011</c:v>
                </c:pt>
                <c:pt idx="7">
                  <c:v>0.4</c:v>
                </c:pt>
                <c:pt idx="8">
                  <c:v>0.49000000000000005</c:v>
                </c:pt>
                <c:pt idx="9">
                  <c:v>0.35000000000000003</c:v>
                </c:pt>
                <c:pt idx="10">
                  <c:v>0.27</c:v>
                </c:pt>
                <c:pt idx="11">
                  <c:v>0.14000000000000001</c:v>
                </c:pt>
                <c:pt idx="12">
                  <c:v>-0.41000000000000003</c:v>
                </c:pt>
                <c:pt idx="13">
                  <c:v>-0.19</c:v>
                </c:pt>
                <c:pt idx="14">
                  <c:v>-0.58000000000000007</c:v>
                </c:pt>
                <c:pt idx="15">
                  <c:v>-0.87000000000000011</c:v>
                </c:pt>
                <c:pt idx="16">
                  <c:v>-1.06</c:v>
                </c:pt>
                <c:pt idx="17">
                  <c:v>-0.96000000000000008</c:v>
                </c:pt>
                <c:pt idx="18">
                  <c:v>-1.24</c:v>
                </c:pt>
                <c:pt idx="19">
                  <c:v>-1.3800000000000001</c:v>
                </c:pt>
                <c:pt idx="20">
                  <c:v>-1.52</c:v>
                </c:pt>
                <c:pt idx="21">
                  <c:v>-1.28</c:v>
                </c:pt>
                <c:pt idx="22">
                  <c:v>-1.08</c:v>
                </c:pt>
                <c:pt idx="23">
                  <c:v>-0.70000000000000007</c:v>
                </c:pt>
                <c:pt idx="24">
                  <c:v>-0.62000000000000011</c:v>
                </c:pt>
                <c:pt idx="25">
                  <c:v>-1.06</c:v>
                </c:pt>
                <c:pt idx="26">
                  <c:v>-0.69000000000000006</c:v>
                </c:pt>
                <c:pt idx="27">
                  <c:v>-0.71000000000000008</c:v>
                </c:pt>
                <c:pt idx="28">
                  <c:v>-0.60000000000000009</c:v>
                </c:pt>
                <c:pt idx="29">
                  <c:v>-0.7400000000000001</c:v>
                </c:pt>
                <c:pt idx="30">
                  <c:v>-0.46</c:v>
                </c:pt>
                <c:pt idx="31">
                  <c:v>-0.32000000000000006</c:v>
                </c:pt>
                <c:pt idx="32">
                  <c:v>-6.0000000000000005E-2</c:v>
                </c:pt>
                <c:pt idx="33">
                  <c:v>-0.16</c:v>
                </c:pt>
                <c:pt idx="34">
                  <c:v>-0.2</c:v>
                </c:pt>
                <c:pt idx="35">
                  <c:v>4.0000000000000008E-2</c:v>
                </c:pt>
                <c:pt idx="36">
                  <c:v>0.24000000000000002</c:v>
                </c:pt>
                <c:pt idx="37">
                  <c:v>0.48000000000000004</c:v>
                </c:pt>
                <c:pt idx="38">
                  <c:v>0.71000000000000008</c:v>
                </c:pt>
                <c:pt idx="39">
                  <c:v>0.70000000000000007</c:v>
                </c:pt>
                <c:pt idx="40">
                  <c:v>0.56999999999999995</c:v>
                </c:pt>
                <c:pt idx="41">
                  <c:v>0.62000000000000011</c:v>
                </c:pt>
                <c:pt idx="42">
                  <c:v>0.88</c:v>
                </c:pt>
                <c:pt idx="43">
                  <c:v>0.83000000000000007</c:v>
                </c:pt>
                <c:pt idx="44">
                  <c:v>0.95000000000000007</c:v>
                </c:pt>
                <c:pt idx="45">
                  <c:v>1.1299999999999997</c:v>
                </c:pt>
                <c:pt idx="46">
                  <c:v>1.2</c:v>
                </c:pt>
                <c:pt idx="47">
                  <c:v>1.02</c:v>
                </c:pt>
                <c:pt idx="48">
                  <c:v>0.5</c:v>
                </c:pt>
                <c:pt idx="49">
                  <c:v>0.34</c:v>
                </c:pt>
                <c:pt idx="50">
                  <c:v>-0.14000000000000001</c:v>
                </c:pt>
                <c:pt idx="51">
                  <c:v>-0.45</c:v>
                </c:pt>
                <c:pt idx="52">
                  <c:v>-0.56000000000000005</c:v>
                </c:pt>
                <c:pt idx="53">
                  <c:v>-0.79</c:v>
                </c:pt>
                <c:pt idx="54">
                  <c:v>-0.79</c:v>
                </c:pt>
                <c:pt idx="55">
                  <c:v>-0.67000000000000015</c:v>
                </c:pt>
                <c:pt idx="56">
                  <c:v>-0.82000000000000006</c:v>
                </c:pt>
                <c:pt idx="57">
                  <c:v>-0.69000000000000006</c:v>
                </c:pt>
                <c:pt idx="58">
                  <c:v>-0.71000000000000008</c:v>
                </c:pt>
                <c:pt idx="59">
                  <c:v>-0.19</c:v>
                </c:pt>
                <c:pt idx="60">
                  <c:v>0</c:v>
                </c:pt>
                <c:pt idx="61">
                  <c:v>0.1</c:v>
                </c:pt>
                <c:pt idx="62">
                  <c:v>0.19</c:v>
                </c:pt>
                <c:pt idx="63">
                  <c:v>0.22</c:v>
                </c:pt>
                <c:pt idx="64">
                  <c:v>0.6100000000000001</c:v>
                </c:pt>
                <c:pt idx="65">
                  <c:v>0.71000000000000008</c:v>
                </c:pt>
                <c:pt idx="66">
                  <c:v>0.59</c:v>
                </c:pt>
                <c:pt idx="67">
                  <c:v>0.75000000000000011</c:v>
                </c:pt>
              </c:numCache>
            </c:numRef>
          </c:val>
        </c:ser>
        <c:marker val="1"/>
        <c:axId val="177812992"/>
        <c:axId val="177811456"/>
      </c:lineChart>
      <c:dateAx>
        <c:axId val="177799936"/>
        <c:scaling>
          <c:orientation val="minMax"/>
        </c:scaling>
        <c:axPos val="b"/>
        <c:numFmt formatCode="yyyy" sourceLinked="0"/>
        <c:majorTickMark val="in"/>
        <c:tickLblPos val="nextTo"/>
        <c:crossAx val="177801472"/>
        <c:crossesAt val="-4"/>
        <c:auto val="1"/>
        <c:lblOffset val="100"/>
        <c:majorUnit val="3"/>
        <c:majorTimeUnit val="years"/>
      </c:dateAx>
      <c:valAx>
        <c:axId val="177801472"/>
        <c:scaling>
          <c:orientation val="minMax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7799936"/>
        <c:crosses val="autoZero"/>
        <c:crossBetween val="between"/>
      </c:valAx>
      <c:valAx>
        <c:axId val="177811456"/>
        <c:scaling>
          <c:orientation val="minMax"/>
          <c:max val="3"/>
          <c:min val="-4"/>
        </c:scaling>
        <c:axPos val="r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7812992"/>
        <c:crosses val="max"/>
        <c:crossBetween val="between"/>
        <c:majorUnit val="1"/>
      </c:valAx>
      <c:dateAx>
        <c:axId val="177812992"/>
        <c:scaling>
          <c:orientation val="minMax"/>
        </c:scaling>
        <c:axPos val="b"/>
        <c:numFmt formatCode="mmm\-yy" sourceLinked="1"/>
        <c:majorTickMark val="none"/>
        <c:tickLblPos val="none"/>
        <c:crossAx val="177811456"/>
        <c:crossesAt val="0"/>
        <c:auto val="1"/>
        <c:lblOffset val="100"/>
      </c:dateAx>
      <c:spPr>
        <a:noFill/>
        <a:ln>
          <a:solidFill>
            <a:schemeClr val="tx2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0570987654321133"/>
          <c:y val="5.3531928030372718E-2"/>
          <c:w val="0.27924382716049384"/>
          <c:h val="0.12722795126694583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3999465344609712E-2"/>
          <c:y val="2.904243804025795E-2"/>
          <c:w val="0.8920010693107806"/>
          <c:h val="0.8781808423975221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Lønnsgap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mmm/yy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-2.8499999999999992</c:v>
                </c:pt>
                <c:pt idx="1">
                  <c:v>-2.82</c:v>
                </c:pt>
                <c:pt idx="2">
                  <c:v>-2.4699999999999998</c:v>
                </c:pt>
                <c:pt idx="3">
                  <c:v>-1.85</c:v>
                </c:pt>
                <c:pt idx="4">
                  <c:v>-1.07</c:v>
                </c:pt>
                <c:pt idx="5">
                  <c:v>-0.32000000000000012</c:v>
                </c:pt>
                <c:pt idx="6">
                  <c:v>0.28000000000000008</c:v>
                </c:pt>
                <c:pt idx="7">
                  <c:v>0.67000000000000026</c:v>
                </c:pt>
                <c:pt idx="8">
                  <c:v>0.8</c:v>
                </c:pt>
                <c:pt idx="9">
                  <c:v>0.71000000000000019</c:v>
                </c:pt>
                <c:pt idx="10">
                  <c:v>0.4300000000000001</c:v>
                </c:pt>
                <c:pt idx="11">
                  <c:v>0.11</c:v>
                </c:pt>
                <c:pt idx="12">
                  <c:v>-9.0000000000000024E-2</c:v>
                </c:pt>
                <c:pt idx="13">
                  <c:v>-0.11</c:v>
                </c:pt>
                <c:pt idx="14">
                  <c:v>0</c:v>
                </c:pt>
                <c:pt idx="15">
                  <c:v>0.11</c:v>
                </c:pt>
                <c:pt idx="16">
                  <c:v>0.47000000000000008</c:v>
                </c:pt>
                <c:pt idx="17">
                  <c:v>1.03</c:v>
                </c:pt>
                <c:pt idx="18">
                  <c:v>1.4</c:v>
                </c:pt>
                <c:pt idx="19">
                  <c:v>1.43</c:v>
                </c:pt>
                <c:pt idx="20">
                  <c:v>0.9700000000000002</c:v>
                </c:pt>
                <c:pt idx="21">
                  <c:v>0.27</c:v>
                </c:pt>
                <c:pt idx="22">
                  <c:v>-0.12000000000000002</c:v>
                </c:pt>
                <c:pt idx="23">
                  <c:v>-0.1</c:v>
                </c:pt>
                <c:pt idx="24">
                  <c:v>0.24000000000000005</c:v>
                </c:pt>
                <c:pt idx="25">
                  <c:v>0.78</c:v>
                </c:pt>
                <c:pt idx="26">
                  <c:v>1.35</c:v>
                </c:pt>
                <c:pt idx="27">
                  <c:v>1.8900000000000001</c:v>
                </c:pt>
                <c:pt idx="28">
                  <c:v>2.2000000000000002</c:v>
                </c:pt>
                <c:pt idx="29">
                  <c:v>1.9800000000000004</c:v>
                </c:pt>
                <c:pt idx="30">
                  <c:v>1.43</c:v>
                </c:pt>
                <c:pt idx="31">
                  <c:v>0.94000000000000017</c:v>
                </c:pt>
                <c:pt idx="32">
                  <c:v>0.65000000000000024</c:v>
                </c:pt>
                <c:pt idx="33">
                  <c:v>0.6000000000000002</c:v>
                </c:pt>
                <c:pt idx="34">
                  <c:v>0.63000000000000023</c:v>
                </c:pt>
                <c:pt idx="35">
                  <c:v>0.4900000000000001</c:v>
                </c:pt>
                <c:pt idx="36">
                  <c:v>0.2</c:v>
                </c:pt>
                <c:pt idx="37">
                  <c:v>-0.16</c:v>
                </c:pt>
                <c:pt idx="38">
                  <c:v>-0.53</c:v>
                </c:pt>
                <c:pt idx="39">
                  <c:v>-0.95000000000000018</c:v>
                </c:pt>
                <c:pt idx="40">
                  <c:v>-1.48</c:v>
                </c:pt>
                <c:pt idx="41">
                  <c:v>-1.9400000000000004</c:v>
                </c:pt>
                <c:pt idx="42">
                  <c:v>-2.19</c:v>
                </c:pt>
                <c:pt idx="43">
                  <c:v>-2.2799999999999998</c:v>
                </c:pt>
                <c:pt idx="44">
                  <c:v>-2.14</c:v>
                </c:pt>
                <c:pt idx="45">
                  <c:v>-1.77</c:v>
                </c:pt>
                <c:pt idx="46">
                  <c:v>-1.3</c:v>
                </c:pt>
                <c:pt idx="47">
                  <c:v>-0.7200000000000002</c:v>
                </c:pt>
                <c:pt idx="48">
                  <c:v>7.0000000000000021E-2</c:v>
                </c:pt>
                <c:pt idx="49">
                  <c:v>0.88</c:v>
                </c:pt>
                <c:pt idx="50">
                  <c:v>1.47</c:v>
                </c:pt>
                <c:pt idx="51">
                  <c:v>1.86</c:v>
                </c:pt>
                <c:pt idx="52">
                  <c:v>1.8800000000000001</c:v>
                </c:pt>
                <c:pt idx="53">
                  <c:v>1.6400000000000001</c:v>
                </c:pt>
                <c:pt idx="54">
                  <c:v>1.49</c:v>
                </c:pt>
                <c:pt idx="55">
                  <c:v>1.43</c:v>
                </c:pt>
                <c:pt idx="56">
                  <c:v>1.34</c:v>
                </c:pt>
                <c:pt idx="57">
                  <c:v>1.25</c:v>
                </c:pt>
                <c:pt idx="58">
                  <c:v>1.02</c:v>
                </c:pt>
                <c:pt idx="59">
                  <c:v>0.67000000000000026</c:v>
                </c:pt>
                <c:pt idx="60">
                  <c:v>0.25</c:v>
                </c:pt>
                <c:pt idx="61">
                  <c:v>-0.3000000000000001</c:v>
                </c:pt>
                <c:pt idx="62">
                  <c:v>-0.8500000000000002</c:v>
                </c:pt>
                <c:pt idx="63">
                  <c:v>-1.32</c:v>
                </c:pt>
                <c:pt idx="64">
                  <c:v>-1.6900000000000004</c:v>
                </c:pt>
                <c:pt idx="65">
                  <c:v>-1.86</c:v>
                </c:pt>
                <c:pt idx="66">
                  <c:v>-1.9700000000000004</c:v>
                </c:pt>
                <c:pt idx="67">
                  <c:v>-2.0499999999999998</c:v>
                </c:pt>
              </c:numCache>
            </c:numRef>
          </c:val>
        </c:ser>
        <c:marker val="1"/>
        <c:axId val="177933312"/>
        <c:axId val="177947392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Inflasjonsgap, norskproduserte varer og tjenester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mmm/yy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-1.05</c:v>
                </c:pt>
                <c:pt idx="1">
                  <c:v>-1.1399999999999995</c:v>
                </c:pt>
                <c:pt idx="2">
                  <c:v>-0.93</c:v>
                </c:pt>
                <c:pt idx="3">
                  <c:v>-0.62000000000000022</c:v>
                </c:pt>
                <c:pt idx="4">
                  <c:v>-0.99</c:v>
                </c:pt>
                <c:pt idx="5">
                  <c:v>-0.86000000000000021</c:v>
                </c:pt>
                <c:pt idx="6">
                  <c:v>-0.79</c:v>
                </c:pt>
                <c:pt idx="7">
                  <c:v>-0.9</c:v>
                </c:pt>
                <c:pt idx="8">
                  <c:v>-0.54</c:v>
                </c:pt>
                <c:pt idx="9">
                  <c:v>-0.59</c:v>
                </c:pt>
                <c:pt idx="10">
                  <c:v>-0.39000000000000012</c:v>
                </c:pt>
                <c:pt idx="11">
                  <c:v>-0.37000000000000011</c:v>
                </c:pt>
                <c:pt idx="12">
                  <c:v>-0.38000000000000012</c:v>
                </c:pt>
                <c:pt idx="13">
                  <c:v>-9.0000000000000024E-2</c:v>
                </c:pt>
                <c:pt idx="14">
                  <c:v>1.0000000000000004E-2</c:v>
                </c:pt>
                <c:pt idx="15">
                  <c:v>9.0000000000000024E-2</c:v>
                </c:pt>
                <c:pt idx="16">
                  <c:v>0.64000000000000024</c:v>
                </c:pt>
                <c:pt idx="17">
                  <c:v>0.82000000000000017</c:v>
                </c:pt>
                <c:pt idx="18">
                  <c:v>1.1399999999999995</c:v>
                </c:pt>
                <c:pt idx="19">
                  <c:v>1.47</c:v>
                </c:pt>
                <c:pt idx="20">
                  <c:v>1.29</c:v>
                </c:pt>
                <c:pt idx="21">
                  <c:v>1.1399999999999995</c:v>
                </c:pt>
                <c:pt idx="22">
                  <c:v>0.47000000000000008</c:v>
                </c:pt>
                <c:pt idx="23">
                  <c:v>0.38000000000000012</c:v>
                </c:pt>
                <c:pt idx="24">
                  <c:v>0.87000000000000022</c:v>
                </c:pt>
                <c:pt idx="25">
                  <c:v>0.7200000000000002</c:v>
                </c:pt>
                <c:pt idx="26">
                  <c:v>1.35</c:v>
                </c:pt>
                <c:pt idx="27">
                  <c:v>1.3</c:v>
                </c:pt>
                <c:pt idx="28">
                  <c:v>0.77000000000000024</c:v>
                </c:pt>
                <c:pt idx="29">
                  <c:v>0.99</c:v>
                </c:pt>
                <c:pt idx="30">
                  <c:v>0.96000000000000019</c:v>
                </c:pt>
                <c:pt idx="31">
                  <c:v>1.24</c:v>
                </c:pt>
                <c:pt idx="32">
                  <c:v>1.57</c:v>
                </c:pt>
                <c:pt idx="33">
                  <c:v>1.58</c:v>
                </c:pt>
                <c:pt idx="34">
                  <c:v>1.35</c:v>
                </c:pt>
                <c:pt idx="35">
                  <c:v>0.75000000000000022</c:v>
                </c:pt>
                <c:pt idx="36">
                  <c:v>0.69000000000000017</c:v>
                </c:pt>
                <c:pt idx="37">
                  <c:v>0.5</c:v>
                </c:pt>
                <c:pt idx="38">
                  <c:v>-3.0000000000000002E-2</c:v>
                </c:pt>
                <c:pt idx="39">
                  <c:v>-0.26</c:v>
                </c:pt>
                <c:pt idx="40">
                  <c:v>-1.1700000000000004</c:v>
                </c:pt>
                <c:pt idx="41">
                  <c:v>-1.7</c:v>
                </c:pt>
                <c:pt idx="42">
                  <c:v>-1.6600000000000001</c:v>
                </c:pt>
                <c:pt idx="43">
                  <c:v>-1.41</c:v>
                </c:pt>
                <c:pt idx="44">
                  <c:v>-1.02</c:v>
                </c:pt>
                <c:pt idx="45">
                  <c:v>-0.69000000000000017</c:v>
                </c:pt>
                <c:pt idx="46">
                  <c:v>-0.64000000000000024</c:v>
                </c:pt>
                <c:pt idx="47">
                  <c:v>-0.74000000000000021</c:v>
                </c:pt>
                <c:pt idx="48">
                  <c:v>-1.34</c:v>
                </c:pt>
                <c:pt idx="49">
                  <c:v>-1.34</c:v>
                </c:pt>
                <c:pt idx="50">
                  <c:v>-1.52</c:v>
                </c:pt>
                <c:pt idx="51">
                  <c:v>-1.41</c:v>
                </c:pt>
                <c:pt idx="52">
                  <c:v>-0.74000000000000021</c:v>
                </c:pt>
                <c:pt idx="53">
                  <c:v>-0.52</c:v>
                </c:pt>
                <c:pt idx="54">
                  <c:v>0</c:v>
                </c:pt>
                <c:pt idx="55">
                  <c:v>0.14000000000000001</c:v>
                </c:pt>
                <c:pt idx="56">
                  <c:v>0.52</c:v>
                </c:pt>
                <c:pt idx="57">
                  <c:v>0.94000000000000017</c:v>
                </c:pt>
                <c:pt idx="58">
                  <c:v>1.29</c:v>
                </c:pt>
                <c:pt idx="59">
                  <c:v>1.3900000000000001</c:v>
                </c:pt>
                <c:pt idx="60">
                  <c:v>1.05</c:v>
                </c:pt>
                <c:pt idx="61">
                  <c:v>0.7200000000000002</c:v>
                </c:pt>
                <c:pt idx="62">
                  <c:v>3.0000000000000002E-2</c:v>
                </c:pt>
                <c:pt idx="63">
                  <c:v>-0.27</c:v>
                </c:pt>
                <c:pt idx="64">
                  <c:v>-0.24000000000000005</c:v>
                </c:pt>
                <c:pt idx="65">
                  <c:v>-0.46</c:v>
                </c:pt>
                <c:pt idx="66">
                  <c:v>-0.64000000000000024</c:v>
                </c:pt>
                <c:pt idx="67">
                  <c:v>-0.74000000000000021</c:v>
                </c:pt>
              </c:numCache>
            </c:numRef>
          </c:val>
        </c:ser>
        <c:marker val="1"/>
        <c:axId val="177954816"/>
        <c:axId val="177948928"/>
      </c:lineChart>
      <c:dateAx>
        <c:axId val="177933312"/>
        <c:scaling>
          <c:orientation val="minMax"/>
        </c:scaling>
        <c:axPos val="b"/>
        <c:numFmt formatCode="0.0" sourceLinked="0"/>
        <c:majorTickMark val="none"/>
        <c:tickLblPos val="none"/>
        <c:crossAx val="177947392"/>
        <c:crossesAt val="0"/>
        <c:auto val="1"/>
        <c:lblOffset val="100"/>
      </c:dateAx>
      <c:valAx>
        <c:axId val="177947392"/>
        <c:scaling>
          <c:orientation val="minMax"/>
          <c:max val="3"/>
          <c:min val="-3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7933312"/>
        <c:crosses val="autoZero"/>
        <c:crossBetween val="between"/>
      </c:valAx>
      <c:valAx>
        <c:axId val="177948928"/>
        <c:scaling>
          <c:orientation val="minMax"/>
          <c:max val="3"/>
          <c:min val="-3"/>
        </c:scaling>
        <c:axPos val="r"/>
        <c:numFmt formatCode="0" sourceLinked="0"/>
        <c:majorTickMark val="in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7954816"/>
        <c:crosses val="max"/>
        <c:crossBetween val="between"/>
        <c:majorUnit val="1"/>
      </c:valAx>
      <c:dateAx>
        <c:axId val="177954816"/>
        <c:scaling>
          <c:orientation val="minMax"/>
        </c:scaling>
        <c:axPos val="b"/>
        <c:numFmt formatCode="yyyy" sourceLinked="0"/>
        <c:maj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77948928"/>
        <c:crossesAt val="-4"/>
        <c:auto val="1"/>
        <c:lblOffset val="100"/>
        <c:majorUnit val="3"/>
        <c:majorTimeUnit val="years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4.4675925925925924E-2"/>
          <c:y val="3.776279213948501E-2"/>
          <c:w val="0.59407407407407464"/>
          <c:h val="0.10291787645485494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2892642975142335E-2"/>
          <c:y val="3.3266367827402152E-2"/>
          <c:w val="0.85421471404971661"/>
          <c:h val="0.873956989926784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Sheet1!$B$2:$B$42</c:f>
              <c:numCache>
                <c:formatCode>0.00</c:formatCode>
                <c:ptCount val="41"/>
                <c:pt idx="1">
                  <c:v>-0.17</c:v>
                </c:pt>
                <c:pt idx="2">
                  <c:v>-0.29000000000000004</c:v>
                </c:pt>
                <c:pt idx="3">
                  <c:v>-0.45</c:v>
                </c:pt>
                <c:pt idx="4">
                  <c:v>-0.54</c:v>
                </c:pt>
                <c:pt idx="5">
                  <c:v>-0.62000000000000011</c:v>
                </c:pt>
                <c:pt idx="6">
                  <c:v>-0.67000000000000015</c:v>
                </c:pt>
                <c:pt idx="7">
                  <c:v>-0.69000000000000006</c:v>
                </c:pt>
                <c:pt idx="8">
                  <c:v>-0.69000000000000006</c:v>
                </c:pt>
                <c:pt idx="9">
                  <c:v>-0.68</c:v>
                </c:pt>
                <c:pt idx="10">
                  <c:v>-0.66000000000000014</c:v>
                </c:pt>
                <c:pt idx="11">
                  <c:v>-0.62000000000000011</c:v>
                </c:pt>
                <c:pt idx="12">
                  <c:v>-0.58000000000000007</c:v>
                </c:pt>
                <c:pt idx="13">
                  <c:v>-0.53</c:v>
                </c:pt>
                <c:pt idx="14">
                  <c:v>-0.49000000000000005</c:v>
                </c:pt>
                <c:pt idx="15">
                  <c:v>-0.44</c:v>
                </c:pt>
                <c:pt idx="16">
                  <c:v>-0.39000000000000007</c:v>
                </c:pt>
                <c:pt idx="17">
                  <c:v>-0.34</c:v>
                </c:pt>
                <c:pt idx="18">
                  <c:v>-0.29000000000000004</c:v>
                </c:pt>
                <c:pt idx="19">
                  <c:v>-0.25</c:v>
                </c:pt>
                <c:pt idx="20">
                  <c:v>-0.21000000000000002</c:v>
                </c:pt>
                <c:pt idx="21">
                  <c:v>-0.18000000000000002</c:v>
                </c:pt>
                <c:pt idx="22">
                  <c:v>-0.14000000000000001</c:v>
                </c:pt>
                <c:pt idx="23">
                  <c:v>-0.11</c:v>
                </c:pt>
                <c:pt idx="24">
                  <c:v>-9.0000000000000011E-2</c:v>
                </c:pt>
                <c:pt idx="25">
                  <c:v>-7.0000000000000021E-2</c:v>
                </c:pt>
                <c:pt idx="26">
                  <c:v>-0.05</c:v>
                </c:pt>
                <c:pt idx="27">
                  <c:v>-3.0000000000000002E-2</c:v>
                </c:pt>
                <c:pt idx="28">
                  <c:v>-2.0000000000000004E-2</c:v>
                </c:pt>
                <c:pt idx="29">
                  <c:v>0</c:v>
                </c:pt>
                <c:pt idx="30">
                  <c:v>0</c:v>
                </c:pt>
                <c:pt idx="31">
                  <c:v>1.0000000000000002E-2</c:v>
                </c:pt>
                <c:pt idx="32">
                  <c:v>2.0000000000000004E-2</c:v>
                </c:pt>
                <c:pt idx="33">
                  <c:v>2.0000000000000004E-2</c:v>
                </c:pt>
                <c:pt idx="34">
                  <c:v>2.0000000000000004E-2</c:v>
                </c:pt>
                <c:pt idx="35">
                  <c:v>3.0000000000000002E-2</c:v>
                </c:pt>
                <c:pt idx="36">
                  <c:v>3.0000000000000002E-2</c:v>
                </c:pt>
                <c:pt idx="37">
                  <c:v>3.0000000000000002E-2</c:v>
                </c:pt>
                <c:pt idx="38">
                  <c:v>3.0000000000000002E-2</c:v>
                </c:pt>
                <c:pt idx="39">
                  <c:v>2.0000000000000004E-2</c:v>
                </c:pt>
                <c:pt idx="40">
                  <c:v>2.0000000000000004E-2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Sheet1!$C$2:$C$42</c:f>
              <c:numCache>
                <c:formatCode>0.00</c:formatCode>
                <c:ptCount val="41"/>
                <c:pt idx="1">
                  <c:v>-0.17</c:v>
                </c:pt>
                <c:pt idx="2">
                  <c:v>-0.28000000000000008</c:v>
                </c:pt>
                <c:pt idx="3">
                  <c:v>-0.44</c:v>
                </c:pt>
                <c:pt idx="4">
                  <c:v>-0.49000000000000005</c:v>
                </c:pt>
                <c:pt idx="5">
                  <c:v>-0.51</c:v>
                </c:pt>
                <c:pt idx="6">
                  <c:v>-0.5</c:v>
                </c:pt>
                <c:pt idx="7">
                  <c:v>-0.44</c:v>
                </c:pt>
                <c:pt idx="8">
                  <c:v>-0.37000000000000005</c:v>
                </c:pt>
                <c:pt idx="9">
                  <c:v>-0.28000000000000008</c:v>
                </c:pt>
                <c:pt idx="10">
                  <c:v>-0.18000000000000002</c:v>
                </c:pt>
                <c:pt idx="11">
                  <c:v>-7.0000000000000021E-2</c:v>
                </c:pt>
                <c:pt idx="12">
                  <c:v>3.0000000000000002E-2</c:v>
                </c:pt>
                <c:pt idx="13">
                  <c:v>0.11</c:v>
                </c:pt>
                <c:pt idx="14">
                  <c:v>0.19</c:v>
                </c:pt>
                <c:pt idx="15">
                  <c:v>0.24000000000000002</c:v>
                </c:pt>
                <c:pt idx="16">
                  <c:v>0.28000000000000008</c:v>
                </c:pt>
                <c:pt idx="17">
                  <c:v>0.30000000000000004</c:v>
                </c:pt>
                <c:pt idx="18">
                  <c:v>0.29000000000000004</c:v>
                </c:pt>
                <c:pt idx="19">
                  <c:v>0.27</c:v>
                </c:pt>
                <c:pt idx="20">
                  <c:v>0.24000000000000002</c:v>
                </c:pt>
                <c:pt idx="21">
                  <c:v>0.19</c:v>
                </c:pt>
                <c:pt idx="22">
                  <c:v>0.14000000000000001</c:v>
                </c:pt>
                <c:pt idx="23">
                  <c:v>8.0000000000000016E-2</c:v>
                </c:pt>
                <c:pt idx="24">
                  <c:v>2.0000000000000004E-2</c:v>
                </c:pt>
                <c:pt idx="25">
                  <c:v>-3.0000000000000002E-2</c:v>
                </c:pt>
                <c:pt idx="26">
                  <c:v>-8.0000000000000016E-2</c:v>
                </c:pt>
                <c:pt idx="27">
                  <c:v>-0.12000000000000001</c:v>
                </c:pt>
                <c:pt idx="28">
                  <c:v>-0.14000000000000001</c:v>
                </c:pt>
                <c:pt idx="29">
                  <c:v>-0.16</c:v>
                </c:pt>
                <c:pt idx="30">
                  <c:v>-0.16</c:v>
                </c:pt>
                <c:pt idx="31">
                  <c:v>-0.16</c:v>
                </c:pt>
                <c:pt idx="32">
                  <c:v>-0.15000000000000002</c:v>
                </c:pt>
                <c:pt idx="33">
                  <c:v>-0.12000000000000001</c:v>
                </c:pt>
                <c:pt idx="34">
                  <c:v>-0.1</c:v>
                </c:pt>
                <c:pt idx="35">
                  <c:v>-7.0000000000000021E-2</c:v>
                </c:pt>
                <c:pt idx="36">
                  <c:v>-3.0000000000000002E-2</c:v>
                </c:pt>
                <c:pt idx="37">
                  <c:v>0</c:v>
                </c:pt>
                <c:pt idx="38">
                  <c:v>3.0000000000000002E-2</c:v>
                </c:pt>
                <c:pt idx="39">
                  <c:v>0.05</c:v>
                </c:pt>
                <c:pt idx="40">
                  <c:v>7.0000000000000021E-2</c:v>
                </c:pt>
              </c:numCache>
            </c:numRef>
          </c:val>
        </c:ser>
        <c:marker val="1"/>
        <c:axId val="155890816"/>
        <c:axId val="155892352"/>
      </c:line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Sheet1!$D$2:$D$42</c:f>
            </c:numRef>
          </c:val>
        </c:ser>
        <c:marker val="1"/>
        <c:axId val="155899776"/>
        <c:axId val="155898240"/>
      </c:lineChart>
      <c:catAx>
        <c:axId val="155890816"/>
        <c:scaling>
          <c:orientation val="minMax"/>
        </c:scaling>
        <c:axPos val="b"/>
        <c:numFmt formatCode="General" sourceLinked="1"/>
        <c:majorTickMark val="in"/>
        <c:tickLblPos val="nextTo"/>
        <c:crossAx val="155892352"/>
        <c:crossesAt val="-1"/>
        <c:auto val="1"/>
        <c:lblAlgn val="ctr"/>
        <c:lblOffset val="100"/>
        <c:tickLblSkip val="4"/>
        <c:tickMarkSkip val="4"/>
      </c:catAx>
      <c:valAx>
        <c:axId val="155892352"/>
        <c:scaling>
          <c:orientation val="minMax"/>
          <c:max val="1"/>
          <c:min val="-1"/>
        </c:scaling>
        <c:axPos val="l"/>
        <c:numFmt formatCode="General" sourceLinked="1"/>
        <c:majorTickMark val="in"/>
        <c:tickLblPos val="nextTo"/>
        <c:crossAx val="155890816"/>
        <c:crossesAt val="1"/>
        <c:crossBetween val="between"/>
        <c:majorUnit val="0.5"/>
      </c:valAx>
      <c:valAx>
        <c:axId val="155898240"/>
        <c:scaling>
          <c:orientation val="minMax"/>
          <c:max val="1"/>
          <c:min val="-1"/>
        </c:scaling>
        <c:axPos val="r"/>
        <c:numFmt formatCode="General" sourceLinked="1"/>
        <c:majorTickMark val="in"/>
        <c:tickLblPos val="nextTo"/>
        <c:crossAx val="155899776"/>
        <c:crosses val="max"/>
        <c:crossBetween val="between"/>
        <c:majorUnit val="0.5"/>
      </c:valAx>
      <c:catAx>
        <c:axId val="155899776"/>
        <c:scaling>
          <c:orientation val="minMax"/>
        </c:scaling>
        <c:axPos val="b"/>
        <c:numFmt formatCode="@" sourceLinked="0"/>
        <c:majorTickMark val="none"/>
        <c:tickLblPos val="none"/>
        <c:crossAx val="155898240"/>
        <c:crossesAt val="0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6660635594185222"/>
          <c:y val="5.0903371847572751E-2"/>
          <c:w val="0.66993070619486716"/>
          <c:h val="0.7271173573306669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Bidrag i prosent på BNP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pPr>
              <a:solidFill>
                <a:srgbClr val="B81204"/>
              </a:solidFill>
              <a:ln>
                <a:solidFill>
                  <a:srgbClr val="B81204"/>
                </a:solidFill>
              </a:ln>
            </c:spPr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-0.69000000000000006</c:v>
                </c:pt>
                <c:pt idx="1">
                  <c:v>-0.58000000000000007</c:v>
                </c:pt>
                <c:pt idx="2">
                  <c:v>-0.52</c:v>
                </c:pt>
                <c:pt idx="3">
                  <c:v>-0.52</c:v>
                </c:pt>
                <c:pt idx="4">
                  <c:v>-0.46</c:v>
                </c:pt>
                <c:pt idx="5">
                  <c:v>-0.45</c:v>
                </c:pt>
                <c:pt idx="6">
                  <c:v>-0.44</c:v>
                </c:pt>
                <c:pt idx="7">
                  <c:v>-0.7400000000000001</c:v>
                </c:pt>
                <c:pt idx="8">
                  <c:v>-0.70000000000000007</c:v>
                </c:pt>
                <c:pt idx="9">
                  <c:v>-0.69000000000000006</c:v>
                </c:pt>
                <c:pt idx="10">
                  <c:v>-0.51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78185728"/>
        <c:axId val="178187264"/>
      </c:lineChart>
      <c:dateAx>
        <c:axId val="178185728"/>
        <c:scaling>
          <c:orientation val="minMax"/>
          <c:min val="1"/>
        </c:scaling>
        <c:axPos val="b"/>
        <c:numFmt formatCode="yyyy" sourceLinked="0"/>
        <c:majorTickMark val="in"/>
        <c:minorTickMark val="in"/>
        <c:tickLblPos val="none"/>
        <c:txPr>
          <a:bodyPr rot="0" vert="horz"/>
          <a:lstStyle/>
          <a:p>
            <a:pPr>
              <a:defRPr/>
            </a:pPr>
            <a:endParaRPr lang="en-US"/>
          </a:p>
        </c:txPr>
        <c:crossAx val="178187264"/>
        <c:crossesAt val="-0.8"/>
        <c:auto val="1"/>
        <c:lblOffset val="100"/>
        <c:baseTimeUnit val="days"/>
        <c:majorUnit val="3"/>
        <c:majorTimeUnit val="years"/>
        <c:minorUnit val="6"/>
        <c:minorTimeUnit val="years"/>
      </c:dateAx>
      <c:valAx>
        <c:axId val="178187264"/>
        <c:scaling>
          <c:orientation val="minMax"/>
        </c:scaling>
        <c:axPos val="l"/>
        <c:numFmt formatCode="0.0" sourceLinked="0"/>
        <c:majorTickMark val="in"/>
        <c:tickLblPos val="nextTo"/>
        <c:crossAx val="178185728"/>
        <c:crosses val="autoZero"/>
        <c:crossBetween val="between"/>
        <c:majorUnit val="0.2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083001898918175"/>
          <c:y val="4.9664732592435964E-2"/>
          <c:w val="0.69833996202163651"/>
          <c:h val="0.7217896488203845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Bidrag i prosentpoeng på inflasjonen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-0.21000000000000002</c:v>
                </c:pt>
                <c:pt idx="1">
                  <c:v>-0.18000000000000002</c:v>
                </c:pt>
                <c:pt idx="2">
                  <c:v>-0.14000000000000001</c:v>
                </c:pt>
                <c:pt idx="3">
                  <c:v>-0.16</c:v>
                </c:pt>
                <c:pt idx="4">
                  <c:v>-0.15000000000000002</c:v>
                </c:pt>
                <c:pt idx="5">
                  <c:v>-0.15000000000000002</c:v>
                </c:pt>
                <c:pt idx="6">
                  <c:v>-0.15000000000000002</c:v>
                </c:pt>
                <c:pt idx="7">
                  <c:v>-0.25</c:v>
                </c:pt>
                <c:pt idx="8">
                  <c:v>-0.25</c:v>
                </c:pt>
                <c:pt idx="9">
                  <c:v>-0.25</c:v>
                </c:pt>
                <c:pt idx="10">
                  <c:v>-0.18000000000000002</c:v>
                </c:pt>
              </c:numCache>
            </c:numRef>
          </c:val>
        </c:ser>
        <c:marker val="1"/>
        <c:axId val="178290688"/>
        <c:axId val="178292224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78320128"/>
        <c:axId val="178293760"/>
      </c:lineChart>
      <c:catAx>
        <c:axId val="178290688"/>
        <c:scaling>
          <c:orientation val="minMax"/>
        </c:scaling>
        <c:axPos val="b"/>
        <c:numFmt formatCode="yyyy\-yyyy" sourceLinked="0"/>
        <c:majorTickMark val="in"/>
        <c:minorTickMark val="in"/>
        <c:tickLblPos val="none"/>
        <c:txPr>
          <a:bodyPr rot="0" vert="horz"/>
          <a:lstStyle/>
          <a:p>
            <a:pPr>
              <a:defRPr/>
            </a:pPr>
            <a:endParaRPr lang="en-US"/>
          </a:p>
        </c:txPr>
        <c:crossAx val="178292224"/>
        <c:crossesAt val="-0.4"/>
        <c:lblAlgn val="ctr"/>
        <c:lblOffset val="100"/>
        <c:tickLblSkip val="3"/>
        <c:tickMarkSkip val="6"/>
      </c:catAx>
      <c:valAx>
        <c:axId val="178292224"/>
        <c:scaling>
          <c:orientation val="minMax"/>
          <c:min val="-0.4"/>
        </c:scaling>
        <c:axPos val="l"/>
        <c:numFmt formatCode="0.0" sourceLinked="0"/>
        <c:majorTickMark val="in"/>
        <c:tickLblPos val="nextTo"/>
        <c:crossAx val="178290688"/>
        <c:crosses val="autoZero"/>
        <c:crossBetween val="between"/>
        <c:majorUnit val="0.1"/>
      </c:valAx>
      <c:valAx>
        <c:axId val="178293760"/>
        <c:scaling>
          <c:orientation val="minMax"/>
          <c:max val="0"/>
          <c:min val="-0.4"/>
        </c:scaling>
        <c:axPos val="r"/>
        <c:numFmt formatCode="General" sourceLinked="1"/>
        <c:majorTickMark val="in"/>
        <c:tickLblPos val="nextTo"/>
        <c:crossAx val="178320128"/>
        <c:crosses val="max"/>
        <c:crossBetween val="between"/>
        <c:majorUnit val="0.1"/>
      </c:valAx>
      <c:catAx>
        <c:axId val="178320128"/>
        <c:scaling>
          <c:orientation val="minMax"/>
        </c:scaling>
        <c:delete val="1"/>
        <c:axPos val="b"/>
        <c:numFmt formatCode="dd/mm/yyyy" sourceLinked="1"/>
        <c:tickLblPos val="none"/>
        <c:crossAx val="178293760"/>
        <c:crosses val="autoZero"/>
        <c:auto val="1"/>
        <c:lblAlgn val="ctr"/>
        <c:lblOffset val="100"/>
      </c:catAx>
      <c:spPr>
        <a:noFill/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369526368574927"/>
          <c:y val="4.9337076922766093E-2"/>
          <c:w val="0.73426013838960003"/>
          <c:h val="0.764039219616499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BNP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pPr>
              <a:solidFill>
                <a:srgbClr val="B81204"/>
              </a:solidFill>
              <a:ln>
                <a:solidFill>
                  <a:srgbClr val="B81204"/>
                </a:solidFill>
              </a:ln>
            </c:spPr>
          </c:marker>
          <c:cat>
            <c:strRef>
              <c:f>Sheet1!$A$2:$A$12</c:f>
              <c:strCache>
                <c:ptCount val="11"/>
                <c:pt idx="0">
                  <c:v>1986-2010 </c:v>
                </c:pt>
                <c:pt idx="1">
                  <c:v>1987-2010</c:v>
                </c:pt>
                <c:pt idx="2">
                  <c:v>1988-2010</c:v>
                </c:pt>
                <c:pt idx="3">
                  <c:v>1989-2010</c:v>
                </c:pt>
                <c:pt idx="4">
                  <c:v>1990-2010</c:v>
                </c:pt>
                <c:pt idx="5">
                  <c:v>1991-2010</c:v>
                </c:pt>
                <c:pt idx="6">
                  <c:v>1992-2010</c:v>
                </c:pt>
                <c:pt idx="7">
                  <c:v>1993-2010</c:v>
                </c:pt>
                <c:pt idx="8">
                  <c:v>1994-2010</c:v>
                </c:pt>
                <c:pt idx="9">
                  <c:v>1995-2010</c:v>
                </c:pt>
                <c:pt idx="10">
                  <c:v>1996-2010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</c:ser>
        <c:marker val="1"/>
        <c:axId val="178444160"/>
        <c:axId val="178445696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1986-2010 </c:v>
                </c:pt>
                <c:pt idx="1">
                  <c:v>1987-2010</c:v>
                </c:pt>
                <c:pt idx="2">
                  <c:v>1988-2010</c:v>
                </c:pt>
                <c:pt idx="3">
                  <c:v>1989-2010</c:v>
                </c:pt>
                <c:pt idx="4">
                  <c:v>1990-2010</c:v>
                </c:pt>
                <c:pt idx="5">
                  <c:v>1991-2010</c:v>
                </c:pt>
                <c:pt idx="6">
                  <c:v>1992-2010</c:v>
                </c:pt>
                <c:pt idx="7">
                  <c:v>1993-2010</c:v>
                </c:pt>
                <c:pt idx="8">
                  <c:v>1994-2010</c:v>
                </c:pt>
                <c:pt idx="9">
                  <c:v>1995-2010</c:v>
                </c:pt>
                <c:pt idx="10">
                  <c:v>1996-2010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78449024"/>
        <c:axId val="178447488"/>
      </c:lineChart>
      <c:dateAx>
        <c:axId val="178444160"/>
        <c:scaling>
          <c:orientation val="minMax"/>
          <c:min val="1"/>
        </c:scaling>
        <c:axPos val="b"/>
        <c:numFmt formatCode="yyyy\-yyyy" sourceLinked="0"/>
        <c:majorTickMark val="in"/>
        <c:minorTickMark val="in"/>
        <c:tickLblPos val="none"/>
        <c:txPr>
          <a:bodyPr rot="0" vert="horz"/>
          <a:lstStyle/>
          <a:p>
            <a:pPr>
              <a:defRPr/>
            </a:pPr>
            <a:endParaRPr lang="en-US"/>
          </a:p>
        </c:txPr>
        <c:crossAx val="178445696"/>
        <c:crossesAt val="0"/>
        <c:auto val="1"/>
        <c:lblOffset val="100"/>
        <c:majorUnit val="3"/>
        <c:majorTimeUnit val="years"/>
        <c:minorUnit val="6"/>
        <c:minorTimeUnit val="years"/>
      </c:dateAx>
      <c:valAx>
        <c:axId val="178445696"/>
        <c:scaling>
          <c:orientation val="minMax"/>
          <c:max val="14"/>
          <c:min val="0"/>
        </c:scaling>
        <c:axPos val="l"/>
        <c:numFmt formatCode="General" sourceLinked="1"/>
        <c:majorTickMark val="in"/>
        <c:tickLblPos val="nextTo"/>
        <c:crossAx val="178444160"/>
        <c:crosses val="autoZero"/>
        <c:crossBetween val="between"/>
        <c:majorUnit val="2"/>
      </c:valAx>
      <c:valAx>
        <c:axId val="178447488"/>
        <c:scaling>
          <c:orientation val="minMax"/>
          <c:max val="14"/>
          <c:min val="0"/>
        </c:scaling>
        <c:axPos val="r"/>
        <c:numFmt formatCode="General" sourceLinked="1"/>
        <c:majorTickMark val="in"/>
        <c:tickLblPos val="nextTo"/>
        <c:crossAx val="178449024"/>
        <c:crosses val="max"/>
        <c:crossBetween val="between"/>
        <c:majorUnit val="2"/>
      </c:valAx>
      <c:catAx>
        <c:axId val="178449024"/>
        <c:scaling>
          <c:orientation val="minMax"/>
        </c:scaling>
        <c:delete val="1"/>
        <c:axPos val="b"/>
        <c:numFmt formatCode="dd/mm/yyyy" sourceLinked="1"/>
        <c:tickLblPos val="none"/>
        <c:crossAx val="178447488"/>
        <c:crosses val="autoZero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0.08911</cdr:x>
      <cdr:y>0.78363</cdr:y>
    </cdr:from>
    <cdr:to>
      <cdr:x>0.96244</cdr:x>
      <cdr:y>0.98409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3096344"/>
          <a:ext cx="3528392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800" dirty="0" smtClean="0"/>
            <a:t> 1986-    1989-</a:t>
          </a:r>
          <a:r>
            <a:rPr lang="nb-NO" sz="1800" dirty="0"/>
            <a:t> </a:t>
          </a:r>
          <a:r>
            <a:rPr lang="nb-NO" sz="1800" dirty="0" smtClean="0"/>
            <a:t>   1992-   1995-</a:t>
          </a:r>
        </a:p>
        <a:p xmlns:a="http://schemas.openxmlformats.org/drawingml/2006/main">
          <a:r>
            <a:rPr lang="nb-NO" sz="1800" dirty="0" smtClean="0"/>
            <a:t> 2009      2009     2009</a:t>
          </a:r>
          <a:r>
            <a:rPr lang="nb-NO" sz="1800" dirty="0"/>
            <a:t> </a:t>
          </a:r>
          <a:r>
            <a:rPr lang="nb-NO" sz="1800" dirty="0" smtClean="0"/>
            <a:t>   2009 </a:t>
          </a:r>
          <a:r>
            <a:rPr lang="nb-NO" sz="1100" dirty="0" smtClean="0"/>
            <a:t>			</a:t>
          </a:r>
          <a:endParaRPr lang="nb-NO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0.08908</cdr:x>
      <cdr:y>0.78689</cdr:y>
    </cdr:from>
    <cdr:to>
      <cdr:x>0.96206</cdr:x>
      <cdr:y>0.97987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3456384"/>
          <a:ext cx="3528388" cy="847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800" dirty="0" smtClean="0"/>
            <a:t> 1986-    1989-</a:t>
          </a:r>
          <a:r>
            <a:rPr lang="nb-NO" sz="1800" dirty="0"/>
            <a:t> </a:t>
          </a:r>
          <a:r>
            <a:rPr lang="nb-NO" sz="1800" dirty="0" smtClean="0"/>
            <a:t>   1992-   1995-</a:t>
          </a:r>
        </a:p>
        <a:p xmlns:a="http://schemas.openxmlformats.org/drawingml/2006/main">
          <a:r>
            <a:rPr lang="nb-NO" sz="1800" dirty="0" smtClean="0"/>
            <a:t> 2009      2009     2009</a:t>
          </a:r>
          <a:r>
            <a:rPr lang="nb-NO" sz="1800" dirty="0"/>
            <a:t> </a:t>
          </a:r>
          <a:r>
            <a:rPr lang="nb-NO" sz="1800" dirty="0" smtClean="0"/>
            <a:t>   2009 </a:t>
          </a:r>
          <a:r>
            <a:rPr lang="nb-NO" sz="1100" dirty="0" smtClean="0"/>
            <a:t>			</a:t>
          </a:r>
          <a:endParaRPr lang="nb-NO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0.08911</cdr:x>
      <cdr:y>0.82894</cdr:y>
    </cdr:from>
    <cdr:to>
      <cdr:x>0.96244</cdr:x>
      <cdr:y>0.97004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3384376"/>
          <a:ext cx="3528392" cy="576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800" dirty="0" smtClean="0"/>
            <a:t> 1986-    1989-</a:t>
          </a:r>
          <a:r>
            <a:rPr lang="nb-NO" sz="1800" dirty="0"/>
            <a:t> </a:t>
          </a:r>
          <a:r>
            <a:rPr lang="nb-NO" sz="1800" dirty="0" smtClean="0"/>
            <a:t>   1992-   1995-</a:t>
          </a:r>
        </a:p>
        <a:p xmlns:a="http://schemas.openxmlformats.org/drawingml/2006/main">
          <a:r>
            <a:rPr lang="nb-NO" sz="1800" dirty="0" smtClean="0"/>
            <a:t> 2009      2009     2009</a:t>
          </a:r>
          <a:r>
            <a:rPr lang="nb-NO" sz="1800" dirty="0"/>
            <a:t> </a:t>
          </a:r>
          <a:r>
            <a:rPr lang="nb-NO" sz="1800" dirty="0" smtClean="0"/>
            <a:t>   2009 </a:t>
          </a:r>
          <a:r>
            <a:rPr lang="nb-NO" sz="1100" dirty="0" smtClean="0"/>
            <a:t>			</a:t>
          </a:r>
          <a:endParaRPr lang="nb-NO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2.1699E-7</cdr:y>
    </cdr:from>
    <cdr:to>
      <cdr:x>1</cdr:x>
      <cdr:y>0.10938</cdr:y>
    </cdr:to>
    <cdr:sp macro="" textlink="">
      <cdr:nvSpPr>
        <cdr:cNvPr id="6" name="Text Placeholder 2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"/>
          <a:ext cx="40386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b">
          <a:normAutofit fontScale="25000" lnSpcReduction="20000"/>
        </a:bodyPr>
        <a:lstStyle xmlns:a="http://schemas.openxmlformats.org/drawingml/2006/main">
          <a:lvl1pPr marL="0" indent="0" algn="l" defTabSz="914400" rtl="0" eaLnBrk="1" latinLnBrk="0" hangingPunct="1">
            <a:spcBef>
              <a:spcPct val="20000"/>
            </a:spcBef>
            <a:buClr>
              <a:srgbClr val="87B255"/>
            </a:buClr>
            <a:buFont typeface="Wingdings" pitchFamily="2" charset="2"/>
            <a:buNone/>
            <a:defRPr sz="24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1pPr>
          <a:lvl2pPr marL="457200" indent="0" algn="l" defTabSz="914400" rtl="0" eaLnBrk="1" latinLnBrk="0" hangingPunct="1">
            <a:spcBef>
              <a:spcPct val="20000"/>
            </a:spcBef>
            <a:buClr>
              <a:srgbClr val="87B255"/>
            </a:buClr>
            <a:buFont typeface="Wingdings" pitchFamily="2" charset="2"/>
            <a:buNone/>
            <a:defRPr sz="20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2pPr>
          <a:lvl3pPr marL="914400" indent="0" algn="l" defTabSz="914400" rtl="0" eaLnBrk="1" latinLnBrk="0" hangingPunct="1">
            <a:spcBef>
              <a:spcPct val="20000"/>
            </a:spcBef>
            <a:buClr>
              <a:srgbClr val="87B255"/>
            </a:buClr>
            <a:buFont typeface="Wingdings" pitchFamily="2" charset="2"/>
            <a:buNone/>
            <a:defRPr sz="18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3pPr>
          <a:lvl4pPr marL="1371600" indent="0" algn="l" defTabSz="914400" rtl="0" eaLnBrk="1" latinLnBrk="0" hangingPunct="1">
            <a:spcBef>
              <a:spcPct val="20000"/>
            </a:spcBef>
            <a:buClr>
              <a:srgbClr val="87B255"/>
            </a:buClr>
            <a:buFont typeface="Wingdings" pitchFamily="2" charset="2"/>
            <a:buNone/>
            <a:defRPr sz="16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4pPr>
          <a:lvl5pPr marL="1828800" indent="0" algn="l" defTabSz="914400" rtl="0" eaLnBrk="1" latinLnBrk="0" hangingPunct="1">
            <a:spcBef>
              <a:spcPct val="20000"/>
            </a:spcBef>
            <a:buClr>
              <a:srgbClr val="87B255"/>
            </a:buClr>
            <a:buFont typeface="Wingdings" pitchFamily="2" charset="2"/>
            <a:buNone/>
            <a:defRPr sz="16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Univers 45 Light"/>
              <a:ea typeface="ヒラギノ角ゴ Pro W3"/>
            </a:defRPr>
          </a:lvl9pPr>
        </a:lstStyle>
        <a:p xmlns:a="http://schemas.openxmlformats.org/drawingml/2006/main">
          <a:endParaRPr lang="nb-NO" sz="6800" dirty="0" smtClean="0"/>
        </a:p>
        <a:p xmlns:a="http://schemas.openxmlformats.org/drawingml/2006/main">
          <a:endParaRPr lang="nb-NO" sz="6800" dirty="0" smtClean="0"/>
        </a:p>
        <a:p xmlns:a="http://schemas.openxmlformats.org/drawingml/2006/main">
          <a:pPr algn="ctr"/>
          <a:endParaRPr lang="nb-NO" sz="6800" dirty="0" smtClean="0"/>
        </a:p>
        <a:p xmlns:a="http://schemas.openxmlformats.org/drawingml/2006/main">
          <a:endParaRPr lang="nb-NO" dirty="0"/>
        </a:p>
      </cdr:txBody>
    </cdr:sp>
  </cdr:relSizeAnchor>
  <cdr:relSizeAnchor xmlns:cdr="http://schemas.openxmlformats.org/drawingml/2006/chartDrawing">
    <cdr:from>
      <cdr:x>0.19861</cdr:x>
      <cdr:y>0.2445</cdr:y>
    </cdr:from>
    <cdr:to>
      <cdr:x>0.41257</cdr:x>
      <cdr:y>0.35388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2432" y="966093"/>
          <a:ext cx="864439" cy="432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400" b="1" dirty="0" smtClean="0">
              <a:solidFill>
                <a:srgbClr val="FF0000"/>
              </a:solidFill>
            </a:rPr>
            <a:t>NEMO</a:t>
          </a:r>
          <a:endParaRPr lang="nb-NO" sz="1400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0.30262</cdr:x>
      <cdr:y>0.26272</cdr:y>
    </cdr:from>
    <cdr:to>
      <cdr:x>0.51658</cdr:x>
      <cdr:y>0.36878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23119" y="1038101"/>
          <a:ext cx="864779" cy="419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1" dirty="0" smtClean="0">
              <a:solidFill>
                <a:srgbClr val="FF0000"/>
              </a:solidFill>
            </a:rPr>
            <a:t>NEMO</a:t>
          </a:r>
          <a:endParaRPr lang="nb-NO" sz="14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F028-87EF-4AC1-B09D-C07C2FA0D7C9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67A04-06C6-4A37-9428-53672E27F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04C7F-DA50-4393-9433-97E1408F7CB3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EAC59-0E00-4736-93D0-37118C498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</a:t>
            </a:fld>
            <a:endParaRPr lang="nb-NO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pPr>
              <a:buFontTx/>
              <a:buChar char="-"/>
            </a:pPr>
            <a:r>
              <a:rPr lang="nb-NO" dirty="0" smtClean="0"/>
              <a:t> Bjørnland og Bjørnland og Jacobsen har sett på transmisjonsmekanismene i norsk økonomi ved å bruke en</a:t>
            </a:r>
            <a:r>
              <a:rPr lang="nb-NO" baseline="0" dirty="0" smtClean="0"/>
              <a:t> strukturell VAR modell</a:t>
            </a:r>
          </a:p>
          <a:p>
            <a:pPr>
              <a:buFontTx/>
              <a:buChar char="-"/>
            </a:pPr>
            <a:endParaRPr lang="nb-NO" dirty="0" smtClean="0"/>
          </a:p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472" y="2143116"/>
            <a:ext cx="7772400" cy="869947"/>
          </a:xfr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Tittel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foredraget</a:t>
            </a:r>
            <a:r>
              <a:rPr lang="en-US" dirty="0" smtClean="0"/>
              <a:t>/</a:t>
            </a:r>
            <a:r>
              <a:rPr lang="en-US" dirty="0" err="1" smtClean="0"/>
              <a:t>møtet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1472" y="3143248"/>
            <a:ext cx="6400800" cy="471494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Forfatternavn, sted, dato</a:t>
            </a:r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unntekst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-7546" y="6440934"/>
            <a:ext cx="9160172" cy="4256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6176" y="6468364"/>
            <a:ext cx="38225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6776" y="6468494"/>
            <a:ext cx="408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Pengepolitikken og sammenhenger i norsk økonomi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Sentralbanksjef Øystein Olsen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Lønnvekst og innenlandsk inflasjon</a:t>
            </a: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baseline="30000" dirty="0" smtClean="0"/>
              <a:t> Prosentvis avvik fra trend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Kilder: Statistisk sentralbyrå og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Renten er endogen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nb-NO" dirty="0" smtClean="0"/>
              <a:t>Virkningen av en renteendring avhenger av: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Hvorfor renten endres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Om endringen er overraskende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Om endringen er varig eller midlertidig</a:t>
            </a:r>
          </a:p>
          <a:p>
            <a:pPr lvl="1"/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 lvl="1">
              <a:buNone/>
            </a:pPr>
            <a:endParaRPr lang="nb-NO" dirty="0" smtClean="0"/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nb-NO" dirty="0" smtClean="0"/>
              <a:t>VAR-modell </a:t>
            </a:r>
            <a:br>
              <a:rPr lang="nb-NO" dirty="0" smtClean="0"/>
            </a:br>
            <a:r>
              <a:rPr lang="nb-NO" sz="2400" dirty="0" smtClean="0"/>
              <a:t>(</a:t>
            </a:r>
            <a:r>
              <a:rPr lang="nb-NO" sz="2400" dirty="0" err="1" smtClean="0"/>
              <a:t>vektor-autoregressiv</a:t>
            </a:r>
            <a:r>
              <a:rPr lang="nb-NO" sz="2400" dirty="0" smtClean="0"/>
              <a:t> modell, strukturell)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nb-NO" dirty="0" smtClean="0"/>
          </a:p>
          <a:p>
            <a:pPr>
              <a:spcAft>
                <a:spcPts val="600"/>
              </a:spcAft>
            </a:pPr>
            <a:r>
              <a:rPr lang="nb-NO" dirty="0" smtClean="0"/>
              <a:t>BNP for Fastlands-Norge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Inflasjon (KPI-JAE)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Valutakurs</a:t>
            </a:r>
          </a:p>
          <a:p>
            <a:pPr>
              <a:spcAft>
                <a:spcPts val="600"/>
              </a:spcAft>
            </a:pPr>
            <a:r>
              <a:rPr lang="nb-NO" dirty="0" smtClean="0"/>
              <a:t>Rente</a:t>
            </a:r>
            <a:endParaRPr lang="en-US" dirty="0" smtClean="0"/>
          </a:p>
          <a:p>
            <a:endParaRPr lang="nb-NO" dirty="0" smtClean="0"/>
          </a:p>
          <a:p>
            <a:endParaRPr lang="nb-NO" dirty="0" smtClean="0"/>
          </a:p>
          <a:p>
            <a:pPr lvl="1">
              <a:buNone/>
            </a:pPr>
            <a:endParaRPr lang="nb-NO" dirty="0" smtClean="0"/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Isolert virkning på BNP av en renteøkning i to VAR-modeller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/>
              <a:t>Prosent</a:t>
            </a:r>
            <a:endParaRPr lang="nb-NO" sz="2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39752" y="24928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accent2"/>
                </a:solidFill>
              </a:rPr>
              <a:t>Estimeringsperiode 1996-2009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501317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accent1"/>
                </a:solidFill>
              </a:rPr>
              <a:t>Estimeringsperiode 1986-2009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63888" y="60932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Kvartaler</a:t>
            </a:r>
            <a:endParaRPr lang="nb-NO" dirty="0"/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508104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</a:t>
            </a:r>
            <a:r>
              <a:rPr lang="nb-NO" sz="1200" dirty="0"/>
              <a:t>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Maksimalt utslag av en renteøkning på 1 prosent, ulike estimeringsperioder</a:t>
            </a:r>
            <a:endParaRPr lang="nb-NO" sz="2800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nb-NO" sz="3100" b="0" dirty="0" smtClean="0"/>
              <a:t>BNP</a:t>
            </a:r>
          </a:p>
          <a:p>
            <a:pPr algn="ctr"/>
            <a:r>
              <a:rPr lang="nb-NO" sz="2600" b="0" dirty="0" smtClean="0"/>
              <a:t>Bidrag i prosent</a:t>
            </a:r>
            <a:endParaRPr lang="nb-NO" sz="2600" b="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4"/>
          <a:ext cx="4040188" cy="427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nb-NO" b="0" dirty="0" smtClean="0"/>
              <a:t>Inflasjon </a:t>
            </a:r>
          </a:p>
          <a:p>
            <a:pPr algn="ctr"/>
            <a:r>
              <a:rPr lang="nb-NO" sz="1900" b="0" dirty="0" smtClean="0"/>
              <a:t>Bidrag i prosentpoeng</a:t>
            </a:r>
            <a:endParaRPr lang="nb-NO" sz="1900" b="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645025" y="2174874"/>
          <a:ext cx="4041775" cy="427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580112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</a:t>
            </a:r>
            <a:r>
              <a:rPr lang="nb-NO" sz="1200" dirty="0"/>
              <a:t>Bank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35896" y="57444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000" dirty="0" smtClean="0"/>
              <a:t>Antall kvartaler til virkningen av renteendringen er på sitt sterkeste, ulike estimeringsperioder</a:t>
            </a:r>
            <a:endParaRPr lang="nb-NO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6183" y="1412776"/>
            <a:ext cx="4040188" cy="639762"/>
          </a:xfrm>
        </p:spPr>
        <p:txBody>
          <a:bodyPr/>
          <a:lstStyle/>
          <a:p>
            <a:pPr algn="ctr"/>
            <a:r>
              <a:rPr lang="nb-NO" b="0" dirty="0" smtClean="0"/>
              <a:t>BNP</a:t>
            </a:r>
            <a:endParaRPr lang="nb-NO" b="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1988840"/>
          <a:ext cx="4040188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639762"/>
          </a:xfrm>
        </p:spPr>
        <p:txBody>
          <a:bodyPr/>
          <a:lstStyle/>
          <a:p>
            <a:pPr algn="ctr"/>
            <a:r>
              <a:rPr lang="nb-NO" b="0" dirty="0" smtClean="0"/>
              <a:t>Inflasjon</a:t>
            </a:r>
            <a:endParaRPr lang="nb-NO" b="0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4645025" y="1988840"/>
          <a:ext cx="4041775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</a:t>
            </a:r>
            <a:r>
              <a:rPr lang="nb-NO" sz="1200" dirty="0"/>
              <a:t>Bank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5076056" y="5445224"/>
            <a:ext cx="3528392" cy="57606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 dirty="0" smtClean="0"/>
              <a:t> 1986-    1989-</a:t>
            </a:r>
            <a:r>
              <a:rPr lang="nb-NO" sz="1800" dirty="0"/>
              <a:t> </a:t>
            </a:r>
            <a:r>
              <a:rPr lang="nb-NO" sz="1800" dirty="0" smtClean="0"/>
              <a:t>   1992-   1995-</a:t>
            </a:r>
          </a:p>
          <a:p>
            <a:r>
              <a:rPr lang="nb-NO" sz="1800" dirty="0" smtClean="0"/>
              <a:t> 2009      2009     2009</a:t>
            </a:r>
            <a:r>
              <a:rPr lang="nb-NO" sz="1800" dirty="0"/>
              <a:t> </a:t>
            </a:r>
            <a:r>
              <a:rPr lang="nb-NO" sz="1800" dirty="0" smtClean="0"/>
              <a:t>   2009 </a:t>
            </a:r>
            <a:r>
              <a:rPr lang="nb-NO" sz="1100" dirty="0" smtClean="0"/>
              <a:t>			</a:t>
            </a:r>
            <a:endParaRPr lang="nb-NO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Virkning av et pengepolitisk sjokk, ulike modeller (estimeringsperioder)</a:t>
            </a:r>
            <a:endParaRPr lang="nb-NO" sz="2200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nb-NO" sz="3100" b="0" dirty="0" smtClean="0"/>
              <a:t>BNP</a:t>
            </a:r>
          </a:p>
          <a:p>
            <a:pPr algn="ctr"/>
            <a:r>
              <a:rPr lang="nb-NO" sz="2600" b="0" dirty="0" smtClean="0"/>
              <a:t>Bidrag i prosent</a:t>
            </a:r>
            <a:endParaRPr lang="nb-NO" sz="2600" b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nb-NO" b="0" dirty="0" smtClean="0"/>
              <a:t>Inflasjon </a:t>
            </a:r>
          </a:p>
          <a:p>
            <a:pPr algn="ctr"/>
            <a:r>
              <a:rPr lang="nb-NO" sz="1900" b="0" dirty="0" smtClean="0"/>
              <a:t>Bidrag i prosentpoeng</a:t>
            </a:r>
            <a:endParaRPr lang="nb-NO" sz="1900" b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79712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Kvartaler</a:t>
            </a:r>
            <a:endParaRPr lang="nb-NO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Kvartaler</a:t>
            </a:r>
            <a:endParaRPr lang="nb-NO" dirty="0"/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</a:t>
            </a:r>
            <a:r>
              <a:rPr lang="nb-NO" sz="1200" dirty="0"/>
              <a:t>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NEMO (</a:t>
            </a:r>
            <a:r>
              <a:rPr lang="nb-NO" dirty="0" err="1" smtClean="0"/>
              <a:t>Norwegian</a:t>
            </a:r>
            <a:r>
              <a:rPr lang="nb-NO" dirty="0" smtClean="0"/>
              <a:t> </a:t>
            </a:r>
            <a:r>
              <a:rPr lang="nb-NO" dirty="0" err="1" smtClean="0"/>
              <a:t>Economy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endParaRPr lang="nb-NO" sz="2800" dirty="0" smtClean="0"/>
          </a:p>
          <a:p>
            <a:pPr lvl="1">
              <a:spcAft>
                <a:spcPts val="600"/>
              </a:spcAft>
            </a:pPr>
            <a:r>
              <a:rPr lang="nb-NO" sz="2800" dirty="0" smtClean="0"/>
              <a:t>Generell likevektsmodell (DSGE)</a:t>
            </a:r>
          </a:p>
          <a:p>
            <a:pPr lvl="1">
              <a:spcAft>
                <a:spcPts val="600"/>
              </a:spcAft>
            </a:pPr>
            <a:endParaRPr lang="nb-NO" sz="2800" dirty="0" smtClean="0"/>
          </a:p>
          <a:p>
            <a:pPr lvl="1"/>
            <a:r>
              <a:rPr lang="nb-NO" sz="2800" dirty="0" smtClean="0"/>
              <a:t>Fremoverskuende aktører</a:t>
            </a:r>
          </a:p>
          <a:p>
            <a:pPr lvl="1"/>
            <a:endParaRPr lang="nb-NO" sz="2800" dirty="0" smtClean="0"/>
          </a:p>
          <a:p>
            <a:pPr lvl="1"/>
            <a:r>
              <a:rPr lang="nb-NO" sz="2800" dirty="0" smtClean="0"/>
              <a:t>Pengepolitikken styrer inflasjonen og legger vekt på å stabilisere produksjonen</a:t>
            </a:r>
          </a:p>
          <a:p>
            <a:pPr lvl="1"/>
            <a:endParaRPr lang="nb-NO" sz="2800" dirty="0" smtClean="0"/>
          </a:p>
          <a:p>
            <a:pPr lvl="1"/>
            <a:r>
              <a:rPr lang="nb-NO" sz="2800" dirty="0" smtClean="0"/>
              <a:t>Ingen langsiktig valgmeny mellom inflasjon og arbeidsledighet</a:t>
            </a:r>
          </a:p>
          <a:p>
            <a:pPr lvl="1">
              <a:buNone/>
            </a:pPr>
            <a:endParaRPr lang="nb-NO" sz="2800" dirty="0" smtClean="0"/>
          </a:p>
          <a:p>
            <a:pPr lvl="1"/>
            <a:r>
              <a:rPr lang="nb-NO" sz="2800" dirty="0" smtClean="0"/>
              <a:t>Empirisk basert</a:t>
            </a:r>
          </a:p>
          <a:p>
            <a:pPr lvl="1"/>
            <a:endParaRPr lang="nb-NO" sz="2800" dirty="0" smtClean="0"/>
          </a:p>
          <a:p>
            <a:pPr lvl="1"/>
            <a:endParaRPr lang="nb-NO" sz="2800" dirty="0" smtClean="0"/>
          </a:p>
          <a:p>
            <a:pPr lvl="1"/>
            <a:endParaRPr lang="nb-NO" sz="2800" dirty="0" smtClean="0"/>
          </a:p>
          <a:p>
            <a:pPr lvl="1">
              <a:buNone/>
            </a:pPr>
            <a:endParaRPr lang="nb-NO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Virkning av et pengepolitisk sjokk i VAR-modellene og i NEMO</a:t>
            </a:r>
            <a:endParaRPr lang="nb-NO" sz="220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ctr">
              <a:defRPr/>
            </a:pPr>
            <a:r>
              <a:rPr lang="nb-NO" sz="3200" b="0" dirty="0" smtClean="0"/>
              <a:t>BNP</a:t>
            </a:r>
          </a:p>
          <a:p>
            <a:pPr marL="342900" lvl="0" indent="-342900" algn="ctr">
              <a:defRPr/>
            </a:pPr>
            <a:r>
              <a:rPr lang="nb-NO" sz="2600" b="0" dirty="0" smtClean="0"/>
              <a:t>Bidrag i prosent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 algn="ctr">
              <a:defRPr/>
            </a:pPr>
            <a:r>
              <a:rPr lang="nb-NO" sz="3500" b="0" dirty="0" smtClean="0"/>
              <a:t>Inflasjon </a:t>
            </a:r>
          </a:p>
          <a:p>
            <a:pPr marL="342900" lvl="0" indent="-342900" algn="ctr">
              <a:defRPr/>
            </a:pPr>
            <a:r>
              <a:rPr lang="nb-NO" sz="2900" b="0" dirty="0" smtClean="0"/>
              <a:t>Bidrag i prosentpoeng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79712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Kvartaler</a:t>
            </a:r>
            <a:endParaRPr lang="nb-NO" dirty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Kvartaler</a:t>
            </a:r>
            <a:endParaRPr lang="nb-NO" dirty="0"/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</a:t>
            </a:r>
            <a:r>
              <a:rPr lang="nb-NO" sz="1200" dirty="0"/>
              <a:t>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Anslag på inflasjonen og produksjonsgapet i PPR 2/11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/>
              <a:t>Prosent. Kvartalstall. 1. kvartal 2008 – 4. kvartal 2014</a:t>
            </a:r>
            <a:endParaRPr lang="nb-NO" sz="2200" dirty="0"/>
          </a:p>
        </p:txBody>
      </p:sp>
      <p:graphicFrame>
        <p:nvGraphicFramePr>
          <p:cNvPr id="18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251520" y="6027003"/>
            <a:ext cx="8892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sz="12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051720" y="6165304"/>
            <a:ext cx="6957415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Kilder: Statistisk Sentralbyrå og Norges Bank 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Ulik horisont – ulike modeller</a:t>
            </a:r>
            <a:endParaRPr lang="nb-NO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5536" y="1772816"/>
            <a:ext cx="8286808" cy="3892550"/>
          </a:xfrm>
          <a:prstGeom prst="rect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945720" y="4264739"/>
            <a:ext cx="1081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b="1" dirty="0" smtClean="0"/>
              <a:t>Lang </a:t>
            </a:r>
            <a:r>
              <a:rPr lang="en-GB" sz="1600" b="1" dirty="0" err="1" smtClean="0"/>
              <a:t>sikt</a:t>
            </a:r>
            <a:endParaRPr lang="en-GB" sz="16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3568" y="4262735"/>
            <a:ext cx="172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b="1" dirty="0" smtClean="0"/>
              <a:t>0-1 </a:t>
            </a:r>
            <a:r>
              <a:rPr lang="en-GB" sz="1600" b="1" dirty="0" err="1" smtClean="0"/>
              <a:t>års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sikt</a:t>
            </a:r>
            <a:endParaRPr lang="en-GB" sz="1600" b="1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658" y="4262735"/>
            <a:ext cx="19113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b="1" dirty="0" smtClean="0"/>
              <a:t>1-4 </a:t>
            </a:r>
            <a:r>
              <a:rPr lang="en-GB" sz="1600" b="1" dirty="0" err="1" smtClean="0"/>
              <a:t>års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sikt</a:t>
            </a:r>
            <a:endParaRPr lang="en-GB" sz="16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83568" y="2780928"/>
            <a:ext cx="12241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nb-NO" sz="1600" dirty="0" smtClean="0"/>
              <a:t>Statistiske modeller (</a:t>
            </a:r>
            <a:r>
              <a:rPr lang="en-GB" sz="1600" dirty="0" smtClean="0"/>
              <a:t>SAM) </a:t>
            </a:r>
            <a:endParaRPr lang="en-GB" sz="1600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945720" y="2780928"/>
            <a:ext cx="17145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en-GB" sz="1600" dirty="0" err="1" smtClean="0"/>
              <a:t>Likevekter</a:t>
            </a:r>
            <a:endParaRPr lang="en-GB" sz="16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32658" y="2780928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en-GB" sz="1600" dirty="0" err="1" smtClean="0"/>
              <a:t>Konjunktur</a:t>
            </a:r>
            <a:r>
              <a:rPr lang="en-GB" sz="1600" dirty="0" smtClean="0"/>
              <a:t>-</a:t>
            </a:r>
          </a:p>
          <a:p>
            <a:pPr eaLnBrk="0" hangingPunct="0"/>
            <a:r>
              <a:rPr lang="en-GB" sz="1600" dirty="0" smtClean="0"/>
              <a:t>modeller</a:t>
            </a:r>
          </a:p>
          <a:p>
            <a:pPr eaLnBrk="0" hangingPunct="0"/>
            <a:r>
              <a:rPr lang="en-GB" sz="1600" dirty="0" smtClean="0"/>
              <a:t>(NEMO)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611188" y="4119057"/>
            <a:ext cx="6480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nb-NO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7164288" y="3917667"/>
            <a:ext cx="12954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GB" b="1" dirty="0" err="1" smtClean="0">
                <a:solidFill>
                  <a:srgbClr val="FFFF00"/>
                </a:solidFill>
              </a:rPr>
              <a:t>Horisont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196232" y="4011414"/>
            <a:ext cx="0" cy="190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4499992" y="4005064"/>
            <a:ext cx="0" cy="190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Styringsrenten i referansebanen med usikkerhetsvifte i PPR 2/11</a:t>
            </a:r>
            <a:br>
              <a:rPr lang="nb-NO" sz="3600" dirty="0" smtClean="0"/>
            </a:br>
            <a:r>
              <a:rPr lang="nb-NO" sz="2200" dirty="0" smtClean="0"/>
              <a:t>Kvartalstall. Prosent. 1. kvartal 2008 – 4. kvartal 2014</a:t>
            </a:r>
            <a:endParaRPr lang="nb-NO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91680" y="6165304"/>
            <a:ext cx="6957415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Kilde: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57290" y="1928802"/>
            <a:ext cx="2143140" cy="571504"/>
            <a:chOff x="2681" y="2359"/>
            <a:chExt cx="992" cy="242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785" y="2505"/>
              <a:ext cx="80" cy="96"/>
            </a:xfrm>
            <a:prstGeom prst="rect">
              <a:avLst/>
            </a:prstGeom>
            <a:solidFill>
              <a:srgbClr val="C0DEE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681" y="2359"/>
              <a:ext cx="27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90%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871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70%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095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50%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308" y="2359"/>
              <a:ext cx="36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30%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017" y="2505"/>
              <a:ext cx="80" cy="96"/>
            </a:xfrm>
            <a:prstGeom prst="rect">
              <a:avLst/>
            </a:prstGeom>
            <a:solidFill>
              <a:srgbClr val="80B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241" y="2505"/>
              <a:ext cx="80" cy="96"/>
            </a:xfrm>
            <a:prstGeom prst="rect">
              <a:avLst/>
            </a:prstGeom>
            <a:solidFill>
              <a:srgbClr val="419CC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457" y="2505"/>
              <a:ext cx="80" cy="96"/>
            </a:xfrm>
            <a:prstGeom prst="rect">
              <a:avLst/>
            </a:prstGeom>
            <a:solidFill>
              <a:srgbClr val="017B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Styringsrenten i referansebanen og i de alternative utviklingsbanene i PPR 2/11</a:t>
            </a:r>
            <a:r>
              <a:rPr lang="nb-NO" sz="3100" dirty="0" smtClean="0"/>
              <a:t/>
            </a:r>
            <a:br>
              <a:rPr lang="nb-NO" sz="3100" dirty="0" smtClean="0"/>
            </a:br>
            <a:r>
              <a:rPr lang="nb-NO" sz="2200" dirty="0" smtClean="0"/>
              <a:t>Prosent. Kvartalstall. 1. kvartal 2008 – 4. kvartal 2014</a:t>
            </a:r>
            <a:endParaRPr lang="nb-NO" sz="2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87624" y="6165304"/>
            <a:ext cx="7786711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Kilde: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71600" y="5013176"/>
            <a:ext cx="2143140" cy="571504"/>
            <a:chOff x="2681" y="2359"/>
            <a:chExt cx="992" cy="242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785" y="2505"/>
              <a:ext cx="80" cy="96"/>
            </a:xfrm>
            <a:prstGeom prst="rect">
              <a:avLst/>
            </a:prstGeom>
            <a:solidFill>
              <a:srgbClr val="C0DEE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681" y="2359"/>
              <a:ext cx="27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90%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871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70%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095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50%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308" y="2359"/>
              <a:ext cx="36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30%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017" y="2505"/>
              <a:ext cx="80" cy="96"/>
            </a:xfrm>
            <a:prstGeom prst="rect">
              <a:avLst/>
            </a:prstGeom>
            <a:solidFill>
              <a:srgbClr val="80B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241" y="2505"/>
              <a:ext cx="80" cy="96"/>
            </a:xfrm>
            <a:prstGeom prst="rect">
              <a:avLst/>
            </a:prstGeom>
            <a:solidFill>
              <a:srgbClr val="419CC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457" y="2505"/>
              <a:ext cx="80" cy="96"/>
            </a:xfrm>
            <a:prstGeom prst="rect">
              <a:avLst/>
            </a:prstGeom>
            <a:solidFill>
              <a:srgbClr val="017B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Oppsummering: </a:t>
            </a:r>
            <a:br>
              <a:rPr lang="nb-NO" dirty="0" smtClean="0"/>
            </a:br>
            <a:r>
              <a:rPr lang="nb-NO" dirty="0" smtClean="0"/>
              <a:t>Handlingsmønsteret i rentesettingen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3661867"/>
          </a:xfrm>
        </p:spPr>
        <p:txBody>
          <a:bodyPr/>
          <a:lstStyle/>
          <a:p>
            <a:r>
              <a:rPr lang="nb-NO" dirty="0" smtClean="0"/>
              <a:t>Empirisk forankret</a:t>
            </a:r>
          </a:p>
          <a:p>
            <a:r>
              <a:rPr lang="nb-NO" dirty="0" smtClean="0"/>
              <a:t>Teoribasert</a:t>
            </a:r>
          </a:p>
          <a:p>
            <a:r>
              <a:rPr lang="nb-NO" dirty="0" smtClean="0"/>
              <a:t>Læring</a:t>
            </a:r>
            <a:endParaRPr lang="en-US" dirty="0" smtClean="0"/>
          </a:p>
          <a:p>
            <a:r>
              <a:rPr lang="nb-NO" dirty="0" smtClean="0"/>
              <a:t>Skjønnsutøvelse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Overordnede krav til modell for pengepolitikken  </a:t>
            </a:r>
            <a:endParaRPr lang="nb-NO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Pengepolitikken styrer inflasjonen 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Forventninger må med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Bygger på teori og erfaringer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>
                <a:solidFill>
                  <a:schemeClr val="bg1">
                    <a:lumMod val="65000"/>
                  </a:schemeClr>
                </a:solidFill>
              </a:rPr>
              <a:t>Forståelig og lett å kommunisere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Vekst og inflasjon</a:t>
            </a:r>
            <a:br>
              <a:rPr lang="nb-NO" dirty="0" smtClean="0"/>
            </a:br>
            <a:r>
              <a:rPr lang="nb-NO" sz="2000" dirty="0" smtClean="0"/>
              <a:t>Prosentvis årlig vekst. Gjennomsnitt</a:t>
            </a:r>
            <a:endParaRPr lang="nb-NO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903640" y="6237312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Kilder: Statistisk sentralbyrå og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Overordnede krav til modell for pengepolitikken  </a:t>
            </a:r>
            <a:endParaRPr lang="nb-NO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>
                <a:solidFill>
                  <a:schemeClr val="bg1">
                    <a:lumMod val="65000"/>
                  </a:schemeClr>
                </a:solidFill>
              </a:rPr>
              <a:t>Pengepolitikken styrer inflasjonen 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b-NO" dirty="0" smtClean="0">
                <a:solidFill>
                  <a:schemeClr val="bg1">
                    <a:lumMod val="65000"/>
                  </a:schemeClr>
                </a:solidFill>
              </a:rPr>
              <a:t>Forventninger må med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Bygger på teori og erfaringer</a:t>
            </a:r>
          </a:p>
          <a:p>
            <a:pPr marL="514350" indent="-514350">
              <a:buFont typeface="+mj-lt"/>
              <a:buAutoNum type="arabicPeriod"/>
            </a:pP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Forståelig og lett å kommunisere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1">
              <a:buFont typeface="Courier New" pitchFamily="49" charset="0"/>
              <a:buChar char="o"/>
            </a:pPr>
            <a:endParaRPr lang="nb-NO" dirty="0" smtClean="0"/>
          </a:p>
          <a:p>
            <a:pPr algn="ctr">
              <a:buNone/>
            </a:pPr>
            <a:r>
              <a:rPr lang="en-US" sz="3200" i="1" dirty="0" smtClean="0"/>
              <a:t>“</a:t>
            </a:r>
            <a:r>
              <a:rPr lang="en-GB" sz="3200" i="1" dirty="0" smtClean="0"/>
              <a:t>Essentially, a</a:t>
            </a:r>
            <a:r>
              <a:rPr lang="en-US" sz="3200" i="1" dirty="0" err="1" smtClean="0"/>
              <a:t>ll</a:t>
            </a:r>
            <a:r>
              <a:rPr lang="en-US" sz="3200" i="1" dirty="0" smtClean="0"/>
              <a:t> models are wrong, </a:t>
            </a:r>
          </a:p>
          <a:p>
            <a:pPr algn="ctr">
              <a:buNone/>
            </a:pPr>
            <a:r>
              <a:rPr lang="en-US" sz="3200" i="1" dirty="0" smtClean="0"/>
              <a:t>but some are useful.” 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dirty="0" smtClean="0"/>
              <a:t>George Box (1979)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Produksjon og inflasjon</a:t>
            </a:r>
            <a:r>
              <a:rPr lang="nb-NO" sz="3100" baseline="30000" dirty="0" smtClean="0"/>
              <a:t/>
            </a:r>
            <a:br>
              <a:rPr lang="nb-NO" sz="3100" baseline="30000" dirty="0" smtClean="0"/>
            </a:br>
            <a:r>
              <a:rPr lang="nb-NO" baseline="30000" dirty="0" smtClean="0"/>
              <a:t>Prosentvis avvik fra trend</a:t>
            </a:r>
            <a:endParaRPr lang="nb-N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Kilder: Statistisk sentralbyrå og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Produksjon og arbeidsledighet</a:t>
            </a:r>
            <a:br>
              <a:rPr lang="nb-NO" dirty="0" smtClean="0"/>
            </a:br>
            <a:r>
              <a:rPr lang="nb-NO" baseline="30000" dirty="0" smtClean="0"/>
              <a:t>Prosentvis avvik fra trend </a:t>
            </a:r>
            <a:endParaRPr lang="nb-NO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724128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Kilder: Statistisk sentralbyrå og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Arbeidsledighet og lønnsvekst</a:t>
            </a:r>
            <a:br>
              <a:rPr lang="nb-NO" dirty="0" smtClean="0"/>
            </a:br>
            <a:r>
              <a:rPr lang="nb-NO" sz="3100" baseline="30000" dirty="0" smtClean="0"/>
              <a:t>Prosentvis avvik fra trend</a:t>
            </a:r>
            <a:endParaRPr lang="nb-NO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>
                <a:solidFill>
                  <a:prstClr val="black"/>
                </a:solidFill>
              </a:rPr>
              <a:t>Kilder: Statistisk sentralbyrå og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 PowerPointmal">
  <a:themeElements>
    <a:clrScheme name="NB_standard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72A6"/>
      </a:accent1>
      <a:accent2>
        <a:srgbClr val="B81204"/>
      </a:accent2>
      <a:accent3>
        <a:srgbClr val="8FBC2B"/>
      </a:accent3>
      <a:accent4>
        <a:srgbClr val="E9851B"/>
      </a:accent4>
      <a:accent5>
        <a:srgbClr val="99CCFF"/>
      </a:accent5>
      <a:accent6>
        <a:srgbClr val="333333"/>
      </a:accent6>
      <a:hlink>
        <a:srgbClr val="0000FF"/>
      </a:hlink>
      <a:folHlink>
        <a:srgbClr val="800080"/>
      </a:folHlink>
    </a:clrScheme>
    <a:fontScheme name="Norges Bank fonter">
      <a:majorFont>
        <a:latin typeface="Univers 45 Light"/>
        <a:ea typeface="ヒラギノ角ゴ Pro W3"/>
        <a:cs typeface=""/>
      </a:majorFont>
      <a:minorFont>
        <a:latin typeface="Univers 45 Light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ftefarger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B81204"/>
    </a:accent1>
    <a:accent2>
      <a:srgbClr val="E9851B"/>
    </a:accent2>
    <a:accent3>
      <a:srgbClr val="017BB6"/>
    </a:accent3>
    <a:accent4>
      <a:srgbClr val="419CC8"/>
    </a:accent4>
    <a:accent5>
      <a:srgbClr val="80BDDB"/>
    </a:accent5>
    <a:accent6>
      <a:srgbClr val="C0DEED"/>
    </a:accent6>
    <a:hlink>
      <a:srgbClr val="0000FF"/>
    </a:hlink>
    <a:folHlink>
      <a:srgbClr val="800080"/>
    </a:folHlink>
  </a:clrScheme>
  <a:fontScheme name="Norges Bank fonter">
    <a:majorFont>
      <a:latin typeface="Univers 45 Light"/>
      <a:ea typeface="ヒラギノ角ゴ Pro W3"/>
      <a:cs typeface=""/>
    </a:majorFont>
    <a:minorFont>
      <a:latin typeface="Univers 45 Light"/>
      <a:ea typeface="ヒラギノ角ゴ Pro W3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iftefarger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B81204"/>
    </a:accent1>
    <a:accent2>
      <a:srgbClr val="E9851B"/>
    </a:accent2>
    <a:accent3>
      <a:srgbClr val="017BB6"/>
    </a:accent3>
    <a:accent4>
      <a:srgbClr val="419CC8"/>
    </a:accent4>
    <a:accent5>
      <a:srgbClr val="80BDDB"/>
    </a:accent5>
    <a:accent6>
      <a:srgbClr val="C0DEED"/>
    </a:accent6>
    <a:hlink>
      <a:srgbClr val="0000FF"/>
    </a:hlink>
    <a:folHlink>
      <a:srgbClr val="800080"/>
    </a:folHlink>
  </a:clrScheme>
  <a:fontScheme name="Norges Bank fonter">
    <a:majorFont>
      <a:latin typeface="Univers 45 Light"/>
      <a:ea typeface="ヒラギノ角ゴ Pro W3"/>
      <a:cs typeface=""/>
    </a:majorFont>
    <a:minorFont>
      <a:latin typeface="Univers 45 Light"/>
      <a:ea typeface="ヒラギノ角ゴ Pro W3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22745</TotalTime>
  <Words>472</Words>
  <Application>Microsoft Office PowerPoint</Application>
  <PresentationFormat>Skjermfremvisning (4:3)</PresentationFormat>
  <Paragraphs>163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3" baseType="lpstr">
      <vt:lpstr>NB PowerPointmal</vt:lpstr>
      <vt:lpstr>Pengepolitikken og sammenhenger i norsk økonomi</vt:lpstr>
      <vt:lpstr>Ulik horisont – ulike modeller</vt:lpstr>
      <vt:lpstr>Overordnede krav til modell for pengepolitikken  </vt:lpstr>
      <vt:lpstr>Vekst og inflasjon Prosentvis årlig vekst. Gjennomsnitt</vt:lpstr>
      <vt:lpstr>Overordnede krav til modell for pengepolitikken  </vt:lpstr>
      <vt:lpstr>Lysbilde 6</vt:lpstr>
      <vt:lpstr>Produksjon og inflasjon Prosentvis avvik fra trend</vt:lpstr>
      <vt:lpstr>Produksjon og arbeidsledighet Prosentvis avvik fra trend </vt:lpstr>
      <vt:lpstr>Arbeidsledighet og lønnsvekst Prosentvis avvik fra trend</vt:lpstr>
      <vt:lpstr>Lønnvekst og innenlandsk inflasjon  Prosentvis avvik fra trend</vt:lpstr>
      <vt:lpstr>Renten er endogen</vt:lpstr>
      <vt:lpstr>VAR-modell  (vektor-autoregressiv modell, strukturell)</vt:lpstr>
      <vt:lpstr>Isolert virkning på BNP av en renteøkning i to VAR-modeller Prosent</vt:lpstr>
      <vt:lpstr>Maksimalt utslag av en renteøkning på 1 prosent, ulike estimeringsperioder</vt:lpstr>
      <vt:lpstr>Antall kvartaler til virkningen av renteendringen er på sitt sterkeste, ulike estimeringsperioder</vt:lpstr>
      <vt:lpstr>Virkning av et pengepolitisk sjokk, ulike modeller (estimeringsperioder)</vt:lpstr>
      <vt:lpstr>NEMO (Norwegian Economy Model)</vt:lpstr>
      <vt:lpstr>Virkning av et pengepolitisk sjokk i VAR-modellene og i NEMO</vt:lpstr>
      <vt:lpstr>Anslag på inflasjonen og produksjonsgapet i PPR 2/11 Prosent. Kvartalstall. 1. kvartal 2008 – 4. kvartal 2014</vt:lpstr>
      <vt:lpstr>Styringsrenten i referansebanen med usikkerhetsvifte i PPR 2/11 Kvartalstall. Prosent. 1. kvartal 2008 – 4. kvartal 2014</vt:lpstr>
      <vt:lpstr>Styringsrenten i referansebanen og i de alternative utviklingsbanene i PPR 2/11 Prosent. Kvartalstall. 1. kvartal 2008 – 4. kvartal 2014</vt:lpstr>
      <vt:lpstr>Oppsummering:  Handlingsmønsteret i rentesettingen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Analyseapparat og bruk av modeller i PPO</dc:title>
  <dc:creator>Amund Holmsen</dc:creator>
  <cp:lastModifiedBy>Grethe Frøyland</cp:lastModifiedBy>
  <cp:revision>2222</cp:revision>
  <dcterms:created xsi:type="dcterms:W3CDTF">2011-03-28T12:34:13Z</dcterms:created>
  <dcterms:modified xsi:type="dcterms:W3CDTF">2011-09-23T10:59:36Z</dcterms:modified>
</cp:coreProperties>
</file>