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299" r:id="rId2"/>
    <p:sldId id="379" r:id="rId3"/>
    <p:sldId id="396" r:id="rId4"/>
    <p:sldId id="374" r:id="rId5"/>
    <p:sldId id="380" r:id="rId6"/>
    <p:sldId id="375" r:id="rId7"/>
    <p:sldId id="332" r:id="rId8"/>
    <p:sldId id="362" r:id="rId9"/>
    <p:sldId id="334" r:id="rId10"/>
    <p:sldId id="335" r:id="rId11"/>
    <p:sldId id="309" r:id="rId12"/>
    <p:sldId id="312" r:id="rId13"/>
    <p:sldId id="399" r:id="rId14"/>
    <p:sldId id="400" r:id="rId15"/>
    <p:sldId id="401" r:id="rId16"/>
    <p:sldId id="392" r:id="rId17"/>
    <p:sldId id="364" r:id="rId18"/>
    <p:sldId id="402" r:id="rId19"/>
    <p:sldId id="382" r:id="rId20"/>
    <p:sldId id="403" r:id="rId21"/>
    <p:sldId id="390" r:id="rId22"/>
    <p:sldId id="397" r:id="rId2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1204"/>
    <a:srgbClr val="3472A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6819" autoAdjust="0"/>
  </p:normalViewPr>
  <p:slideViewPr>
    <p:cSldViewPr>
      <p:cViewPr varScale="1">
        <p:scale>
          <a:sx n="98" d="100"/>
          <a:sy n="98" d="100"/>
        </p:scale>
        <p:origin x="-2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46"/>
    </p:cViewPr>
  </p:sorterViewPr>
  <p:notesViewPr>
    <p:cSldViewPr>
      <p:cViewPr varScale="1">
        <p:scale>
          <a:sx n="67" d="100"/>
          <a:sy n="67" d="100"/>
        </p:scale>
        <p:origin x="-3312" y="-102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6.xlsx"/><Relationship Id="rId1" Type="http://schemas.openxmlformats.org/officeDocument/2006/relationships/themeOverride" Target="../theme/themeOverride2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7.xlsx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6.xlsx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4.6291192767570301E-2"/>
          <c:y val="2.904243804025795E-2"/>
          <c:w val="0.9089608243414018"/>
          <c:h val="0.87818084239752314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Inflation (CPI)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1980s</c:v>
                </c:pt>
                <c:pt idx="1">
                  <c:v>1995-2010</c:v>
                </c:pt>
              </c:strCache>
            </c:strRef>
          </c:cat>
          <c:val>
            <c:numRef>
              <c:f>Sheet1!$B$2:$B$3</c:f>
              <c:numCache>
                <c:formatCode>0.00</c:formatCode>
                <c:ptCount val="2"/>
                <c:pt idx="0">
                  <c:v>8.34</c:v>
                </c:pt>
                <c:pt idx="1">
                  <c:v>2.14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Mainland GDP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1980s</c:v>
                </c:pt>
                <c:pt idx="1">
                  <c:v>1995-2010</c:v>
                </c:pt>
              </c:strCache>
            </c:strRef>
          </c:cat>
          <c:val>
            <c:numRef>
              <c:f>Sheet1!$C$2:$C$3</c:f>
              <c:numCache>
                <c:formatCode>0.00</c:formatCode>
                <c:ptCount val="2"/>
                <c:pt idx="0">
                  <c:v>1.7800000000000002</c:v>
                </c:pt>
                <c:pt idx="1">
                  <c:v>3.04</c:v>
                </c:pt>
              </c:numCache>
            </c:numRef>
          </c:val>
        </c:ser>
        <c:axId val="179319552"/>
        <c:axId val="179321088"/>
      </c:barChart>
      <c:catAx>
        <c:axId val="179319552"/>
        <c:scaling>
          <c:orientation val="minMax"/>
        </c:scaling>
        <c:axPos val="b"/>
        <c:majorTickMark val="in"/>
        <c:tickLblPos val="nextTo"/>
        <c:crossAx val="179321088"/>
        <c:crosses val="autoZero"/>
        <c:auto val="1"/>
        <c:lblAlgn val="ctr"/>
        <c:lblOffset val="100"/>
      </c:catAx>
      <c:valAx>
        <c:axId val="179321088"/>
        <c:scaling>
          <c:orientation val="minMax"/>
        </c:scaling>
        <c:axPos val="l"/>
        <c:numFmt formatCode="0" sourceLinked="0"/>
        <c:majorTickMark val="in"/>
        <c:tickLblPos val="nextTo"/>
        <c:crossAx val="179319552"/>
        <c:crosses val="autoZero"/>
        <c:crossBetween val="between"/>
      </c:valAx>
      <c:spPr>
        <a:ln>
          <a:solidFill>
            <a:prstClr val="black">
              <a:lumMod val="50000"/>
              <a:lumOff val="50000"/>
            </a:prstClr>
          </a:solidFill>
        </a:ln>
      </c:spPr>
    </c:plotArea>
    <c:legend>
      <c:legendPos val="r"/>
      <c:layout>
        <c:manualLayout>
          <c:xMode val="edge"/>
          <c:yMode val="edge"/>
          <c:x val="0.56969281617576151"/>
          <c:y val="0.10179899515980358"/>
          <c:w val="0.30685039370079065"/>
          <c:h val="0.14540242595885119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4141930216303597"/>
          <c:y val="3.1792658990505374E-2"/>
          <c:w val="0.73601449858045065"/>
          <c:h val="0.8011179251386824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Inflation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1986-2009</c:v>
                </c:pt>
                <c:pt idx="1">
                  <c:v>1987-2009</c:v>
                </c:pt>
                <c:pt idx="2">
                  <c:v>1988-2009</c:v>
                </c:pt>
                <c:pt idx="3">
                  <c:v>1989-2009</c:v>
                </c:pt>
                <c:pt idx="4">
                  <c:v>1990-2009</c:v>
                </c:pt>
                <c:pt idx="5">
                  <c:v>1991-2009</c:v>
                </c:pt>
                <c:pt idx="6">
                  <c:v>1992-2009</c:v>
                </c:pt>
                <c:pt idx="7">
                  <c:v>1993-2009</c:v>
                </c:pt>
                <c:pt idx="8">
                  <c:v>1994-2009</c:v>
                </c:pt>
                <c:pt idx="9">
                  <c:v>1995-2009</c:v>
                </c:pt>
                <c:pt idx="10">
                  <c:v>1996-2009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12</c:v>
                </c:pt>
                <c:pt idx="1">
                  <c:v>12</c:v>
                </c:pt>
                <c:pt idx="2">
                  <c:v>11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  <c:pt idx="6">
                  <c:v>10</c:v>
                </c:pt>
                <c:pt idx="7">
                  <c:v>9</c:v>
                </c:pt>
                <c:pt idx="8">
                  <c:v>9</c:v>
                </c:pt>
                <c:pt idx="9">
                  <c:v>9</c:v>
                </c:pt>
                <c:pt idx="10">
                  <c:v>8</c:v>
                </c:pt>
              </c:numCache>
            </c:numRef>
          </c:val>
        </c:ser>
        <c:marker val="1"/>
        <c:axId val="180948352"/>
        <c:axId val="180962816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Hjelpeserie</c:v>
                </c:pt>
              </c:strCache>
            </c:strRef>
          </c:tx>
          <c:spPr>
            <a:ln cap="flat" cmpd="sng">
              <a:noFill/>
              <a:prstDash val="solid"/>
              <a:miter lim="800000"/>
            </a:ln>
          </c:spPr>
          <c:marker>
            <c:spPr>
              <a:noFill/>
              <a:ln>
                <a:noFill/>
                <a:prstDash val="solid"/>
              </a:ln>
            </c:spPr>
          </c:marker>
          <c:cat>
            <c:strRef>
              <c:f>Sheet1!$A$2:$A$12</c:f>
              <c:strCache>
                <c:ptCount val="11"/>
                <c:pt idx="0">
                  <c:v>1986-2009</c:v>
                </c:pt>
                <c:pt idx="1">
                  <c:v>1987-2009</c:v>
                </c:pt>
                <c:pt idx="2">
                  <c:v>1988-2009</c:v>
                </c:pt>
                <c:pt idx="3">
                  <c:v>1989-2009</c:v>
                </c:pt>
                <c:pt idx="4">
                  <c:v>1990-2009</c:v>
                </c:pt>
                <c:pt idx="5">
                  <c:v>1991-2009</c:v>
                </c:pt>
                <c:pt idx="6">
                  <c:v>1992-2009</c:v>
                </c:pt>
                <c:pt idx="7">
                  <c:v>1993-2009</c:v>
                </c:pt>
                <c:pt idx="8">
                  <c:v>1994-2009</c:v>
                </c:pt>
                <c:pt idx="9">
                  <c:v>1995-2009</c:v>
                </c:pt>
                <c:pt idx="10">
                  <c:v>1996-2009</c:v>
                </c:pt>
              </c:strCache>
            </c:strRef>
          </c:cat>
          <c:val>
            <c:numRef>
              <c:f>Sheet1!$C$2:$C$12</c:f>
            </c:numRef>
          </c:val>
        </c:ser>
        <c:marker val="1"/>
        <c:axId val="180986624"/>
        <c:axId val="180964352"/>
      </c:lineChart>
      <c:catAx>
        <c:axId val="180948352"/>
        <c:scaling>
          <c:orientation val="minMax"/>
        </c:scaling>
        <c:axPos val="b"/>
        <c:numFmt formatCode="yyyy" sourceLinked="0"/>
        <c:majorTickMark val="in"/>
        <c:minorTickMark val="in"/>
        <c:tickLblPos val="none"/>
        <c:crossAx val="180962816"/>
        <c:crosses val="autoZero"/>
        <c:auto val="1"/>
        <c:lblAlgn val="ctr"/>
        <c:lblOffset val="100"/>
        <c:tickLblSkip val="3"/>
        <c:tickMarkSkip val="6"/>
      </c:catAx>
      <c:valAx>
        <c:axId val="180962816"/>
        <c:scaling>
          <c:orientation val="minMax"/>
        </c:scaling>
        <c:axPos val="l"/>
        <c:numFmt formatCode="0" sourceLinked="1"/>
        <c:majorTickMark val="in"/>
        <c:tickLblPos val="nextTo"/>
        <c:crossAx val="180948352"/>
        <c:crosses val="autoZero"/>
        <c:crossBetween val="between"/>
      </c:valAx>
      <c:valAx>
        <c:axId val="180964352"/>
        <c:scaling>
          <c:orientation val="minMax"/>
          <c:max val="14"/>
          <c:min val="0"/>
        </c:scaling>
        <c:axPos val="r"/>
        <c:numFmt formatCode="General" sourceLinked="1"/>
        <c:majorTickMark val="in"/>
        <c:tickLblPos val="nextTo"/>
        <c:crossAx val="180986624"/>
        <c:crosses val="max"/>
        <c:crossBetween val="between"/>
      </c:valAx>
      <c:catAx>
        <c:axId val="180986624"/>
        <c:scaling>
          <c:orientation val="minMax"/>
        </c:scaling>
        <c:delete val="1"/>
        <c:axPos val="b"/>
        <c:numFmt formatCode="General" sourceLinked="1"/>
        <c:tickLblPos val="none"/>
        <c:crossAx val="180964352"/>
        <c:crosses val="autoZero"/>
        <c:auto val="1"/>
        <c:lblAlgn val="ctr"/>
        <c:lblOffset val="100"/>
      </c:catAx>
      <c:spPr>
        <a:ln>
          <a:solidFill>
            <a:schemeClr val="bg2">
              <a:lumMod val="65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1"/>
          <c:order val="1"/>
          <c:tx>
            <c:strRef>
              <c:f>Sheet1!$A$3</c:f>
              <c:strCache>
                <c:ptCount val="1"/>
                <c:pt idx="0">
                  <c:v>1987-2009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Sheet1!$B$3:$AP$3</c:f>
              <c:numCache>
                <c:formatCode>0.00</c:formatCode>
                <c:ptCount val="41"/>
                <c:pt idx="0">
                  <c:v>0</c:v>
                </c:pt>
                <c:pt idx="1">
                  <c:v>-0.18000000000000005</c:v>
                </c:pt>
                <c:pt idx="2">
                  <c:v>-0.27</c:v>
                </c:pt>
                <c:pt idx="3">
                  <c:v>-0.39000000000000012</c:v>
                </c:pt>
                <c:pt idx="4">
                  <c:v>-0.47000000000000008</c:v>
                </c:pt>
                <c:pt idx="5">
                  <c:v>-0.53</c:v>
                </c:pt>
                <c:pt idx="6">
                  <c:v>-0.56999999999999995</c:v>
                </c:pt>
                <c:pt idx="7">
                  <c:v>-0.58000000000000007</c:v>
                </c:pt>
                <c:pt idx="8">
                  <c:v>-0.56999999999999995</c:v>
                </c:pt>
                <c:pt idx="9">
                  <c:v>-0.55000000000000004</c:v>
                </c:pt>
                <c:pt idx="10">
                  <c:v>-0.52</c:v>
                </c:pt>
                <c:pt idx="11">
                  <c:v>-0.48000000000000009</c:v>
                </c:pt>
                <c:pt idx="12">
                  <c:v>-0.4200000000000001</c:v>
                </c:pt>
                <c:pt idx="13">
                  <c:v>-0.37000000000000011</c:v>
                </c:pt>
                <c:pt idx="14">
                  <c:v>-0.31000000000000011</c:v>
                </c:pt>
                <c:pt idx="15">
                  <c:v>-0.25</c:v>
                </c:pt>
                <c:pt idx="16">
                  <c:v>-0.2</c:v>
                </c:pt>
                <c:pt idx="17">
                  <c:v>-0.15000000000000005</c:v>
                </c:pt>
                <c:pt idx="18">
                  <c:v>-0.1</c:v>
                </c:pt>
                <c:pt idx="19">
                  <c:v>-0.05</c:v>
                </c:pt>
                <c:pt idx="20">
                  <c:v>-2.0000000000000007E-2</c:v>
                </c:pt>
                <c:pt idx="21">
                  <c:v>2.0000000000000007E-2</c:v>
                </c:pt>
                <c:pt idx="22">
                  <c:v>4.0000000000000015E-2</c:v>
                </c:pt>
                <c:pt idx="23">
                  <c:v>6.0000000000000019E-2</c:v>
                </c:pt>
                <c:pt idx="24">
                  <c:v>8.0000000000000029E-2</c:v>
                </c:pt>
                <c:pt idx="25">
                  <c:v>9.0000000000000024E-2</c:v>
                </c:pt>
                <c:pt idx="26">
                  <c:v>9.0000000000000024E-2</c:v>
                </c:pt>
                <c:pt idx="27">
                  <c:v>0.1</c:v>
                </c:pt>
                <c:pt idx="28">
                  <c:v>0.1</c:v>
                </c:pt>
                <c:pt idx="29">
                  <c:v>9.0000000000000024E-2</c:v>
                </c:pt>
                <c:pt idx="30">
                  <c:v>9.0000000000000024E-2</c:v>
                </c:pt>
                <c:pt idx="31">
                  <c:v>8.0000000000000029E-2</c:v>
                </c:pt>
                <c:pt idx="32">
                  <c:v>7.0000000000000021E-2</c:v>
                </c:pt>
                <c:pt idx="33">
                  <c:v>6.0000000000000019E-2</c:v>
                </c:pt>
                <c:pt idx="34">
                  <c:v>0.05</c:v>
                </c:pt>
                <c:pt idx="35">
                  <c:v>4.0000000000000015E-2</c:v>
                </c:pt>
                <c:pt idx="36">
                  <c:v>3.0000000000000002E-2</c:v>
                </c:pt>
                <c:pt idx="37">
                  <c:v>2.0000000000000007E-2</c:v>
                </c:pt>
                <c:pt idx="38">
                  <c:v>2.0000000000000007E-2</c:v>
                </c:pt>
                <c:pt idx="39">
                  <c:v>1.0000000000000004E-2</c:v>
                </c:pt>
                <c:pt idx="40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1988-2009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Sheet1!$B$4:$AP$4</c:f>
              <c:numCache>
                <c:formatCode>0.00</c:formatCode>
                <c:ptCount val="41"/>
                <c:pt idx="0">
                  <c:v>0</c:v>
                </c:pt>
                <c:pt idx="1">
                  <c:v>-0.17</c:v>
                </c:pt>
                <c:pt idx="2">
                  <c:v>-0.25</c:v>
                </c:pt>
                <c:pt idx="3">
                  <c:v>-0.38000000000000012</c:v>
                </c:pt>
                <c:pt idx="4">
                  <c:v>-0.44</c:v>
                </c:pt>
                <c:pt idx="5">
                  <c:v>-0.4900000000000001</c:v>
                </c:pt>
                <c:pt idx="6">
                  <c:v>-0.52</c:v>
                </c:pt>
                <c:pt idx="7">
                  <c:v>-0.52</c:v>
                </c:pt>
                <c:pt idx="8">
                  <c:v>-0.5</c:v>
                </c:pt>
                <c:pt idx="9">
                  <c:v>-0.48000000000000009</c:v>
                </c:pt>
                <c:pt idx="10">
                  <c:v>-0.44</c:v>
                </c:pt>
                <c:pt idx="11">
                  <c:v>-0.39000000000000012</c:v>
                </c:pt>
                <c:pt idx="12">
                  <c:v>-0.33000000000000013</c:v>
                </c:pt>
                <c:pt idx="13">
                  <c:v>-0.28000000000000008</c:v>
                </c:pt>
                <c:pt idx="14">
                  <c:v>-0.22</c:v>
                </c:pt>
                <c:pt idx="15">
                  <c:v>-0.16</c:v>
                </c:pt>
                <c:pt idx="16">
                  <c:v>-0.11</c:v>
                </c:pt>
                <c:pt idx="17">
                  <c:v>-6.0000000000000019E-2</c:v>
                </c:pt>
                <c:pt idx="18">
                  <c:v>-1.0000000000000004E-2</c:v>
                </c:pt>
                <c:pt idx="19">
                  <c:v>2.0000000000000007E-2</c:v>
                </c:pt>
                <c:pt idx="20">
                  <c:v>6.0000000000000019E-2</c:v>
                </c:pt>
                <c:pt idx="21">
                  <c:v>8.0000000000000029E-2</c:v>
                </c:pt>
                <c:pt idx="22">
                  <c:v>0.1</c:v>
                </c:pt>
                <c:pt idx="23">
                  <c:v>0.11</c:v>
                </c:pt>
                <c:pt idx="24">
                  <c:v>0.12000000000000002</c:v>
                </c:pt>
                <c:pt idx="25">
                  <c:v>0.12000000000000002</c:v>
                </c:pt>
                <c:pt idx="26">
                  <c:v>0.12000000000000002</c:v>
                </c:pt>
                <c:pt idx="27">
                  <c:v>0.11</c:v>
                </c:pt>
                <c:pt idx="28">
                  <c:v>0.1</c:v>
                </c:pt>
                <c:pt idx="29">
                  <c:v>9.0000000000000024E-2</c:v>
                </c:pt>
                <c:pt idx="30">
                  <c:v>8.0000000000000029E-2</c:v>
                </c:pt>
                <c:pt idx="31">
                  <c:v>7.0000000000000021E-2</c:v>
                </c:pt>
                <c:pt idx="32">
                  <c:v>0.05</c:v>
                </c:pt>
                <c:pt idx="33">
                  <c:v>4.0000000000000015E-2</c:v>
                </c:pt>
                <c:pt idx="34">
                  <c:v>3.0000000000000002E-2</c:v>
                </c:pt>
                <c:pt idx="35">
                  <c:v>2.0000000000000007E-2</c:v>
                </c:pt>
                <c:pt idx="36">
                  <c:v>1.0000000000000004E-2</c:v>
                </c:pt>
                <c:pt idx="37">
                  <c:v>0</c:v>
                </c:pt>
                <c:pt idx="38">
                  <c:v>-1.0000000000000004E-2</c:v>
                </c:pt>
                <c:pt idx="39">
                  <c:v>-2.0000000000000007E-2</c:v>
                </c:pt>
                <c:pt idx="40">
                  <c:v>-2.0000000000000007E-2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1989-2009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Sheet1!$B$5:$AP$5</c:f>
              <c:numCache>
                <c:formatCode>0.00</c:formatCode>
                <c:ptCount val="41"/>
                <c:pt idx="0">
                  <c:v>0</c:v>
                </c:pt>
                <c:pt idx="1">
                  <c:v>-0.2</c:v>
                </c:pt>
                <c:pt idx="2">
                  <c:v>-0.27</c:v>
                </c:pt>
                <c:pt idx="3">
                  <c:v>-0.4</c:v>
                </c:pt>
                <c:pt idx="4">
                  <c:v>-0.45</c:v>
                </c:pt>
                <c:pt idx="5">
                  <c:v>-0.5</c:v>
                </c:pt>
                <c:pt idx="6">
                  <c:v>-0.52</c:v>
                </c:pt>
                <c:pt idx="7">
                  <c:v>-0.52</c:v>
                </c:pt>
                <c:pt idx="8">
                  <c:v>-0.5</c:v>
                </c:pt>
                <c:pt idx="9">
                  <c:v>-0.47000000000000008</c:v>
                </c:pt>
                <c:pt idx="10">
                  <c:v>-0.41000000000000009</c:v>
                </c:pt>
                <c:pt idx="11">
                  <c:v>-0.35000000000000009</c:v>
                </c:pt>
                <c:pt idx="12">
                  <c:v>-0.28000000000000008</c:v>
                </c:pt>
                <c:pt idx="13">
                  <c:v>-0.21000000000000005</c:v>
                </c:pt>
                <c:pt idx="14">
                  <c:v>-0.14000000000000001</c:v>
                </c:pt>
                <c:pt idx="15">
                  <c:v>-6.0000000000000019E-2</c:v>
                </c:pt>
                <c:pt idx="16">
                  <c:v>0</c:v>
                </c:pt>
                <c:pt idx="17">
                  <c:v>6.0000000000000019E-2</c:v>
                </c:pt>
                <c:pt idx="18">
                  <c:v>0.11</c:v>
                </c:pt>
                <c:pt idx="19">
                  <c:v>0.16</c:v>
                </c:pt>
                <c:pt idx="20">
                  <c:v>0.19</c:v>
                </c:pt>
                <c:pt idx="21">
                  <c:v>0.21000000000000005</c:v>
                </c:pt>
                <c:pt idx="22">
                  <c:v>0.22</c:v>
                </c:pt>
                <c:pt idx="23">
                  <c:v>0.22</c:v>
                </c:pt>
                <c:pt idx="24">
                  <c:v>0.22</c:v>
                </c:pt>
                <c:pt idx="25">
                  <c:v>0.2</c:v>
                </c:pt>
                <c:pt idx="26">
                  <c:v>0.18000000000000005</c:v>
                </c:pt>
                <c:pt idx="27">
                  <c:v>0.16</c:v>
                </c:pt>
                <c:pt idx="28">
                  <c:v>0.13</c:v>
                </c:pt>
                <c:pt idx="29">
                  <c:v>0.1</c:v>
                </c:pt>
                <c:pt idx="30">
                  <c:v>6.0000000000000019E-2</c:v>
                </c:pt>
                <c:pt idx="31">
                  <c:v>3.0000000000000002E-2</c:v>
                </c:pt>
                <c:pt idx="32">
                  <c:v>1.0000000000000004E-2</c:v>
                </c:pt>
                <c:pt idx="33">
                  <c:v>-2.0000000000000007E-2</c:v>
                </c:pt>
                <c:pt idx="34">
                  <c:v>-4.0000000000000015E-2</c:v>
                </c:pt>
                <c:pt idx="35">
                  <c:v>-6.0000000000000019E-2</c:v>
                </c:pt>
                <c:pt idx="36">
                  <c:v>-8.0000000000000029E-2</c:v>
                </c:pt>
                <c:pt idx="37">
                  <c:v>-9.0000000000000024E-2</c:v>
                </c:pt>
                <c:pt idx="38">
                  <c:v>-9.0000000000000024E-2</c:v>
                </c:pt>
                <c:pt idx="39">
                  <c:v>-9.0000000000000024E-2</c:v>
                </c:pt>
                <c:pt idx="40">
                  <c:v>-9.0000000000000024E-2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1990-2009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Sheet1!$B$6:$AP$6</c:f>
              <c:numCache>
                <c:formatCode>0.00</c:formatCode>
                <c:ptCount val="41"/>
                <c:pt idx="0">
                  <c:v>0</c:v>
                </c:pt>
                <c:pt idx="1">
                  <c:v>-0.18000000000000005</c:v>
                </c:pt>
                <c:pt idx="2">
                  <c:v>-0.23</c:v>
                </c:pt>
                <c:pt idx="3">
                  <c:v>-0.35000000000000009</c:v>
                </c:pt>
                <c:pt idx="4">
                  <c:v>-0.39000000000000012</c:v>
                </c:pt>
                <c:pt idx="5">
                  <c:v>-0.4300000000000001</c:v>
                </c:pt>
                <c:pt idx="6">
                  <c:v>-0.46</c:v>
                </c:pt>
                <c:pt idx="7">
                  <c:v>-0.45</c:v>
                </c:pt>
                <c:pt idx="8">
                  <c:v>-0.44</c:v>
                </c:pt>
                <c:pt idx="9">
                  <c:v>-0.4</c:v>
                </c:pt>
                <c:pt idx="10">
                  <c:v>-0.3600000000000001</c:v>
                </c:pt>
                <c:pt idx="11">
                  <c:v>-0.3000000000000001</c:v>
                </c:pt>
                <c:pt idx="12">
                  <c:v>-0.24000000000000005</c:v>
                </c:pt>
                <c:pt idx="13">
                  <c:v>-0.17</c:v>
                </c:pt>
                <c:pt idx="14">
                  <c:v>-0.1</c:v>
                </c:pt>
                <c:pt idx="15">
                  <c:v>-3.0000000000000002E-2</c:v>
                </c:pt>
                <c:pt idx="16">
                  <c:v>3.0000000000000002E-2</c:v>
                </c:pt>
                <c:pt idx="17">
                  <c:v>9.0000000000000024E-2</c:v>
                </c:pt>
                <c:pt idx="18">
                  <c:v>0.14000000000000001</c:v>
                </c:pt>
                <c:pt idx="19">
                  <c:v>0.18000000000000005</c:v>
                </c:pt>
                <c:pt idx="20">
                  <c:v>0.21000000000000005</c:v>
                </c:pt>
                <c:pt idx="21">
                  <c:v>0.22</c:v>
                </c:pt>
                <c:pt idx="22">
                  <c:v>0.23</c:v>
                </c:pt>
                <c:pt idx="23">
                  <c:v>0.23</c:v>
                </c:pt>
                <c:pt idx="24">
                  <c:v>0.21000000000000005</c:v>
                </c:pt>
                <c:pt idx="25">
                  <c:v>0.19</c:v>
                </c:pt>
                <c:pt idx="26">
                  <c:v>0.17</c:v>
                </c:pt>
                <c:pt idx="27">
                  <c:v>0.14000000000000001</c:v>
                </c:pt>
                <c:pt idx="28">
                  <c:v>0.1</c:v>
                </c:pt>
                <c:pt idx="29">
                  <c:v>7.0000000000000021E-2</c:v>
                </c:pt>
                <c:pt idx="30">
                  <c:v>3.0000000000000002E-2</c:v>
                </c:pt>
                <c:pt idx="31">
                  <c:v>0</c:v>
                </c:pt>
                <c:pt idx="32">
                  <c:v>-3.0000000000000002E-2</c:v>
                </c:pt>
                <c:pt idx="33">
                  <c:v>-6.0000000000000019E-2</c:v>
                </c:pt>
                <c:pt idx="34">
                  <c:v>-8.0000000000000029E-2</c:v>
                </c:pt>
                <c:pt idx="35">
                  <c:v>-0.1</c:v>
                </c:pt>
                <c:pt idx="36">
                  <c:v>-0.11</c:v>
                </c:pt>
                <c:pt idx="37">
                  <c:v>-0.11</c:v>
                </c:pt>
                <c:pt idx="38">
                  <c:v>-0.12000000000000002</c:v>
                </c:pt>
                <c:pt idx="39">
                  <c:v>-0.11</c:v>
                </c:pt>
                <c:pt idx="40">
                  <c:v>-0.1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1991-2009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Sheet1!$B$7:$AP$7</c:f>
              <c:numCache>
                <c:formatCode>0.00</c:formatCode>
                <c:ptCount val="41"/>
                <c:pt idx="0">
                  <c:v>0</c:v>
                </c:pt>
                <c:pt idx="1">
                  <c:v>-0.18000000000000005</c:v>
                </c:pt>
                <c:pt idx="2">
                  <c:v>-0.23</c:v>
                </c:pt>
                <c:pt idx="3">
                  <c:v>-0.3600000000000001</c:v>
                </c:pt>
                <c:pt idx="4">
                  <c:v>-0.39000000000000012</c:v>
                </c:pt>
                <c:pt idx="5">
                  <c:v>-0.4300000000000001</c:v>
                </c:pt>
                <c:pt idx="6">
                  <c:v>-0.45</c:v>
                </c:pt>
                <c:pt idx="7">
                  <c:v>-0.44</c:v>
                </c:pt>
                <c:pt idx="8">
                  <c:v>-0.4300000000000001</c:v>
                </c:pt>
                <c:pt idx="9">
                  <c:v>-0.4</c:v>
                </c:pt>
                <c:pt idx="10">
                  <c:v>-0.3600000000000001</c:v>
                </c:pt>
                <c:pt idx="11">
                  <c:v>-0.31000000000000011</c:v>
                </c:pt>
                <c:pt idx="12">
                  <c:v>-0.25</c:v>
                </c:pt>
                <c:pt idx="13">
                  <c:v>-0.19</c:v>
                </c:pt>
                <c:pt idx="14">
                  <c:v>-0.13</c:v>
                </c:pt>
                <c:pt idx="15">
                  <c:v>-7.0000000000000021E-2</c:v>
                </c:pt>
                <c:pt idx="16">
                  <c:v>-1.0000000000000004E-2</c:v>
                </c:pt>
                <c:pt idx="17">
                  <c:v>4.0000000000000015E-2</c:v>
                </c:pt>
                <c:pt idx="18">
                  <c:v>9.0000000000000024E-2</c:v>
                </c:pt>
                <c:pt idx="19">
                  <c:v>0.12000000000000002</c:v>
                </c:pt>
                <c:pt idx="20">
                  <c:v>0.15000000000000005</c:v>
                </c:pt>
                <c:pt idx="21">
                  <c:v>0.17</c:v>
                </c:pt>
                <c:pt idx="22">
                  <c:v>0.19</c:v>
                </c:pt>
                <c:pt idx="23">
                  <c:v>0.19</c:v>
                </c:pt>
                <c:pt idx="24">
                  <c:v>0.19</c:v>
                </c:pt>
                <c:pt idx="25">
                  <c:v>0.18000000000000005</c:v>
                </c:pt>
                <c:pt idx="26">
                  <c:v>0.16</c:v>
                </c:pt>
                <c:pt idx="27">
                  <c:v>0.14000000000000001</c:v>
                </c:pt>
                <c:pt idx="28">
                  <c:v>0.12000000000000002</c:v>
                </c:pt>
                <c:pt idx="29">
                  <c:v>9.0000000000000024E-2</c:v>
                </c:pt>
                <c:pt idx="30">
                  <c:v>7.0000000000000021E-2</c:v>
                </c:pt>
                <c:pt idx="31">
                  <c:v>4.0000000000000015E-2</c:v>
                </c:pt>
                <c:pt idx="32">
                  <c:v>2.0000000000000007E-2</c:v>
                </c:pt>
                <c:pt idx="33">
                  <c:v>-1.0000000000000004E-2</c:v>
                </c:pt>
                <c:pt idx="34">
                  <c:v>-3.0000000000000002E-2</c:v>
                </c:pt>
                <c:pt idx="35">
                  <c:v>-4.0000000000000015E-2</c:v>
                </c:pt>
                <c:pt idx="36">
                  <c:v>-6.0000000000000019E-2</c:v>
                </c:pt>
                <c:pt idx="37">
                  <c:v>-7.0000000000000021E-2</c:v>
                </c:pt>
                <c:pt idx="38">
                  <c:v>-8.0000000000000029E-2</c:v>
                </c:pt>
                <c:pt idx="39">
                  <c:v>-8.0000000000000029E-2</c:v>
                </c:pt>
                <c:pt idx="40">
                  <c:v>-8.0000000000000029E-2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1992-2009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Sheet1!$B$8:$AP$8</c:f>
              <c:numCache>
                <c:formatCode>0.00</c:formatCode>
                <c:ptCount val="41"/>
                <c:pt idx="0">
                  <c:v>0</c:v>
                </c:pt>
                <c:pt idx="1">
                  <c:v>-0.22</c:v>
                </c:pt>
                <c:pt idx="2">
                  <c:v>-0.28000000000000008</c:v>
                </c:pt>
                <c:pt idx="3">
                  <c:v>-0.39000000000000012</c:v>
                </c:pt>
                <c:pt idx="4">
                  <c:v>-0.41000000000000009</c:v>
                </c:pt>
                <c:pt idx="5">
                  <c:v>-0.4300000000000001</c:v>
                </c:pt>
                <c:pt idx="6">
                  <c:v>-0.44</c:v>
                </c:pt>
                <c:pt idx="7">
                  <c:v>-0.4200000000000001</c:v>
                </c:pt>
                <c:pt idx="8">
                  <c:v>-0.39000000000000012</c:v>
                </c:pt>
                <c:pt idx="9">
                  <c:v>-0.35000000000000009</c:v>
                </c:pt>
                <c:pt idx="10">
                  <c:v>-0.29000000000000009</c:v>
                </c:pt>
                <c:pt idx="11">
                  <c:v>-0.23</c:v>
                </c:pt>
                <c:pt idx="12">
                  <c:v>-0.17</c:v>
                </c:pt>
                <c:pt idx="13">
                  <c:v>-0.11</c:v>
                </c:pt>
                <c:pt idx="14">
                  <c:v>-0.05</c:v>
                </c:pt>
                <c:pt idx="15">
                  <c:v>0</c:v>
                </c:pt>
                <c:pt idx="16">
                  <c:v>0.05</c:v>
                </c:pt>
                <c:pt idx="17">
                  <c:v>9.0000000000000024E-2</c:v>
                </c:pt>
                <c:pt idx="18">
                  <c:v>0.12000000000000002</c:v>
                </c:pt>
                <c:pt idx="19">
                  <c:v>0.14000000000000001</c:v>
                </c:pt>
                <c:pt idx="20">
                  <c:v>0.15000000000000005</c:v>
                </c:pt>
                <c:pt idx="21">
                  <c:v>0.16</c:v>
                </c:pt>
                <c:pt idx="22">
                  <c:v>0.16</c:v>
                </c:pt>
                <c:pt idx="23">
                  <c:v>0.15000000000000005</c:v>
                </c:pt>
                <c:pt idx="24">
                  <c:v>0.14000000000000001</c:v>
                </c:pt>
                <c:pt idx="25">
                  <c:v>0.12000000000000002</c:v>
                </c:pt>
                <c:pt idx="26">
                  <c:v>0.1</c:v>
                </c:pt>
                <c:pt idx="27">
                  <c:v>8.0000000000000029E-2</c:v>
                </c:pt>
                <c:pt idx="28">
                  <c:v>0.05</c:v>
                </c:pt>
                <c:pt idx="29">
                  <c:v>3.0000000000000002E-2</c:v>
                </c:pt>
                <c:pt idx="30">
                  <c:v>1.0000000000000004E-2</c:v>
                </c:pt>
                <c:pt idx="31">
                  <c:v>-1.0000000000000004E-2</c:v>
                </c:pt>
                <c:pt idx="32">
                  <c:v>-2.0000000000000007E-2</c:v>
                </c:pt>
                <c:pt idx="33">
                  <c:v>-4.0000000000000015E-2</c:v>
                </c:pt>
                <c:pt idx="34">
                  <c:v>-0.05</c:v>
                </c:pt>
                <c:pt idx="35">
                  <c:v>-0.05</c:v>
                </c:pt>
                <c:pt idx="36">
                  <c:v>-6.0000000000000019E-2</c:v>
                </c:pt>
                <c:pt idx="37">
                  <c:v>-6.0000000000000019E-2</c:v>
                </c:pt>
                <c:pt idx="38">
                  <c:v>-6.0000000000000019E-2</c:v>
                </c:pt>
                <c:pt idx="39">
                  <c:v>-0.05</c:v>
                </c:pt>
                <c:pt idx="40">
                  <c:v>-0.05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1993-2009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Sheet1!$B$9:$AP$9</c:f>
              <c:numCache>
                <c:formatCode>0.00</c:formatCode>
                <c:ptCount val="41"/>
                <c:pt idx="0">
                  <c:v>0</c:v>
                </c:pt>
                <c:pt idx="1">
                  <c:v>-0.27</c:v>
                </c:pt>
                <c:pt idx="2">
                  <c:v>-0.41000000000000009</c:v>
                </c:pt>
                <c:pt idx="3">
                  <c:v>-0.59</c:v>
                </c:pt>
                <c:pt idx="4">
                  <c:v>-0.67000000000000026</c:v>
                </c:pt>
                <c:pt idx="5">
                  <c:v>-0.7300000000000002</c:v>
                </c:pt>
                <c:pt idx="6">
                  <c:v>-0.74000000000000021</c:v>
                </c:pt>
                <c:pt idx="7">
                  <c:v>-0.7200000000000002</c:v>
                </c:pt>
                <c:pt idx="8">
                  <c:v>-0.66000000000000025</c:v>
                </c:pt>
                <c:pt idx="9">
                  <c:v>-0.58000000000000007</c:v>
                </c:pt>
                <c:pt idx="10">
                  <c:v>-0.48000000000000009</c:v>
                </c:pt>
                <c:pt idx="11">
                  <c:v>-0.37000000000000011</c:v>
                </c:pt>
                <c:pt idx="12">
                  <c:v>-0.26</c:v>
                </c:pt>
                <c:pt idx="13">
                  <c:v>-0.14000000000000001</c:v>
                </c:pt>
                <c:pt idx="14">
                  <c:v>-3.0000000000000002E-2</c:v>
                </c:pt>
                <c:pt idx="15">
                  <c:v>7.0000000000000021E-2</c:v>
                </c:pt>
                <c:pt idx="16">
                  <c:v>0.16</c:v>
                </c:pt>
                <c:pt idx="17">
                  <c:v>0.24000000000000005</c:v>
                </c:pt>
                <c:pt idx="18">
                  <c:v>0.29000000000000009</c:v>
                </c:pt>
                <c:pt idx="19">
                  <c:v>0.33000000000000013</c:v>
                </c:pt>
                <c:pt idx="20">
                  <c:v>0.35000000000000009</c:v>
                </c:pt>
                <c:pt idx="21">
                  <c:v>0.35000000000000009</c:v>
                </c:pt>
                <c:pt idx="22">
                  <c:v>0.33000000000000013</c:v>
                </c:pt>
                <c:pt idx="23">
                  <c:v>0.3000000000000001</c:v>
                </c:pt>
                <c:pt idx="24">
                  <c:v>0.27</c:v>
                </c:pt>
                <c:pt idx="25">
                  <c:v>0.22</c:v>
                </c:pt>
                <c:pt idx="26">
                  <c:v>0.17</c:v>
                </c:pt>
                <c:pt idx="27">
                  <c:v>0.11</c:v>
                </c:pt>
                <c:pt idx="28">
                  <c:v>6.0000000000000019E-2</c:v>
                </c:pt>
                <c:pt idx="29">
                  <c:v>1.0000000000000004E-2</c:v>
                </c:pt>
                <c:pt idx="30">
                  <c:v>-4.0000000000000015E-2</c:v>
                </c:pt>
                <c:pt idx="31">
                  <c:v>-8.0000000000000029E-2</c:v>
                </c:pt>
                <c:pt idx="32">
                  <c:v>-0.11</c:v>
                </c:pt>
                <c:pt idx="33">
                  <c:v>-0.14000000000000001</c:v>
                </c:pt>
                <c:pt idx="34">
                  <c:v>-0.15000000000000005</c:v>
                </c:pt>
                <c:pt idx="35">
                  <c:v>-0.16</c:v>
                </c:pt>
                <c:pt idx="36">
                  <c:v>-0.16</c:v>
                </c:pt>
                <c:pt idx="37">
                  <c:v>-0.15000000000000005</c:v>
                </c:pt>
                <c:pt idx="38">
                  <c:v>-0.14000000000000001</c:v>
                </c:pt>
                <c:pt idx="39">
                  <c:v>-0.12000000000000002</c:v>
                </c:pt>
                <c:pt idx="40">
                  <c:v>-0.1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1994-2009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Sheet1!$B$10:$AP$10</c:f>
              <c:numCache>
                <c:formatCode>0.00</c:formatCode>
                <c:ptCount val="41"/>
                <c:pt idx="0">
                  <c:v>0</c:v>
                </c:pt>
                <c:pt idx="1">
                  <c:v>-0.22</c:v>
                </c:pt>
                <c:pt idx="2">
                  <c:v>-0.3600000000000001</c:v>
                </c:pt>
                <c:pt idx="3">
                  <c:v>-0.54</c:v>
                </c:pt>
                <c:pt idx="4">
                  <c:v>-0.62000000000000022</c:v>
                </c:pt>
                <c:pt idx="5">
                  <c:v>-0.68</c:v>
                </c:pt>
                <c:pt idx="6">
                  <c:v>-0.70000000000000018</c:v>
                </c:pt>
                <c:pt idx="7">
                  <c:v>-0.67000000000000026</c:v>
                </c:pt>
                <c:pt idx="8">
                  <c:v>-0.62000000000000022</c:v>
                </c:pt>
                <c:pt idx="9">
                  <c:v>-0.53</c:v>
                </c:pt>
                <c:pt idx="10">
                  <c:v>-0.4300000000000001</c:v>
                </c:pt>
                <c:pt idx="11">
                  <c:v>-0.31000000000000011</c:v>
                </c:pt>
                <c:pt idx="12">
                  <c:v>-0.18000000000000005</c:v>
                </c:pt>
                <c:pt idx="13">
                  <c:v>-6.0000000000000019E-2</c:v>
                </c:pt>
                <c:pt idx="14">
                  <c:v>6.0000000000000019E-2</c:v>
                </c:pt>
                <c:pt idx="15">
                  <c:v>0.16</c:v>
                </c:pt>
                <c:pt idx="16">
                  <c:v>0.25</c:v>
                </c:pt>
                <c:pt idx="17">
                  <c:v>0.32000000000000012</c:v>
                </c:pt>
                <c:pt idx="18">
                  <c:v>0.3600000000000001</c:v>
                </c:pt>
                <c:pt idx="19">
                  <c:v>0.39000000000000012</c:v>
                </c:pt>
                <c:pt idx="20">
                  <c:v>0.39000000000000012</c:v>
                </c:pt>
                <c:pt idx="21">
                  <c:v>0.37000000000000011</c:v>
                </c:pt>
                <c:pt idx="22">
                  <c:v>0.34</c:v>
                </c:pt>
                <c:pt idx="23">
                  <c:v>0.29000000000000009</c:v>
                </c:pt>
                <c:pt idx="24">
                  <c:v>0.23</c:v>
                </c:pt>
                <c:pt idx="25">
                  <c:v>0.17</c:v>
                </c:pt>
                <c:pt idx="26">
                  <c:v>0.1</c:v>
                </c:pt>
                <c:pt idx="27">
                  <c:v>3.0000000000000002E-2</c:v>
                </c:pt>
                <c:pt idx="28">
                  <c:v>-3.0000000000000002E-2</c:v>
                </c:pt>
                <c:pt idx="29">
                  <c:v>-9.0000000000000024E-2</c:v>
                </c:pt>
                <c:pt idx="30">
                  <c:v>-0.14000000000000001</c:v>
                </c:pt>
                <c:pt idx="31">
                  <c:v>-0.18000000000000005</c:v>
                </c:pt>
                <c:pt idx="32">
                  <c:v>-0.2</c:v>
                </c:pt>
                <c:pt idx="33">
                  <c:v>-0.21000000000000005</c:v>
                </c:pt>
                <c:pt idx="34">
                  <c:v>-0.22</c:v>
                </c:pt>
                <c:pt idx="35">
                  <c:v>-0.21000000000000005</c:v>
                </c:pt>
                <c:pt idx="36">
                  <c:v>-0.19</c:v>
                </c:pt>
                <c:pt idx="37">
                  <c:v>-0.16</c:v>
                </c:pt>
                <c:pt idx="38">
                  <c:v>-0.13</c:v>
                </c:pt>
                <c:pt idx="39">
                  <c:v>-9.0000000000000024E-2</c:v>
                </c:pt>
                <c:pt idx="40">
                  <c:v>-0.05</c:v>
                </c:pt>
              </c:numCache>
            </c:numRef>
          </c:val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1995-2009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Sheet1!$B$11:$AP$11</c:f>
              <c:numCache>
                <c:formatCode>0.00</c:formatCode>
                <c:ptCount val="41"/>
                <c:pt idx="0">
                  <c:v>0</c:v>
                </c:pt>
                <c:pt idx="1">
                  <c:v>-0.23</c:v>
                </c:pt>
                <c:pt idx="2">
                  <c:v>-0.3600000000000001</c:v>
                </c:pt>
                <c:pt idx="3">
                  <c:v>-0.56000000000000005</c:v>
                </c:pt>
                <c:pt idx="4">
                  <c:v>-0.63000000000000023</c:v>
                </c:pt>
                <c:pt idx="5">
                  <c:v>-0.68</c:v>
                </c:pt>
                <c:pt idx="6">
                  <c:v>-0.69000000000000017</c:v>
                </c:pt>
                <c:pt idx="7">
                  <c:v>-0.65000000000000024</c:v>
                </c:pt>
                <c:pt idx="8">
                  <c:v>-0.59</c:v>
                </c:pt>
                <c:pt idx="9">
                  <c:v>-0.5</c:v>
                </c:pt>
                <c:pt idx="10">
                  <c:v>-0.39000000000000012</c:v>
                </c:pt>
                <c:pt idx="11">
                  <c:v>-0.27</c:v>
                </c:pt>
                <c:pt idx="12">
                  <c:v>-0.15000000000000005</c:v>
                </c:pt>
                <c:pt idx="13">
                  <c:v>-3.0000000000000002E-2</c:v>
                </c:pt>
                <c:pt idx="14">
                  <c:v>8.0000000000000029E-2</c:v>
                </c:pt>
                <c:pt idx="15">
                  <c:v>0.18000000000000005</c:v>
                </c:pt>
                <c:pt idx="16">
                  <c:v>0.26</c:v>
                </c:pt>
                <c:pt idx="17">
                  <c:v>0.32000000000000012</c:v>
                </c:pt>
                <c:pt idx="18">
                  <c:v>0.3600000000000001</c:v>
                </c:pt>
                <c:pt idx="19">
                  <c:v>0.38000000000000012</c:v>
                </c:pt>
                <c:pt idx="20">
                  <c:v>0.38000000000000012</c:v>
                </c:pt>
                <c:pt idx="21">
                  <c:v>0.35000000000000009</c:v>
                </c:pt>
                <c:pt idx="22">
                  <c:v>0.32000000000000012</c:v>
                </c:pt>
                <c:pt idx="23">
                  <c:v>0.27</c:v>
                </c:pt>
                <c:pt idx="24">
                  <c:v>0.21000000000000005</c:v>
                </c:pt>
                <c:pt idx="25">
                  <c:v>0.14000000000000001</c:v>
                </c:pt>
                <c:pt idx="26">
                  <c:v>8.0000000000000029E-2</c:v>
                </c:pt>
                <c:pt idx="27">
                  <c:v>1.0000000000000004E-2</c:v>
                </c:pt>
                <c:pt idx="28">
                  <c:v>-0.05</c:v>
                </c:pt>
                <c:pt idx="29">
                  <c:v>-0.1</c:v>
                </c:pt>
                <c:pt idx="30">
                  <c:v>-0.14000000000000001</c:v>
                </c:pt>
                <c:pt idx="31">
                  <c:v>-0.17</c:v>
                </c:pt>
                <c:pt idx="32">
                  <c:v>-0.2</c:v>
                </c:pt>
                <c:pt idx="33">
                  <c:v>-0.21000000000000005</c:v>
                </c:pt>
                <c:pt idx="34">
                  <c:v>-0.2</c:v>
                </c:pt>
                <c:pt idx="35">
                  <c:v>-0.19</c:v>
                </c:pt>
                <c:pt idx="36">
                  <c:v>-0.17</c:v>
                </c:pt>
                <c:pt idx="37">
                  <c:v>-0.14000000000000001</c:v>
                </c:pt>
                <c:pt idx="38">
                  <c:v>-0.11</c:v>
                </c:pt>
                <c:pt idx="39">
                  <c:v>-8.0000000000000029E-2</c:v>
                </c:pt>
                <c:pt idx="40">
                  <c:v>-4.0000000000000015E-2</c:v>
                </c:pt>
              </c:numCache>
            </c:numRef>
          </c:val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1996-2009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Sheet1!$B$12:$AP$12</c:f>
              <c:numCache>
                <c:formatCode>0.00</c:formatCode>
                <c:ptCount val="41"/>
                <c:pt idx="0">
                  <c:v>0</c:v>
                </c:pt>
                <c:pt idx="1">
                  <c:v>-0.17</c:v>
                </c:pt>
                <c:pt idx="2">
                  <c:v>-0.28000000000000008</c:v>
                </c:pt>
                <c:pt idx="3">
                  <c:v>-0.44</c:v>
                </c:pt>
                <c:pt idx="4">
                  <c:v>-0.4900000000000001</c:v>
                </c:pt>
                <c:pt idx="5">
                  <c:v>-0.51</c:v>
                </c:pt>
                <c:pt idx="6">
                  <c:v>-0.5</c:v>
                </c:pt>
                <c:pt idx="7">
                  <c:v>-0.44</c:v>
                </c:pt>
                <c:pt idx="8">
                  <c:v>-0.37000000000000011</c:v>
                </c:pt>
                <c:pt idx="9">
                  <c:v>-0.28000000000000008</c:v>
                </c:pt>
                <c:pt idx="10">
                  <c:v>-0.18000000000000005</c:v>
                </c:pt>
                <c:pt idx="11">
                  <c:v>-7.0000000000000021E-2</c:v>
                </c:pt>
                <c:pt idx="12">
                  <c:v>3.0000000000000002E-2</c:v>
                </c:pt>
                <c:pt idx="13">
                  <c:v>0.11</c:v>
                </c:pt>
                <c:pt idx="14">
                  <c:v>0.19</c:v>
                </c:pt>
                <c:pt idx="15">
                  <c:v>0.24000000000000005</c:v>
                </c:pt>
                <c:pt idx="16">
                  <c:v>0.28000000000000008</c:v>
                </c:pt>
                <c:pt idx="17">
                  <c:v>0.3000000000000001</c:v>
                </c:pt>
                <c:pt idx="18">
                  <c:v>0.29000000000000009</c:v>
                </c:pt>
                <c:pt idx="19">
                  <c:v>0.27</c:v>
                </c:pt>
                <c:pt idx="20">
                  <c:v>0.24000000000000005</c:v>
                </c:pt>
                <c:pt idx="21">
                  <c:v>0.19</c:v>
                </c:pt>
                <c:pt idx="22">
                  <c:v>0.14000000000000001</c:v>
                </c:pt>
                <c:pt idx="23">
                  <c:v>8.0000000000000029E-2</c:v>
                </c:pt>
                <c:pt idx="24">
                  <c:v>2.0000000000000007E-2</c:v>
                </c:pt>
                <c:pt idx="25">
                  <c:v>-3.0000000000000002E-2</c:v>
                </c:pt>
                <c:pt idx="26">
                  <c:v>-8.0000000000000029E-2</c:v>
                </c:pt>
                <c:pt idx="27">
                  <c:v>-0.12000000000000002</c:v>
                </c:pt>
                <c:pt idx="28">
                  <c:v>-0.14000000000000001</c:v>
                </c:pt>
                <c:pt idx="29">
                  <c:v>-0.16</c:v>
                </c:pt>
                <c:pt idx="30">
                  <c:v>-0.16</c:v>
                </c:pt>
                <c:pt idx="31">
                  <c:v>-0.16</c:v>
                </c:pt>
                <c:pt idx="32">
                  <c:v>-0.15000000000000005</c:v>
                </c:pt>
                <c:pt idx="33">
                  <c:v>-0.12000000000000002</c:v>
                </c:pt>
                <c:pt idx="34">
                  <c:v>-0.1</c:v>
                </c:pt>
                <c:pt idx="35">
                  <c:v>-7.0000000000000021E-2</c:v>
                </c:pt>
                <c:pt idx="36">
                  <c:v>-3.0000000000000002E-2</c:v>
                </c:pt>
                <c:pt idx="37">
                  <c:v>0</c:v>
                </c:pt>
                <c:pt idx="38">
                  <c:v>3.0000000000000002E-2</c:v>
                </c:pt>
                <c:pt idx="39">
                  <c:v>0.05</c:v>
                </c:pt>
                <c:pt idx="40">
                  <c:v>7.0000000000000021E-2</c:v>
                </c:pt>
              </c:numCache>
            </c:numRef>
          </c:val>
        </c:ser>
        <c:marker val="1"/>
        <c:axId val="179033600"/>
        <c:axId val="179035136"/>
      </c:lineChar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1986-2009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Sheet1!$B$2:$AP$2</c:f>
              <c:numCache>
                <c:formatCode>0.00</c:formatCode>
                <c:ptCount val="41"/>
                <c:pt idx="0">
                  <c:v>0</c:v>
                </c:pt>
                <c:pt idx="1">
                  <c:v>-0.17</c:v>
                </c:pt>
                <c:pt idx="2">
                  <c:v>-0.29000000000000009</c:v>
                </c:pt>
                <c:pt idx="3">
                  <c:v>-0.45</c:v>
                </c:pt>
                <c:pt idx="4">
                  <c:v>-0.54</c:v>
                </c:pt>
                <c:pt idx="5">
                  <c:v>-0.62000000000000022</c:v>
                </c:pt>
                <c:pt idx="6">
                  <c:v>-0.67000000000000026</c:v>
                </c:pt>
                <c:pt idx="7">
                  <c:v>-0.69000000000000017</c:v>
                </c:pt>
                <c:pt idx="8">
                  <c:v>-0.69000000000000017</c:v>
                </c:pt>
                <c:pt idx="9">
                  <c:v>-0.68</c:v>
                </c:pt>
                <c:pt idx="10">
                  <c:v>-0.66000000000000025</c:v>
                </c:pt>
                <c:pt idx="11">
                  <c:v>-0.62000000000000022</c:v>
                </c:pt>
                <c:pt idx="12">
                  <c:v>-0.58000000000000007</c:v>
                </c:pt>
                <c:pt idx="13">
                  <c:v>-0.53</c:v>
                </c:pt>
                <c:pt idx="14">
                  <c:v>-0.4900000000000001</c:v>
                </c:pt>
                <c:pt idx="15">
                  <c:v>-0.44</c:v>
                </c:pt>
                <c:pt idx="16">
                  <c:v>-0.39000000000000012</c:v>
                </c:pt>
                <c:pt idx="17">
                  <c:v>-0.34</c:v>
                </c:pt>
                <c:pt idx="18">
                  <c:v>-0.29000000000000009</c:v>
                </c:pt>
                <c:pt idx="19">
                  <c:v>-0.25</c:v>
                </c:pt>
                <c:pt idx="20">
                  <c:v>-0.21000000000000005</c:v>
                </c:pt>
                <c:pt idx="21">
                  <c:v>-0.18000000000000005</c:v>
                </c:pt>
                <c:pt idx="22">
                  <c:v>-0.14000000000000001</c:v>
                </c:pt>
                <c:pt idx="23">
                  <c:v>-0.11</c:v>
                </c:pt>
                <c:pt idx="24">
                  <c:v>-9.0000000000000024E-2</c:v>
                </c:pt>
                <c:pt idx="25">
                  <c:v>-7.0000000000000021E-2</c:v>
                </c:pt>
                <c:pt idx="26">
                  <c:v>-0.05</c:v>
                </c:pt>
                <c:pt idx="27">
                  <c:v>-3.0000000000000002E-2</c:v>
                </c:pt>
                <c:pt idx="28">
                  <c:v>-2.0000000000000007E-2</c:v>
                </c:pt>
                <c:pt idx="29">
                  <c:v>0</c:v>
                </c:pt>
                <c:pt idx="30">
                  <c:v>0</c:v>
                </c:pt>
                <c:pt idx="31">
                  <c:v>1.0000000000000004E-2</c:v>
                </c:pt>
                <c:pt idx="32">
                  <c:v>2.0000000000000007E-2</c:v>
                </c:pt>
                <c:pt idx="33">
                  <c:v>2.0000000000000007E-2</c:v>
                </c:pt>
                <c:pt idx="34">
                  <c:v>2.0000000000000007E-2</c:v>
                </c:pt>
                <c:pt idx="35">
                  <c:v>3.0000000000000002E-2</c:v>
                </c:pt>
                <c:pt idx="36">
                  <c:v>3.0000000000000002E-2</c:v>
                </c:pt>
                <c:pt idx="37">
                  <c:v>3.0000000000000002E-2</c:v>
                </c:pt>
                <c:pt idx="38">
                  <c:v>3.0000000000000002E-2</c:v>
                </c:pt>
                <c:pt idx="39">
                  <c:v>2.0000000000000007E-2</c:v>
                </c:pt>
                <c:pt idx="40">
                  <c:v>2.0000000000000007E-2</c:v>
                </c:pt>
              </c:numCache>
            </c:numRef>
          </c:val>
        </c:ser>
        <c:marker val="1"/>
        <c:axId val="179042560"/>
        <c:axId val="179041024"/>
      </c:lineChart>
      <c:catAx>
        <c:axId val="179033600"/>
        <c:scaling>
          <c:orientation val="minMax"/>
        </c:scaling>
        <c:axPos val="b"/>
        <c:majorTickMark val="in"/>
        <c:tickLblPos val="nextTo"/>
        <c:crossAx val="179035136"/>
        <c:crossesAt val="-0.8"/>
        <c:auto val="1"/>
        <c:lblAlgn val="ctr"/>
        <c:lblOffset val="100"/>
        <c:tickLblSkip val="8"/>
        <c:tickMarkSkip val="8"/>
      </c:catAx>
      <c:valAx>
        <c:axId val="179035136"/>
        <c:scaling>
          <c:orientation val="minMax"/>
          <c:min val="-0.8"/>
        </c:scaling>
        <c:axPos val="l"/>
        <c:numFmt formatCode="0.0" sourceLinked="0"/>
        <c:majorTickMark val="in"/>
        <c:tickLblPos val="nextTo"/>
        <c:crossAx val="179033600"/>
        <c:crosses val="autoZero"/>
        <c:crossBetween val="between"/>
      </c:valAx>
      <c:valAx>
        <c:axId val="179041024"/>
        <c:scaling>
          <c:orientation val="minMax"/>
          <c:max val="0.60000000000000064"/>
          <c:min val="-0.8"/>
        </c:scaling>
        <c:axPos val="r"/>
        <c:numFmt formatCode="0.0" sourceLinked="0"/>
        <c:majorTickMark val="in"/>
        <c:tickLblPos val="nextTo"/>
        <c:crossAx val="179042560"/>
        <c:crosses val="max"/>
        <c:crossBetween val="between"/>
        <c:majorUnit val="0.2"/>
      </c:valAx>
      <c:catAx>
        <c:axId val="179042560"/>
        <c:scaling>
          <c:orientation val="minMax"/>
        </c:scaling>
        <c:axPos val="b"/>
        <c:majorTickMark val="none"/>
        <c:tickLblPos val="none"/>
        <c:crossAx val="179041024"/>
        <c:crossesAt val="0"/>
        <c:auto val="1"/>
        <c:lblAlgn val="ctr"/>
        <c:lblOffset val="100"/>
      </c:cat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Sheet1!$A$2:$AP$2</c:f>
              <c:numCache>
                <c:formatCode>General</c:formatCode>
                <c:ptCount val="42"/>
                <c:pt idx="0">
                  <c:v>0</c:v>
                </c:pt>
                <c:pt idx="1">
                  <c:v>0</c:v>
                </c:pt>
                <c:pt idx="2" formatCode="0.00">
                  <c:v>-1.1018672345888885E-2</c:v>
                </c:pt>
                <c:pt idx="3" formatCode="0.00">
                  <c:v>3.880725674726989E-2</c:v>
                </c:pt>
                <c:pt idx="4" formatCode="0.00">
                  <c:v>2.312506741168718E-2</c:v>
                </c:pt>
                <c:pt idx="5" formatCode="0.00">
                  <c:v>-1.4598919552354657E-3</c:v>
                </c:pt>
                <c:pt idx="6" formatCode="0.00">
                  <c:v>-4.2214534242956445E-2</c:v>
                </c:pt>
                <c:pt idx="7" formatCode="0.00">
                  <c:v>-8.5034330890157106E-2</c:v>
                </c:pt>
                <c:pt idx="8" formatCode="0.00">
                  <c:v>-0.1238988386484127</c:v>
                </c:pt>
                <c:pt idx="9" formatCode="0.00">
                  <c:v>-0.15595968095137316</c:v>
                </c:pt>
                <c:pt idx="10" formatCode="0.00">
                  <c:v>-0.18052699336282607</c:v>
                </c:pt>
                <c:pt idx="11" formatCode="0.00">
                  <c:v>-0.19712000163841378</c:v>
                </c:pt>
                <c:pt idx="12" formatCode="0.00">
                  <c:v>-0.20661725879262216</c:v>
                </c:pt>
                <c:pt idx="13" formatCode="0.00">
                  <c:v>-0.20995118993639475</c:v>
                </c:pt>
                <c:pt idx="14" formatCode="0.00">
                  <c:v>-0.20807100804535125</c:v>
                </c:pt>
                <c:pt idx="15" formatCode="0.00">
                  <c:v>-0.2020279508457154</c:v>
                </c:pt>
                <c:pt idx="16" formatCode="0.00">
                  <c:v>-0.19276148314156666</c:v>
                </c:pt>
                <c:pt idx="17" formatCode="0.00">
                  <c:v>-0.18110030487642664</c:v>
                </c:pt>
                <c:pt idx="18" formatCode="0.00">
                  <c:v>-0.16778917316865297</c:v>
                </c:pt>
                <c:pt idx="19" formatCode="0.00">
                  <c:v>-0.15345623413035994</c:v>
                </c:pt>
                <c:pt idx="20" formatCode="0.00">
                  <c:v>-0.13862531805120845</c:v>
                </c:pt>
                <c:pt idx="21" formatCode="0.00">
                  <c:v>-0.12372971030887708</c:v>
                </c:pt>
                <c:pt idx="22" formatCode="0.00">
                  <c:v>-0.10911474565283361</c:v>
                </c:pt>
                <c:pt idx="23" formatCode="0.00">
                  <c:v>-9.5049036004409823E-2</c:v>
                </c:pt>
                <c:pt idx="24" formatCode="0.00">
                  <c:v>-8.1734893675263445E-2</c:v>
                </c:pt>
                <c:pt idx="25" formatCode="0.00">
                  <c:v>-6.9316204956852923E-2</c:v>
                </c:pt>
                <c:pt idx="26" formatCode="0.00">
                  <c:v>-5.7887430791580444E-2</c:v>
                </c:pt>
                <c:pt idx="27" formatCode="0.00">
                  <c:v>-4.7501729555409697E-2</c:v>
                </c:pt>
                <c:pt idx="28" formatCode="0.00">
                  <c:v>-3.8177999057307094E-2</c:v>
                </c:pt>
                <c:pt idx="29" formatCode="0.00">
                  <c:v>-2.9907527814739137E-2</c:v>
                </c:pt>
                <c:pt idx="30" formatCode="0.00">
                  <c:v>-2.2659857013543928E-2</c:v>
                </c:pt>
                <c:pt idx="31" formatCode="0.00">
                  <c:v>-1.6387869543536573E-2</c:v>
                </c:pt>
                <c:pt idx="32" formatCode="0.00">
                  <c:v>-1.1032266316196648E-2</c:v>
                </c:pt>
                <c:pt idx="33" formatCode="0.00">
                  <c:v>-6.5253870487192236E-3</c:v>
                </c:pt>
                <c:pt idx="34" formatCode="0.00">
                  <c:v>-2.7944262300857287E-3</c:v>
                </c:pt>
                <c:pt idx="35" formatCode="0.00">
                  <c:v>2.3588280288826206E-4</c:v>
                </c:pt>
                <c:pt idx="36" formatCode="0.00">
                  <c:v>2.6410807782093967E-3</c:v>
                </c:pt>
                <c:pt idx="37" formatCode="0.00">
                  <c:v>4.4952383243654559E-3</c:v>
                </c:pt>
                <c:pt idx="38" formatCode="0.00">
                  <c:v>5.8695993504680388E-3</c:v>
                </c:pt>
                <c:pt idx="39" formatCode="0.00">
                  <c:v>6.8315658334931507E-3</c:v>
                </c:pt>
                <c:pt idx="40" formatCode="0.00">
                  <c:v>7.4439764535056269E-3</c:v>
                </c:pt>
                <c:pt idx="41" formatCode="0.00">
                  <c:v>7.7646344392590634E-3</c:v>
                </c:pt>
              </c:numCache>
            </c:numRef>
          </c:val>
        </c:ser>
        <c:ser>
          <c:idx val="2"/>
          <c:order val="2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Sheet1!$A$4:$AP$4</c:f>
              <c:numCache>
                <c:formatCode>General</c:formatCode>
                <c:ptCount val="42"/>
                <c:pt idx="0">
                  <c:v>0</c:v>
                </c:pt>
                <c:pt idx="1">
                  <c:v>0</c:v>
                </c:pt>
                <c:pt idx="2" formatCode="0.00">
                  <c:v>-1.8995613060329517E-2</c:v>
                </c:pt>
                <c:pt idx="3" formatCode="0.00">
                  <c:v>2.9651348474092756E-2</c:v>
                </c:pt>
                <c:pt idx="4" formatCode="0.00">
                  <c:v>1.9972813875874827E-2</c:v>
                </c:pt>
                <c:pt idx="5" formatCode="0.00">
                  <c:v>1.0845374386462278E-2</c:v>
                </c:pt>
                <c:pt idx="6" formatCode="0.00">
                  <c:v>-2.2757142378131982E-2</c:v>
                </c:pt>
                <c:pt idx="7" formatCode="0.00">
                  <c:v>-5.3964066426557315E-2</c:v>
                </c:pt>
                <c:pt idx="8" formatCode="0.00">
                  <c:v>-8.3839912545093084E-2</c:v>
                </c:pt>
                <c:pt idx="9" formatCode="0.00">
                  <c:v>-0.10831420716809564</c:v>
                </c:pt>
                <c:pt idx="10" formatCode="0.00">
                  <c:v>-0.12600666718277753</c:v>
                </c:pt>
                <c:pt idx="11" formatCode="0.00">
                  <c:v>-0.13688729792967463</c:v>
                </c:pt>
                <c:pt idx="12" formatCode="0.00">
                  <c:v>-0.14165479442020421</c:v>
                </c:pt>
                <c:pt idx="13" formatCode="0.00">
                  <c:v>-0.14085450089031101</c:v>
                </c:pt>
                <c:pt idx="14" formatCode="0.00">
                  <c:v>-0.13541281639239047</c:v>
                </c:pt>
                <c:pt idx="15" formatCode="0.00">
                  <c:v>-0.12624320719307094</c:v>
                </c:pt>
                <c:pt idx="16" formatCode="0.00">
                  <c:v>-0.11419095584017738</c:v>
                </c:pt>
                <c:pt idx="17" formatCode="0.00">
                  <c:v>-0.10010658487344266</c:v>
                </c:pt>
                <c:pt idx="18" formatCode="0.00">
                  <c:v>-8.4768281368799867E-2</c:v>
                </c:pt>
                <c:pt idx="19" formatCode="0.00">
                  <c:v>-6.8870556578280367E-2</c:v>
                </c:pt>
                <c:pt idx="20" formatCode="0.00">
                  <c:v>-5.3029167736162605E-2</c:v>
                </c:pt>
                <c:pt idx="21" formatCode="0.00">
                  <c:v>-3.7764629866963786E-2</c:v>
                </c:pt>
                <c:pt idx="22" formatCode="0.00">
                  <c:v>-2.3499632432980685E-2</c:v>
                </c:pt>
                <c:pt idx="23" formatCode="0.00">
                  <c:v>-1.056227190682185E-2</c:v>
                </c:pt>
                <c:pt idx="24" formatCode="0.00">
                  <c:v>8.1254129350857233E-4</c:v>
                </c:pt>
                <c:pt idx="25" formatCode="0.00">
                  <c:v>1.0476934155522094E-2</c:v>
                </c:pt>
                <c:pt idx="26" formatCode="0.00">
                  <c:v>1.8361698093958718E-2</c:v>
                </c:pt>
                <c:pt idx="27" formatCode="0.00">
                  <c:v>2.4467273963649776E-2</c:v>
                </c:pt>
                <c:pt idx="28" formatCode="0.00">
                  <c:v>2.8853391124922093E-2</c:v>
                </c:pt>
                <c:pt idx="29" formatCode="0.00">
                  <c:v>3.1628233173172988E-2</c:v>
                </c:pt>
                <c:pt idx="30" formatCode="0.00">
                  <c:v>3.2937719080870786E-2</c:v>
                </c:pt>
                <c:pt idx="31" formatCode="0.00">
                  <c:v>3.2955042730829179E-2</c:v>
                </c:pt>
                <c:pt idx="32" formatCode="0.00">
                  <c:v>3.1870849504123847E-2</c:v>
                </c:pt>
                <c:pt idx="33" formatCode="0.00">
                  <c:v>2.9884306772574015E-2</c:v>
                </c:pt>
                <c:pt idx="34" formatCode="0.00">
                  <c:v>2.7195198619742067E-2</c:v>
                </c:pt>
                <c:pt idx="35" formatCode="0.00">
                  <c:v>2.3997170435953927E-2</c:v>
                </c:pt>
                <c:pt idx="36" formatCode="0.00">
                  <c:v>2.0472181759415228E-2</c:v>
                </c:pt>
                <c:pt idx="37" formatCode="0.00">
                  <c:v>1.6786167304466748E-2</c:v>
                </c:pt>
                <c:pt idx="38" formatCode="0.00">
                  <c:v>1.3085874726134811E-2</c:v>
                </c:pt>
                <c:pt idx="39" formatCode="0.00">
                  <c:v>9.4968108407432351E-3</c:v>
                </c:pt>
                <c:pt idx="40" formatCode="0.00">
                  <c:v>6.1221996527699865E-3</c:v>
                </c:pt>
                <c:pt idx="41" formatCode="0.00">
                  <c:v>3.0428377129873472E-3</c:v>
                </c:pt>
              </c:numCache>
            </c:numRef>
          </c:val>
        </c:ser>
        <c:ser>
          <c:idx val="3"/>
          <c:order val="3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Sheet1!$A$5:$AP$5</c:f>
              <c:numCache>
                <c:formatCode>General</c:formatCode>
                <c:ptCount val="42"/>
                <c:pt idx="0">
                  <c:v>0</c:v>
                </c:pt>
                <c:pt idx="1">
                  <c:v>0</c:v>
                </c:pt>
                <c:pt idx="2" formatCode="0.00">
                  <c:v>-3.2985911668157959E-2</c:v>
                </c:pt>
                <c:pt idx="3" formatCode="0.00">
                  <c:v>2.5990815834559509E-2</c:v>
                </c:pt>
                <c:pt idx="4" formatCode="0.00">
                  <c:v>8.7550676690934786E-3</c:v>
                </c:pt>
                <c:pt idx="5" formatCode="0.00">
                  <c:v>-2.0845178274182458E-4</c:v>
                </c:pt>
                <c:pt idx="6" formatCode="0.00">
                  <c:v>-3.8030778710494942E-2</c:v>
                </c:pt>
                <c:pt idx="7" formatCode="0.00">
                  <c:v>-6.9697337392792963E-2</c:v>
                </c:pt>
                <c:pt idx="8" formatCode="0.00">
                  <c:v>-0.10180592328883778</c:v>
                </c:pt>
                <c:pt idx="9" formatCode="0.00">
                  <c:v>-0.12735114396030492</c:v>
                </c:pt>
                <c:pt idx="10" formatCode="0.00">
                  <c:v>-0.14604779352347275</c:v>
                </c:pt>
                <c:pt idx="11" formatCode="0.00">
                  <c:v>-0.15726257867802709</c:v>
                </c:pt>
                <c:pt idx="12" formatCode="0.00">
                  <c:v>-0.16145814327893504</c:v>
                </c:pt>
                <c:pt idx="13" formatCode="0.00">
                  <c:v>-0.15896580393635457</c:v>
                </c:pt>
                <c:pt idx="14" formatCode="0.00">
                  <c:v>-0.15065829911600309</c:v>
                </c:pt>
                <c:pt idx="15" formatCode="0.00">
                  <c:v>-0.13743366414948366</c:v>
                </c:pt>
                <c:pt idx="16" formatCode="0.00">
                  <c:v>-0.12028025028416077</c:v>
                </c:pt>
                <c:pt idx="17" formatCode="0.00">
                  <c:v>-0.10026229254252539</c:v>
                </c:pt>
                <c:pt idx="18" formatCode="0.00">
                  <c:v>-7.842904897612954E-2</c:v>
                </c:pt>
                <c:pt idx="19" formatCode="0.00">
                  <c:v>-5.5792516197036207E-2</c:v>
                </c:pt>
                <c:pt idx="20" formatCode="0.00">
                  <c:v>-3.3297684472345442E-2</c:v>
                </c:pt>
                <c:pt idx="21" formatCode="0.00">
                  <c:v>-1.1786943768428135E-2</c:v>
                </c:pt>
                <c:pt idx="22" formatCode="0.00">
                  <c:v>8.0193192051180983E-3</c:v>
                </c:pt>
                <c:pt idx="23" formatCode="0.00">
                  <c:v>2.5536924443808198E-2</c:v>
                </c:pt>
                <c:pt idx="24" formatCode="0.00">
                  <c:v>4.0327874964015534E-2</c:v>
                </c:pt>
                <c:pt idx="25" formatCode="0.00">
                  <c:v>5.2101819250940692E-2</c:v>
                </c:pt>
                <c:pt idx="26" formatCode="0.00">
                  <c:v>6.0712277309768546E-2</c:v>
                </c:pt>
                <c:pt idx="27" formatCode="0.00">
                  <c:v>6.614801837153278E-2</c:v>
                </c:pt>
                <c:pt idx="28" formatCode="0.00">
                  <c:v>6.8519851438846563E-2</c:v>
                </c:pt>
                <c:pt idx="29" formatCode="0.00">
                  <c:v>6.8044180650626188E-2</c:v>
                </c:pt>
                <c:pt idx="30" formatCode="0.00">
                  <c:v>6.5024224712857195E-2</c:v>
                </c:pt>
                <c:pt idx="31" formatCode="0.00">
                  <c:v>5.9829756052161655E-2</c:v>
                </c:pt>
                <c:pt idx="32" formatCode="0.00">
                  <c:v>5.2876352960757447E-2</c:v>
                </c:pt>
                <c:pt idx="33" formatCode="0.00">
                  <c:v>4.4604988843302412E-2</c:v>
                </c:pt>
                <c:pt idx="34" formatCode="0.00">
                  <c:v>3.5462688823787489E-2</c:v>
                </c:pt>
                <c:pt idx="35" formatCode="0.00">
                  <c:v>2.5884896314857547E-2</c:v>
                </c:pt>
                <c:pt idx="36" formatCode="0.00">
                  <c:v>1.6280046700838401E-2</c:v>
                </c:pt>
                <c:pt idx="37" formatCode="0.00">
                  <c:v>7.0167128484493668E-3</c:v>
                </c:pt>
                <c:pt idx="38" formatCode="0.00">
                  <c:v>-1.5864432313102239E-3</c:v>
                </c:pt>
                <c:pt idx="39" formatCode="0.00">
                  <c:v>-9.2678114636531202E-3</c:v>
                </c:pt>
                <c:pt idx="40" formatCode="0.00">
                  <c:v>-1.582708685479842E-2</c:v>
                </c:pt>
                <c:pt idx="41" formatCode="0.00">
                  <c:v>-2.1126761466159872E-2</c:v>
                </c:pt>
              </c:numCache>
            </c:numRef>
          </c:val>
        </c:ser>
        <c:ser>
          <c:idx val="4"/>
          <c:order val="4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Sheet1!$A$6:$AP$6</c:f>
              <c:numCache>
                <c:formatCode>General</c:formatCode>
                <c:ptCount val="42"/>
                <c:pt idx="0">
                  <c:v>0</c:v>
                </c:pt>
                <c:pt idx="1">
                  <c:v>0</c:v>
                </c:pt>
                <c:pt idx="2" formatCode="0.00">
                  <c:v>-4.6678142144540455E-2</c:v>
                </c:pt>
                <c:pt idx="3" formatCode="0.00">
                  <c:v>1.5964886444786927E-2</c:v>
                </c:pt>
                <c:pt idx="4" formatCode="0.00">
                  <c:v>-7.6596048694721464E-4</c:v>
                </c:pt>
                <c:pt idx="5" formatCode="0.00">
                  <c:v>-1.1236811911411119E-3</c:v>
                </c:pt>
                <c:pt idx="6" formatCode="0.00">
                  <c:v>-3.4741731421003251E-2</c:v>
                </c:pt>
                <c:pt idx="7" formatCode="0.00">
                  <c:v>-6.0056734471962504E-2</c:v>
                </c:pt>
                <c:pt idx="8" formatCode="0.00">
                  <c:v>-8.9094482325052543E-2</c:v>
                </c:pt>
                <c:pt idx="9" formatCode="0.00">
                  <c:v>-0.11268799563345602</c:v>
                </c:pt>
                <c:pt idx="10" formatCode="0.00">
                  <c:v>-0.13045546881886899</c:v>
                </c:pt>
                <c:pt idx="11" formatCode="0.00">
                  <c:v>-0.14172610338038136</c:v>
                </c:pt>
                <c:pt idx="12" formatCode="0.00">
                  <c:v>-0.14642734982300273</c:v>
                </c:pt>
                <c:pt idx="13" formatCode="0.00">
                  <c:v>-0.14468939808342507</c:v>
                </c:pt>
                <c:pt idx="14" formatCode="0.00">
                  <c:v>-0.13722869710256119</c:v>
                </c:pt>
                <c:pt idx="15" formatCode="0.00">
                  <c:v>-0.12480258906695055</c:v>
                </c:pt>
                <c:pt idx="16" formatCode="0.00">
                  <c:v>-0.10831367668257964</c:v>
                </c:pt>
                <c:pt idx="17" formatCode="0.00">
                  <c:v>-8.8805888137586234E-2</c:v>
                </c:pt>
                <c:pt idx="18" formatCode="0.00">
                  <c:v>-6.7320335363717884E-2</c:v>
                </c:pt>
                <c:pt idx="19" formatCode="0.00">
                  <c:v>-4.489917093702743E-2</c:v>
                </c:pt>
                <c:pt idx="20" formatCode="0.00">
                  <c:v>-2.2538679010016785E-2</c:v>
                </c:pt>
                <c:pt idx="21" formatCode="0.00">
                  <c:v>-1.1437382731441746E-3</c:v>
                </c:pt>
                <c:pt idx="22" formatCode="0.00">
                  <c:v>1.8495549842689803E-2</c:v>
                </c:pt>
                <c:pt idx="23" formatCode="0.00">
                  <c:v>3.572622215789048E-2</c:v>
                </c:pt>
                <c:pt idx="24" formatCode="0.00">
                  <c:v>5.0049506858465528E-2</c:v>
                </c:pt>
                <c:pt idx="25" formatCode="0.00">
                  <c:v>6.1126829795245308E-2</c:v>
                </c:pt>
                <c:pt idx="26" formatCode="0.00">
                  <c:v>6.878026480366424E-2</c:v>
                </c:pt>
                <c:pt idx="27" formatCode="0.00">
                  <c:v>7.2986547070709826E-2</c:v>
                </c:pt>
                <c:pt idx="28" formatCode="0.00">
                  <c:v>7.3864757210493057E-2</c:v>
                </c:pt>
                <c:pt idx="29" formatCode="0.00">
                  <c:v>7.165951833494176E-2</c:v>
                </c:pt>
                <c:pt idx="30" formatCode="0.00">
                  <c:v>6.6720498522348723E-2</c:v>
                </c:pt>
                <c:pt idx="31" formatCode="0.00">
                  <c:v>5.9479272258036682E-2</c:v>
                </c:pt>
                <c:pt idx="32" formatCode="0.00">
                  <c:v>5.0424845362435765E-2</c:v>
                </c:pt>
                <c:pt idx="33" formatCode="0.00">
                  <c:v>4.0078899929455319E-2</c:v>
                </c:pt>
                <c:pt idx="34" formatCode="0.00">
                  <c:v>2.8971778865197566E-2</c:v>
                </c:pt>
                <c:pt idx="35" formatCode="0.00">
                  <c:v>1.762015080711074E-2</c:v>
                </c:pt>
                <c:pt idx="36" formatCode="0.00">
                  <c:v>6.5071129391589076E-3</c:v>
                </c:pt>
                <c:pt idx="37" formatCode="0.00">
                  <c:v>-3.9346642502614149E-3</c:v>
                </c:pt>
                <c:pt idx="38" formatCode="0.00">
                  <c:v>-1.3336315707717369E-2</c:v>
                </c:pt>
                <c:pt idx="39" formatCode="0.00">
                  <c:v>-2.1402433987838927E-2</c:v>
                </c:pt>
                <c:pt idx="40" formatCode="0.00">
                  <c:v>-2.7916915659989598E-2</c:v>
                </c:pt>
                <c:pt idx="41" formatCode="0.00">
                  <c:v>-3.2745083725670893E-2</c:v>
                </c:pt>
              </c:numCache>
            </c:numRef>
          </c:val>
        </c:ser>
        <c:ser>
          <c:idx val="5"/>
          <c:order val="5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Sheet1!$A$7:$AP$7</c:f>
              <c:numCache>
                <c:formatCode>General</c:formatCode>
                <c:ptCount val="42"/>
                <c:pt idx="0">
                  <c:v>0</c:v>
                </c:pt>
                <c:pt idx="1">
                  <c:v>0</c:v>
                </c:pt>
                <c:pt idx="2" formatCode="0.00">
                  <c:v>-2.7979620009383678E-2</c:v>
                </c:pt>
                <c:pt idx="3" formatCode="0.00">
                  <c:v>1.7711947641283875E-2</c:v>
                </c:pt>
                <c:pt idx="4" formatCode="0.00">
                  <c:v>-4.0865734662397634E-3</c:v>
                </c:pt>
                <c:pt idx="5" formatCode="0.00">
                  <c:v>-7.0935739073169496E-3</c:v>
                </c:pt>
                <c:pt idx="6" formatCode="0.00">
                  <c:v>-4.2829300577467151E-2</c:v>
                </c:pt>
                <c:pt idx="7" formatCode="0.00">
                  <c:v>-6.7117764302076638E-2</c:v>
                </c:pt>
                <c:pt idx="8" formatCode="0.00">
                  <c:v>-9.5069713796554517E-2</c:v>
                </c:pt>
                <c:pt idx="9" formatCode="0.00">
                  <c:v>-0.11698884029545745</c:v>
                </c:pt>
                <c:pt idx="10" formatCode="0.00">
                  <c:v>-0.13328144826802646</c:v>
                </c:pt>
                <c:pt idx="11" formatCode="0.00">
                  <c:v>-0.14320640869124548</c:v>
                </c:pt>
                <c:pt idx="12" formatCode="0.00">
                  <c:v>-0.14715383213257768</c:v>
                </c:pt>
                <c:pt idx="13" formatCode="0.00">
                  <c:v>-0.14516823066748244</c:v>
                </c:pt>
                <c:pt idx="14" formatCode="0.00">
                  <c:v>-0.13808523768377373</c:v>
                </c:pt>
                <c:pt idx="15" formatCode="0.00">
                  <c:v>-0.12662562077053957</c:v>
                </c:pt>
                <c:pt idx="16" formatCode="0.00">
                  <c:v>-0.11161310696368651</c:v>
                </c:pt>
                <c:pt idx="17" formatCode="0.00">
                  <c:v>-9.3977443498745705E-2</c:v>
                </c:pt>
                <c:pt idx="18" formatCode="0.00">
                  <c:v>-7.4617061294546233E-2</c:v>
                </c:pt>
                <c:pt idx="19" formatCode="0.00">
                  <c:v>-5.4407269602346396E-2</c:v>
                </c:pt>
                <c:pt idx="20" formatCode="0.00">
                  <c:v>-3.417697666911669E-2</c:v>
                </c:pt>
                <c:pt idx="21" formatCode="0.00">
                  <c:v>-1.4668947520808781E-2</c:v>
                </c:pt>
                <c:pt idx="22" formatCode="0.00">
                  <c:v>3.473154919673563E-3</c:v>
                </c:pt>
                <c:pt idx="23" formatCode="0.00">
                  <c:v>1.9716797786373415E-2</c:v>
                </c:pt>
                <c:pt idx="24" formatCode="0.00">
                  <c:v>3.3652266460621486E-2</c:v>
                </c:pt>
                <c:pt idx="25" formatCode="0.00">
                  <c:v>4.4994277713654794E-2</c:v>
                </c:pt>
                <c:pt idx="26" formatCode="0.00">
                  <c:v>5.3580166716456414E-2</c:v>
                </c:pt>
                <c:pt idx="27" formatCode="0.00">
                  <c:v>5.9364359231599932E-2</c:v>
                </c:pt>
                <c:pt idx="28" formatCode="0.00">
                  <c:v>6.2408373031089502E-2</c:v>
                </c:pt>
                <c:pt idx="29" formatCode="0.00">
                  <c:v>6.2868093580425513E-2</c:v>
                </c:pt>
                <c:pt idx="30" formatCode="0.00">
                  <c:v>6.0978938258469596E-2</c:v>
                </c:pt>
                <c:pt idx="31" formatCode="0.00">
                  <c:v>5.7039419154128496E-2</c:v>
                </c:pt>
                <c:pt idx="32" formatCode="0.00">
                  <c:v>5.1394044416327889E-2</c:v>
                </c:pt>
                <c:pt idx="33" formatCode="0.00">
                  <c:v>4.4416218185988642E-2</c:v>
                </c:pt>
                <c:pt idx="34" formatCode="0.00">
                  <c:v>3.649172670160148E-2</c:v>
                </c:pt>
                <c:pt idx="35" formatCode="0.00">
                  <c:v>2.8003391731644074E-2</c:v>
                </c:pt>
                <c:pt idx="36" formatCode="0.00">
                  <c:v>1.9317332797712472E-2</c:v>
                </c:pt>
                <c:pt idx="37" formatCode="0.00">
                  <c:v>1.0771178229120772E-2</c:v>
                </c:pt>
                <c:pt idx="38" formatCode="0.00">
                  <c:v>2.6644728748620619E-3</c:v>
                </c:pt>
                <c:pt idx="39" formatCode="0.00">
                  <c:v>-4.7485818910967675E-3</c:v>
                </c:pt>
                <c:pt idx="40" formatCode="0.00">
                  <c:v>-1.1264018503295085E-2</c:v>
                </c:pt>
                <c:pt idx="41" formatCode="0.00">
                  <c:v>-1.6730674866093805E-2</c:v>
                </c:pt>
              </c:numCache>
            </c:numRef>
          </c:val>
        </c:ser>
        <c:ser>
          <c:idx val="6"/>
          <c:order val="6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Sheet1!$A$8:$AP$8</c:f>
              <c:numCache>
                <c:formatCode>General</c:formatCode>
                <c:ptCount val="42"/>
                <c:pt idx="0">
                  <c:v>0</c:v>
                </c:pt>
                <c:pt idx="1">
                  <c:v>0</c:v>
                </c:pt>
                <c:pt idx="2" formatCode="0.00">
                  <c:v>-5.4320735173073557E-2</c:v>
                </c:pt>
                <c:pt idx="3" formatCode="0.00">
                  <c:v>5.9790303964398746E-3</c:v>
                </c:pt>
                <c:pt idx="4" formatCode="0.00">
                  <c:v>-2.7516181396052546E-2</c:v>
                </c:pt>
                <c:pt idx="5" formatCode="0.00">
                  <c:v>-3.0197298014617641E-2</c:v>
                </c:pt>
                <c:pt idx="6" formatCode="0.00">
                  <c:v>-6.9881420857504664E-2</c:v>
                </c:pt>
                <c:pt idx="7" formatCode="0.00">
                  <c:v>-9.2539542048519469E-2</c:v>
                </c:pt>
                <c:pt idx="8" formatCode="0.00">
                  <c:v>-0.11806902328540372</c:v>
                </c:pt>
                <c:pt idx="9" formatCode="0.00">
                  <c:v>-0.13533401425358485</c:v>
                </c:pt>
                <c:pt idx="10" formatCode="0.00">
                  <c:v>-0.14527720036690941</c:v>
                </c:pt>
                <c:pt idx="11" formatCode="0.00">
                  <c:v>-0.14823697750484779</c:v>
                </c:pt>
                <c:pt idx="12" formatCode="0.00">
                  <c:v>-0.14466818647114402</c:v>
                </c:pt>
                <c:pt idx="13" formatCode="0.00">
                  <c:v>-0.13533895144248359</c:v>
                </c:pt>
                <c:pt idx="14" formatCode="0.00">
                  <c:v>-0.12147592162090777</c:v>
                </c:pt>
                <c:pt idx="15" formatCode="0.00">
                  <c:v>-0.10418443480146976</c:v>
                </c:pt>
                <c:pt idx="16" formatCode="0.00">
                  <c:v>-8.4577376910810173E-2</c:v>
                </c:pt>
                <c:pt idx="17" formatCode="0.00">
                  <c:v>-6.3805091105887099E-2</c:v>
                </c:pt>
                <c:pt idx="18" formatCode="0.00">
                  <c:v>-4.2868365330126036E-2</c:v>
                </c:pt>
                <c:pt idx="19" formatCode="0.00">
                  <c:v>-2.2668685980838179E-2</c:v>
                </c:pt>
                <c:pt idx="20" formatCode="0.00">
                  <c:v>-3.9714342345560927E-3</c:v>
                </c:pt>
                <c:pt idx="21" formatCode="0.00">
                  <c:v>1.262143732635866E-2</c:v>
                </c:pt>
                <c:pt idx="22" formatCode="0.00">
                  <c:v>2.66678524999076E-2</c:v>
                </c:pt>
                <c:pt idx="23" formatCode="0.00">
                  <c:v>3.7885398939626301E-2</c:v>
                </c:pt>
                <c:pt idx="24" formatCode="0.00">
                  <c:v>4.6146411897535614E-2</c:v>
                </c:pt>
                <c:pt idx="25" formatCode="0.00">
                  <c:v>5.1462639103730903E-2</c:v>
                </c:pt>
                <c:pt idx="26" formatCode="0.00">
                  <c:v>5.3968101488399041E-2</c:v>
                </c:pt>
                <c:pt idx="27" formatCode="0.00">
                  <c:v>5.3899021944158861E-2</c:v>
                </c:pt>
                <c:pt idx="28" formatCode="0.00">
                  <c:v>5.1571115911807783E-2</c:v>
                </c:pt>
                <c:pt idx="29" formatCode="0.00">
                  <c:v>4.7356734940757574E-2</c:v>
                </c:pt>
                <c:pt idx="30" formatCode="0.00">
                  <c:v>4.1662384260486872E-2</c:v>
                </c:pt>
                <c:pt idx="31" formatCode="0.00">
                  <c:v>3.4907412215869189E-2</c:v>
                </c:pt>
                <c:pt idx="32" formatCode="0.00">
                  <c:v>2.7504827148257725E-2</c:v>
                </c:pt>
                <c:pt idx="33" formatCode="0.00">
                  <c:v>1.9844704555110466E-2</c:v>
                </c:pt>
                <c:pt idx="34" formatCode="0.00">
                  <c:v>1.2280553974450489E-2</c:v>
                </c:pt>
                <c:pt idx="35" formatCode="0.00">
                  <c:v>5.1188953776100865E-3</c:v>
                </c:pt>
                <c:pt idx="36" formatCode="0.00">
                  <c:v>-1.3879236702497794E-3</c:v>
                </c:pt>
                <c:pt idx="37" formatCode="0.00">
                  <c:v>-7.0457627412460755E-3</c:v>
                </c:pt>
                <c:pt idx="38" formatCode="0.00">
                  <c:v>-1.1719781852404999E-2</c:v>
                </c:pt>
                <c:pt idx="39" formatCode="0.00">
                  <c:v>-1.5332908073061082E-2</c:v>
                </c:pt>
                <c:pt idx="40" formatCode="0.00">
                  <c:v>-1.7862059031286709E-2</c:v>
                </c:pt>
                <c:pt idx="41" formatCode="0.00">
                  <c:v>-1.9332553697485464E-2</c:v>
                </c:pt>
              </c:numCache>
            </c:numRef>
          </c:val>
        </c:ser>
        <c:ser>
          <c:idx val="7"/>
          <c:order val="7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Sheet1!$A$9:$AP$9</c:f>
              <c:numCache>
                <c:formatCode>General</c:formatCode>
                <c:ptCount val="42"/>
                <c:pt idx="0">
                  <c:v>0</c:v>
                </c:pt>
                <c:pt idx="1">
                  <c:v>0</c:v>
                </c:pt>
                <c:pt idx="2" formatCode="0.00">
                  <c:v>-5.4267957521871038E-2</c:v>
                </c:pt>
                <c:pt idx="3" formatCode="0.00">
                  <c:v>-3.0133985535065227E-2</c:v>
                </c:pt>
                <c:pt idx="4" formatCode="0.00">
                  <c:v>-8.0930339219393868E-2</c:v>
                </c:pt>
                <c:pt idx="5" formatCode="0.00">
                  <c:v>-0.10117393265336658</c:v>
                </c:pt>
                <c:pt idx="6" formatCode="0.00">
                  <c:v>-0.15428971778662429</c:v>
                </c:pt>
                <c:pt idx="7" formatCode="0.00">
                  <c:v>-0.18816471861205847</c:v>
                </c:pt>
                <c:pt idx="8" formatCode="0.00">
                  <c:v>-0.22206586330250458</c:v>
                </c:pt>
                <c:pt idx="9" formatCode="0.00">
                  <c:v>-0.24335079494072528</c:v>
                </c:pt>
                <c:pt idx="10" formatCode="0.00">
                  <c:v>-0.25369306702008654</c:v>
                </c:pt>
                <c:pt idx="11" formatCode="0.00">
                  <c:v>-0.2522658156483687</c:v>
                </c:pt>
                <c:pt idx="12" formatCode="0.00">
                  <c:v>-0.24026654001320508</c:v>
                </c:pt>
                <c:pt idx="13" formatCode="0.00">
                  <c:v>-0.21873009386759243</c:v>
                </c:pt>
                <c:pt idx="14" formatCode="0.00">
                  <c:v>-0.18964331346953389</c:v>
                </c:pt>
                <c:pt idx="15" formatCode="0.00">
                  <c:v>-0.15495597959427723</c:v>
                </c:pt>
                <c:pt idx="16" formatCode="0.00">
                  <c:v>-0.11672172400020209</c:v>
                </c:pt>
                <c:pt idx="17" formatCode="0.00">
                  <c:v>-7.7022794266079872E-2</c:v>
                </c:pt>
                <c:pt idx="18" formatCode="0.00">
                  <c:v>-3.7763798379390742E-2</c:v>
                </c:pt>
                <c:pt idx="19" formatCode="0.00">
                  <c:v>-6.575529478124668E-4</c:v>
                </c:pt>
                <c:pt idx="20" formatCode="0.00">
                  <c:v>3.2843351201459495E-2</c:v>
                </c:pt>
                <c:pt idx="21" formatCode="0.00">
                  <c:v>6.1594042006455262E-2</c:v>
                </c:pt>
                <c:pt idx="22" formatCode="0.00">
                  <c:v>8.4774068639479366E-2</c:v>
                </c:pt>
                <c:pt idx="23" formatCode="0.00">
                  <c:v>0.10189114500384537</c:v>
                </c:pt>
                <c:pt idx="24" formatCode="0.00">
                  <c:v>0.11277384189987261</c:v>
                </c:pt>
                <c:pt idx="25" formatCode="0.00">
                  <c:v>0.11754609022234347</c:v>
                </c:pt>
                <c:pt idx="26" formatCode="0.00">
                  <c:v>0.11659291671290474</c:v>
                </c:pt>
                <c:pt idx="27" formatCode="0.00">
                  <c:v>0.11051794258996958</c:v>
                </c:pt>
                <c:pt idx="28" formatCode="0.00">
                  <c:v>0.10009470065004492</c:v>
                </c:pt>
                <c:pt idx="29" formatCode="0.00">
                  <c:v>8.6215421191439254E-2</c:v>
                </c:pt>
                <c:pt idx="30" formatCode="0.00">
                  <c:v>6.9839545127987707E-2</c:v>
                </c:pt>
                <c:pt idx="31" formatCode="0.00">
                  <c:v>5.194417347834579E-2</c:v>
                </c:pt>
                <c:pt idx="32" formatCode="0.00">
                  <c:v>3.3478640085823318E-2</c:v>
                </c:pt>
                <c:pt idx="33" formatCode="0.00">
                  <c:v>1.5324776867665986E-2</c:v>
                </c:pt>
                <c:pt idx="34" formatCode="0.00">
                  <c:v>-1.7359262770028554E-3</c:v>
                </c:pt>
                <c:pt idx="35" formatCode="0.00">
                  <c:v>-1.7047444136172568E-2</c:v>
                </c:pt>
                <c:pt idx="36" formatCode="0.00">
                  <c:v>-3.0096266613015302E-2</c:v>
                </c:pt>
                <c:pt idx="37" formatCode="0.00">
                  <c:v>-4.0520406618833334E-2</c:v>
                </c:pt>
                <c:pt idx="38" formatCode="0.00">
                  <c:v>-4.8110745722587847E-2</c:v>
                </c:pt>
                <c:pt idx="39" formatCode="0.00">
                  <c:v>-5.2805410434391818E-2</c:v>
                </c:pt>
                <c:pt idx="40" formatCode="0.00">
                  <c:v>-5.4678113633763716E-2</c:v>
                </c:pt>
                <c:pt idx="41" formatCode="0.00">
                  <c:v>-5.3921573072510366E-2</c:v>
                </c:pt>
              </c:numCache>
            </c:numRef>
          </c:val>
        </c:ser>
        <c:ser>
          <c:idx val="8"/>
          <c:order val="8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Sheet1!$A$10:$AP$10</c:f>
              <c:numCache>
                <c:formatCode>General</c:formatCode>
                <c:ptCount val="42"/>
                <c:pt idx="0">
                  <c:v>0</c:v>
                </c:pt>
                <c:pt idx="1">
                  <c:v>0</c:v>
                </c:pt>
                <c:pt idx="2" formatCode="0.00">
                  <c:v>-7.2950993312974319E-2</c:v>
                </c:pt>
                <c:pt idx="3" formatCode="0.00">
                  <c:v>-3.3568036440304976E-2</c:v>
                </c:pt>
                <c:pt idx="4" formatCode="0.00">
                  <c:v>-8.5723747928716301E-2</c:v>
                </c:pt>
                <c:pt idx="5" formatCode="0.00">
                  <c:v>-9.5782030725791903E-2</c:v>
                </c:pt>
                <c:pt idx="6" formatCode="0.00">
                  <c:v>-0.14801250909711486</c:v>
                </c:pt>
                <c:pt idx="7" formatCode="0.00">
                  <c:v>-0.18063725636350361</c:v>
                </c:pt>
                <c:pt idx="8" formatCode="0.00">
                  <c:v>-0.21368708611139758</c:v>
                </c:pt>
                <c:pt idx="9" formatCode="0.00">
                  <c:v>-0.23572140437720152</c:v>
                </c:pt>
                <c:pt idx="10" formatCode="0.00">
                  <c:v>-0.24583936120353789</c:v>
                </c:pt>
                <c:pt idx="11" formatCode="0.00">
                  <c:v>-0.24393707635368747</c:v>
                </c:pt>
                <c:pt idx="12" formatCode="0.00">
                  <c:v>-0.23060955712528119</c:v>
                </c:pt>
                <c:pt idx="13" formatCode="0.00">
                  <c:v>-0.20697224269626219</c:v>
                </c:pt>
                <c:pt idx="14" formatCode="0.00">
                  <c:v>-0.17502182074580622</c:v>
                </c:pt>
                <c:pt idx="15" formatCode="0.00">
                  <c:v>-0.13701228756291381</c:v>
                </c:pt>
                <c:pt idx="16" formatCode="0.00">
                  <c:v>-9.5223782474671836E-2</c:v>
                </c:pt>
                <c:pt idx="17" formatCode="0.00">
                  <c:v>-5.2101841001462375E-2</c:v>
                </c:pt>
                <c:pt idx="18" formatCode="0.00">
                  <c:v>-9.8951126615234117E-3</c:v>
                </c:pt>
                <c:pt idx="19" formatCode="0.00">
                  <c:v>2.9363959413011325E-2</c:v>
                </c:pt>
                <c:pt idx="20" formatCode="0.00">
                  <c:v>6.3944386713678081E-2</c:v>
                </c:pt>
                <c:pt idx="21" formatCode="0.00">
                  <c:v>9.2497800277108813E-2</c:v>
                </c:pt>
                <c:pt idx="22" formatCode="0.00">
                  <c:v>0.11408800582681107</c:v>
                </c:pt>
                <c:pt idx="23" formatCode="0.00">
                  <c:v>0.1282013314308065</c:v>
                </c:pt>
                <c:pt idx="24" formatCode="0.00">
                  <c:v>0.13474223629766041</c:v>
                </c:pt>
                <c:pt idx="25" formatCode="0.00">
                  <c:v>0.13400214052264123</c:v>
                </c:pt>
                <c:pt idx="26" formatCode="0.00">
                  <c:v>0.12661277488886122</c:v>
                </c:pt>
                <c:pt idx="27" formatCode="0.00">
                  <c:v>0.11348757553222137</c:v>
                </c:pt>
                <c:pt idx="28" formatCode="0.00">
                  <c:v>9.5752493609923245E-2</c:v>
                </c:pt>
                <c:pt idx="29" formatCode="0.00">
                  <c:v>7.4672231580127646E-2</c:v>
                </c:pt>
                <c:pt idx="30" formatCode="0.00">
                  <c:v>5.1575704257884582E-2</c:v>
                </c:pt>
                <c:pt idx="31" formatCode="0.00">
                  <c:v>2.7784174575584738E-2</c:v>
                </c:pt>
                <c:pt idx="32" formatCode="0.00">
                  <c:v>4.5457185063768639E-3</c:v>
                </c:pt>
                <c:pt idx="33" formatCode="0.00">
                  <c:v>-1.702126396650688E-2</c:v>
                </c:pt>
                <c:pt idx="34" formatCode="0.00">
                  <c:v>-3.5973467105341286E-2</c:v>
                </c:pt>
                <c:pt idx="35" formatCode="0.00">
                  <c:v>-5.1575602732125615E-2</c:v>
                </c:pt>
                <c:pt idx="36" formatCode="0.00">
                  <c:v>-6.3320213904847836E-2</c:v>
                </c:pt>
                <c:pt idx="37" formatCode="0.00">
                  <c:v>-7.0934468407394147E-2</c:v>
                </c:pt>
                <c:pt idx="38" formatCode="0.00">
                  <c:v>-7.4374645671993811E-2</c:v>
                </c:pt>
                <c:pt idx="39" formatCode="0.00">
                  <c:v>-7.3809601874760419E-2</c:v>
                </c:pt>
                <c:pt idx="40" formatCode="0.00">
                  <c:v>-6.959494337333709E-2</c:v>
                </c:pt>
                <c:pt idx="41" formatCode="0.00">
                  <c:v>-6.223995915436397E-2</c:v>
                </c:pt>
              </c:numCache>
            </c:numRef>
          </c:val>
        </c:ser>
        <c:ser>
          <c:idx val="9"/>
          <c:order val="9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Sheet1!$A$11:$AP$11</c:f>
              <c:numCache>
                <c:formatCode>General</c:formatCode>
                <c:ptCount val="42"/>
                <c:pt idx="0">
                  <c:v>0</c:v>
                </c:pt>
                <c:pt idx="1">
                  <c:v>0</c:v>
                </c:pt>
                <c:pt idx="2" formatCode="0.00">
                  <c:v>-8.4472024015588149E-2</c:v>
                </c:pt>
                <c:pt idx="3" formatCode="0.00">
                  <c:v>-4.7597070390657172E-2</c:v>
                </c:pt>
                <c:pt idx="4" formatCode="0.00">
                  <c:v>-9.8569869374938279E-2</c:v>
                </c:pt>
                <c:pt idx="5" formatCode="0.00">
                  <c:v>-0.10782680355514769</c:v>
                </c:pt>
                <c:pt idx="6" formatCode="0.00">
                  <c:v>-0.15827979746594609</c:v>
                </c:pt>
                <c:pt idx="7" formatCode="0.00">
                  <c:v>-0.18858908146479933</c:v>
                </c:pt>
                <c:pt idx="8" formatCode="0.00">
                  <c:v>-0.22075984734549514</c:v>
                </c:pt>
                <c:pt idx="9" formatCode="0.00">
                  <c:v>-0.24054770786678287</c:v>
                </c:pt>
                <c:pt idx="10" formatCode="0.00">
                  <c:v>-0.24910093910568409</c:v>
                </c:pt>
                <c:pt idx="11" formatCode="0.00">
                  <c:v>-0.24505928730641194</c:v>
                </c:pt>
                <c:pt idx="12" formatCode="0.00">
                  <c:v>-0.22976359160828713</c:v>
                </c:pt>
                <c:pt idx="13" formatCode="0.00">
                  <c:v>-0.2041702207470957</c:v>
                </c:pt>
                <c:pt idx="14" formatCode="0.00">
                  <c:v>-0.17056823633020404</c:v>
                </c:pt>
                <c:pt idx="15" formatCode="0.00">
                  <c:v>-0.13123287941215089</c:v>
                </c:pt>
                <c:pt idx="16" formatCode="0.00">
                  <c:v>-8.8574843700773578E-2</c:v>
                </c:pt>
                <c:pt idx="17" formatCode="0.00">
                  <c:v>-4.504836443730089E-2</c:v>
                </c:pt>
                <c:pt idx="18" formatCode="0.00">
                  <c:v>-2.9052181004253011E-3</c:v>
                </c:pt>
                <c:pt idx="19" formatCode="0.00">
                  <c:v>3.5861134335141605E-2</c:v>
                </c:pt>
                <c:pt idx="20" formatCode="0.00">
                  <c:v>6.9586728122648545E-2</c:v>
                </c:pt>
                <c:pt idx="21" formatCode="0.00">
                  <c:v>9.700727372688106E-2</c:v>
                </c:pt>
                <c:pt idx="22" formatCode="0.00">
                  <c:v>0.11728203253980686</c:v>
                </c:pt>
                <c:pt idx="23" formatCode="0.00">
                  <c:v>0.12999646700224676</c:v>
                </c:pt>
                <c:pt idx="24" formatCode="0.00">
                  <c:v>0.13515058032698868</c:v>
                </c:pt>
                <c:pt idx="25" formatCode="0.00">
                  <c:v>0.13312213456052394</c:v>
                </c:pt>
                <c:pt idx="26" formatCode="0.00">
                  <c:v>0.1246156907559893</c:v>
                </c:pt>
                <c:pt idx="27" formatCode="0.00">
                  <c:v>0.11060042564148538</c:v>
                </c:pt>
                <c:pt idx="28" formatCode="0.00">
                  <c:v>9.2239192895129926E-2</c:v>
                </c:pt>
                <c:pt idx="29" formatCode="0.00">
                  <c:v>7.0814117548899685E-2</c:v>
                </c:pt>
                <c:pt idx="30" formatCode="0.00">
                  <c:v>4.7652646486435725E-2</c:v>
                </c:pt>
                <c:pt idx="31" formatCode="0.00">
                  <c:v>2.405739404165259E-2</c:v>
                </c:pt>
                <c:pt idx="32" formatCode="0.00">
                  <c:v>1.2431741736920021E-3</c:v>
                </c:pt>
                <c:pt idx="33" formatCode="0.00">
                  <c:v>-1.9716270248945726E-2</c:v>
                </c:pt>
                <c:pt idx="34" formatCode="0.00">
                  <c:v>-3.7930046227176592E-2</c:v>
                </c:pt>
                <c:pt idx="35" formatCode="0.00">
                  <c:v>-5.2719237949496366E-2</c:v>
                </c:pt>
                <c:pt idx="36" formatCode="0.00">
                  <c:v>-6.3632997888124487E-2</c:v>
                </c:pt>
                <c:pt idx="37" formatCode="0.00">
                  <c:v>-7.0451901422803581E-2</c:v>
                </c:pt>
                <c:pt idx="38" formatCode="0.00">
                  <c:v>-7.3179460437579849E-2</c:v>
                </c:pt>
                <c:pt idx="39" formatCode="0.00">
                  <c:v>-7.2023216017866681E-2</c:v>
                </c:pt>
                <c:pt idx="40" formatCode="0.00">
                  <c:v>-6.7367231367074773E-2</c:v>
                </c:pt>
                <c:pt idx="41" formatCode="0.00">
                  <c:v>-5.9738079890302345E-2</c:v>
                </c:pt>
              </c:numCache>
            </c:numRef>
          </c:val>
        </c:ser>
        <c:ser>
          <c:idx val="10"/>
          <c:order val="10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Sheet1!$A$12:$AP$12</c:f>
              <c:numCache>
                <c:formatCode>General</c:formatCode>
                <c:ptCount val="42"/>
                <c:pt idx="0">
                  <c:v>0</c:v>
                </c:pt>
                <c:pt idx="1">
                  <c:v>0</c:v>
                </c:pt>
                <c:pt idx="2" formatCode="0.00">
                  <c:v>-7.1414946865520232E-2</c:v>
                </c:pt>
                <c:pt idx="3" formatCode="0.00">
                  <c:v>-4.6099771104669202E-2</c:v>
                </c:pt>
                <c:pt idx="4" formatCode="0.00">
                  <c:v>-8.5775483738517164E-2</c:v>
                </c:pt>
                <c:pt idx="5" formatCode="0.00">
                  <c:v>-9.5374571998229518E-2</c:v>
                </c:pt>
                <c:pt idx="6" formatCode="0.00">
                  <c:v>-0.13219394500232196</c:v>
                </c:pt>
                <c:pt idx="7" formatCode="0.00">
                  <c:v>-0.15213081165277179</c:v>
                </c:pt>
                <c:pt idx="8" formatCode="0.00">
                  <c:v>-0.17208793779133782</c:v>
                </c:pt>
                <c:pt idx="9" formatCode="0.00">
                  <c:v>-0.18036094177628675</c:v>
                </c:pt>
                <c:pt idx="10" formatCode="0.00">
                  <c:v>-0.17926959412768673</c:v>
                </c:pt>
                <c:pt idx="11" formatCode="0.00">
                  <c:v>-0.16781696318112127</c:v>
                </c:pt>
                <c:pt idx="12" formatCode="0.00">
                  <c:v>-0.14785487619465917</c:v>
                </c:pt>
                <c:pt idx="13" formatCode="0.00">
                  <c:v>-0.12066239886300312</c:v>
                </c:pt>
                <c:pt idx="14" formatCode="0.00">
                  <c:v>-8.8709747689206225E-2</c:v>
                </c:pt>
                <c:pt idx="15" formatCode="0.00">
                  <c:v>-5.4203152374596407E-2</c:v>
                </c:pt>
                <c:pt idx="16" formatCode="0.00">
                  <c:v>-1.9463625327194551E-2</c:v>
                </c:pt>
                <c:pt idx="17" formatCode="0.00">
                  <c:v>1.338282808998077E-2</c:v>
                </c:pt>
                <c:pt idx="18" formatCode="0.00">
                  <c:v>4.2516950134963039E-2</c:v>
                </c:pt>
                <c:pt idx="19" formatCode="0.00">
                  <c:v>6.650895178552875E-2</c:v>
                </c:pt>
                <c:pt idx="20" formatCode="0.00">
                  <c:v>8.4358538311982909E-2</c:v>
                </c:pt>
                <c:pt idx="21" formatCode="0.00">
                  <c:v>9.5533140665400126E-2</c:v>
                </c:pt>
                <c:pt idx="22" formatCode="0.00">
                  <c:v>9.994943344154833E-2</c:v>
                </c:pt>
                <c:pt idx="23" formatCode="0.00">
                  <c:v>9.7939734927257133E-2</c:v>
                </c:pt>
                <c:pt idx="24" formatCode="0.00">
                  <c:v>9.0196005015950723E-2</c:v>
                </c:pt>
                <c:pt idx="25" formatCode="0.00">
                  <c:v>7.769491933498901E-2</c:v>
                </c:pt>
                <c:pt idx="26" formatCode="0.00">
                  <c:v>6.1613610354311926E-2</c:v>
                </c:pt>
                <c:pt idx="27" formatCode="0.00">
                  <c:v>4.3241024460082059E-2</c:v>
                </c:pt>
                <c:pt idx="28" formatCode="0.00">
                  <c:v>2.388990002596781E-2</c:v>
                </c:pt>
                <c:pt idx="29" formatCode="0.00">
                  <c:v>4.8154368179549132E-3</c:v>
                </c:pt>
                <c:pt idx="30" formatCode="0.00">
                  <c:v>-1.2855341915356339E-2</c:v>
                </c:pt>
                <c:pt idx="31" formatCode="0.00">
                  <c:v>-2.8180287294381337E-2</c:v>
                </c:pt>
                <c:pt idx="32" formatCode="0.00">
                  <c:v>-4.0442571623894162E-2</c:v>
                </c:pt>
                <c:pt idx="33" formatCode="0.00">
                  <c:v>-4.9173943136205524E-2</c:v>
                </c:pt>
                <c:pt idx="34" formatCode="0.00">
                  <c:v>-5.4160920911581464E-2</c:v>
                </c:pt>
                <c:pt idx="35" formatCode="0.00">
                  <c:v>-5.5435048500234417E-2</c:v>
                </c:pt>
                <c:pt idx="36" formatCode="0.00">
                  <c:v>-5.3249222367094458E-2</c:v>
                </c:pt>
                <c:pt idx="37" formatCode="0.00">
                  <c:v>-4.804276162274787E-2</c:v>
                </c:pt>
                <c:pt idx="38" formatCode="0.00">
                  <c:v>-4.0398324122056815E-2</c:v>
                </c:pt>
                <c:pt idx="39" formatCode="0.00">
                  <c:v>-3.099399651646479E-2</c:v>
                </c:pt>
                <c:pt idx="40" formatCode="0.00">
                  <c:v>-2.055387929270518E-2</c:v>
                </c:pt>
                <c:pt idx="41" formatCode="0.00">
                  <c:v>-9.800283154165465E-3</c:v>
                </c:pt>
              </c:numCache>
            </c:numRef>
          </c:val>
        </c:ser>
        <c:marker val="1"/>
        <c:axId val="181258880"/>
        <c:axId val="181260672"/>
      </c:lineChart>
      <c:lineChart>
        <c:grouping val="standard"/>
        <c:ser>
          <c:idx val="1"/>
          <c:order val="1"/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Sheet1!$A$3:$AP$3</c:f>
              <c:numCache>
                <c:formatCode>General</c:formatCode>
                <c:ptCount val="42"/>
                <c:pt idx="0">
                  <c:v>0</c:v>
                </c:pt>
                <c:pt idx="1">
                  <c:v>0</c:v>
                </c:pt>
                <c:pt idx="2" formatCode="0.00">
                  <c:v>-1.5728302103814283E-2</c:v>
                </c:pt>
                <c:pt idx="3" formatCode="0.00">
                  <c:v>3.3182611930366625E-2</c:v>
                </c:pt>
                <c:pt idx="4" formatCode="0.00">
                  <c:v>2.3491604417766744E-2</c:v>
                </c:pt>
                <c:pt idx="5" formatCode="0.00">
                  <c:v>4.6113669738751736E-3</c:v>
                </c:pt>
                <c:pt idx="6" formatCode="0.00">
                  <c:v>-3.191509029830554E-2</c:v>
                </c:pt>
                <c:pt idx="7" formatCode="0.00">
                  <c:v>-7.0918678061053272E-2</c:v>
                </c:pt>
                <c:pt idx="8" formatCode="0.00">
                  <c:v>-0.10654502490934839</c:v>
                </c:pt>
                <c:pt idx="9" formatCode="0.00">
                  <c:v>-0.13602091269341585</c:v>
                </c:pt>
                <c:pt idx="10" formatCode="0.00">
                  <c:v>-0.15791228991314524</c:v>
                </c:pt>
                <c:pt idx="11" formatCode="0.00">
                  <c:v>-0.17183545001551051</c:v>
                </c:pt>
                <c:pt idx="12" formatCode="0.00">
                  <c:v>-0.17853103978568918</c:v>
                </c:pt>
                <c:pt idx="13" formatCode="0.00">
                  <c:v>-0.17881153585071291</c:v>
                </c:pt>
                <c:pt idx="14" formatCode="0.00">
                  <c:v>-0.1736399802346644</c:v>
                </c:pt>
                <c:pt idx="15" formatCode="0.00">
                  <c:v>-0.16409996332725021</c:v>
                </c:pt>
                <c:pt idx="16" formatCode="0.00">
                  <c:v>-0.1511871594432512</c:v>
                </c:pt>
                <c:pt idx="17" formatCode="0.00">
                  <c:v>-0.13584232591522119</c:v>
                </c:pt>
                <c:pt idx="18" formatCode="0.00">
                  <c:v>-0.11893730370090884</c:v>
                </c:pt>
                <c:pt idx="19" formatCode="0.00">
                  <c:v>-0.10123526897434176</c:v>
                </c:pt>
                <c:pt idx="20" formatCode="0.00">
                  <c:v>-8.3398525869192858E-2</c:v>
                </c:pt>
                <c:pt idx="21" formatCode="0.00">
                  <c:v>-6.598652837959075E-2</c:v>
                </c:pt>
                <c:pt idx="22" formatCode="0.00">
                  <c:v>-4.9451488000286391E-2</c:v>
                </c:pt>
                <c:pt idx="23" formatCode="0.00">
                  <c:v>-3.4145420953422531E-2</c:v>
                </c:pt>
                <c:pt idx="24" formatCode="0.00">
                  <c:v>-2.0326098762470195E-2</c:v>
                </c:pt>
                <c:pt idx="25" formatCode="0.00">
                  <c:v>-8.1639169160479877E-3</c:v>
                </c:pt>
                <c:pt idx="26" formatCode="0.00">
                  <c:v>2.2482493950764146E-3</c:v>
                </c:pt>
                <c:pt idx="27" formatCode="0.00">
                  <c:v>1.0885159998965149E-2</c:v>
                </c:pt>
                <c:pt idx="28" formatCode="0.00">
                  <c:v>1.7779042490976452E-2</c:v>
                </c:pt>
                <c:pt idx="29" formatCode="0.00">
                  <c:v>2.3009070348717912E-2</c:v>
                </c:pt>
                <c:pt idx="30" formatCode="0.00">
                  <c:v>2.669130978138172E-2</c:v>
                </c:pt>
                <c:pt idx="31" formatCode="0.00">
                  <c:v>2.896922047014247E-2</c:v>
                </c:pt>
                <c:pt idx="32" formatCode="0.00">
                  <c:v>3.0004833968827336E-2</c:v>
                </c:pt>
                <c:pt idx="33" formatCode="0.00">
                  <c:v>2.9970855144983138E-2</c:v>
                </c:pt>
                <c:pt idx="34" formatCode="0.00">
                  <c:v>2.9043738581171225E-2</c:v>
                </c:pt>
                <c:pt idx="35" formatCode="0.00">
                  <c:v>2.7397776795883743E-2</c:v>
                </c:pt>
                <c:pt idx="36" formatCode="0.00">
                  <c:v>2.5200230120055789E-2</c:v>
                </c:pt>
                <c:pt idx="37" formatCode="0.00">
                  <c:v>2.260746559379357E-2</c:v>
                </c:pt>
                <c:pt idx="38" formatCode="0.00">
                  <c:v>1.9762053680707926E-2</c:v>
                </c:pt>
                <c:pt idx="39" formatCode="0.00">
                  <c:v>1.6790756425690851E-2</c:v>
                </c:pt>
                <c:pt idx="40" formatCode="0.00">
                  <c:v>1.3803319390265986E-2</c:v>
                </c:pt>
                <c:pt idx="41" formatCode="0.00">
                  <c:v>1.0891971604666283E-2</c:v>
                </c:pt>
              </c:numCache>
            </c:numRef>
          </c:val>
        </c:ser>
        <c:marker val="1"/>
        <c:axId val="181263744"/>
        <c:axId val="181262208"/>
      </c:lineChart>
      <c:catAx>
        <c:axId val="181258880"/>
        <c:scaling>
          <c:orientation val="minMax"/>
        </c:scaling>
        <c:axPos val="b"/>
        <c:majorTickMark val="in"/>
        <c:tickLblPos val="nextTo"/>
        <c:crossAx val="181260672"/>
        <c:crossesAt val="-0.8"/>
        <c:auto val="1"/>
        <c:lblAlgn val="ctr"/>
        <c:lblOffset val="100"/>
        <c:tickLblSkip val="8"/>
        <c:tickMarkSkip val="8"/>
      </c:catAx>
      <c:valAx>
        <c:axId val="181260672"/>
        <c:scaling>
          <c:orientation val="minMax"/>
          <c:max val="0.60000000000000064"/>
          <c:min val="-0.8"/>
        </c:scaling>
        <c:axPos val="l"/>
        <c:numFmt formatCode="General" sourceLinked="1"/>
        <c:majorTickMark val="in"/>
        <c:tickLblPos val="nextTo"/>
        <c:crossAx val="181258880"/>
        <c:crossesAt val="1"/>
        <c:crossBetween val="between"/>
      </c:valAx>
      <c:valAx>
        <c:axId val="181262208"/>
        <c:scaling>
          <c:orientation val="minMax"/>
          <c:max val="0.60000000000000064"/>
          <c:min val="-0.8"/>
        </c:scaling>
        <c:axPos val="r"/>
        <c:numFmt formatCode="General" sourceLinked="1"/>
        <c:majorTickMark val="in"/>
        <c:tickLblPos val="nextTo"/>
        <c:crossAx val="181263744"/>
        <c:crosses val="max"/>
        <c:crossBetween val="between"/>
        <c:majorUnit val="0.2"/>
        <c:minorUnit val="1.0000000000000005E-2"/>
      </c:valAx>
      <c:catAx>
        <c:axId val="181263744"/>
        <c:scaling>
          <c:orientation val="minMax"/>
        </c:scaling>
        <c:axPos val="b"/>
        <c:majorTickMark val="none"/>
        <c:tickLblPos val="none"/>
        <c:crossAx val="181262208"/>
        <c:crossesAt val="0"/>
        <c:auto val="1"/>
        <c:lblAlgn val="ctr"/>
        <c:lblOffset val="100"/>
      </c:catAx>
      <c:spPr>
        <a:ln>
          <a:solidFill>
            <a:prstClr val="black">
              <a:lumMod val="50000"/>
              <a:lumOff val="50000"/>
            </a:prstClr>
          </a:solidFill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6667211409894517"/>
          <c:y val="4.2869565569505406E-2"/>
          <c:w val="0.77907022235428769"/>
          <c:h val="0.85032348945457914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1986-2009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Sheet1!$B$2:$AP$2</c:f>
              <c:numCache>
                <c:formatCode>0.00</c:formatCode>
                <c:ptCount val="41"/>
                <c:pt idx="0">
                  <c:v>0</c:v>
                </c:pt>
                <c:pt idx="1">
                  <c:v>-0.17</c:v>
                </c:pt>
                <c:pt idx="2">
                  <c:v>-0.29000000000000009</c:v>
                </c:pt>
                <c:pt idx="3">
                  <c:v>-0.45</c:v>
                </c:pt>
                <c:pt idx="4">
                  <c:v>-0.54</c:v>
                </c:pt>
                <c:pt idx="5">
                  <c:v>-0.62000000000000022</c:v>
                </c:pt>
                <c:pt idx="6">
                  <c:v>-0.67000000000000026</c:v>
                </c:pt>
                <c:pt idx="7">
                  <c:v>-0.69000000000000017</c:v>
                </c:pt>
                <c:pt idx="8">
                  <c:v>-0.69000000000000017</c:v>
                </c:pt>
                <c:pt idx="9">
                  <c:v>-0.68</c:v>
                </c:pt>
                <c:pt idx="10">
                  <c:v>-0.66000000000000025</c:v>
                </c:pt>
                <c:pt idx="11">
                  <c:v>-0.62000000000000022</c:v>
                </c:pt>
                <c:pt idx="12">
                  <c:v>-0.58000000000000007</c:v>
                </c:pt>
                <c:pt idx="13">
                  <c:v>-0.53</c:v>
                </c:pt>
                <c:pt idx="14">
                  <c:v>-0.4900000000000001</c:v>
                </c:pt>
                <c:pt idx="15">
                  <c:v>-0.44</c:v>
                </c:pt>
                <c:pt idx="16">
                  <c:v>-0.39000000000000012</c:v>
                </c:pt>
                <c:pt idx="17">
                  <c:v>-0.34</c:v>
                </c:pt>
                <c:pt idx="18">
                  <c:v>-0.29000000000000009</c:v>
                </c:pt>
                <c:pt idx="19">
                  <c:v>-0.25</c:v>
                </c:pt>
                <c:pt idx="20">
                  <c:v>-0.21000000000000005</c:v>
                </c:pt>
                <c:pt idx="21">
                  <c:v>-0.18000000000000005</c:v>
                </c:pt>
                <c:pt idx="22">
                  <c:v>-0.14000000000000001</c:v>
                </c:pt>
                <c:pt idx="23">
                  <c:v>-0.11</c:v>
                </c:pt>
                <c:pt idx="24">
                  <c:v>-9.0000000000000024E-2</c:v>
                </c:pt>
                <c:pt idx="25">
                  <c:v>-7.0000000000000021E-2</c:v>
                </c:pt>
                <c:pt idx="26">
                  <c:v>-0.05</c:v>
                </c:pt>
                <c:pt idx="27">
                  <c:v>-3.0000000000000002E-2</c:v>
                </c:pt>
                <c:pt idx="28">
                  <c:v>-2.0000000000000007E-2</c:v>
                </c:pt>
                <c:pt idx="29">
                  <c:v>0</c:v>
                </c:pt>
                <c:pt idx="30">
                  <c:v>0</c:v>
                </c:pt>
                <c:pt idx="31">
                  <c:v>1.0000000000000004E-2</c:v>
                </c:pt>
                <c:pt idx="32">
                  <c:v>2.0000000000000007E-2</c:v>
                </c:pt>
                <c:pt idx="33">
                  <c:v>2.0000000000000007E-2</c:v>
                </c:pt>
                <c:pt idx="34">
                  <c:v>2.0000000000000007E-2</c:v>
                </c:pt>
                <c:pt idx="35">
                  <c:v>3.0000000000000002E-2</c:v>
                </c:pt>
                <c:pt idx="36">
                  <c:v>3.0000000000000002E-2</c:v>
                </c:pt>
                <c:pt idx="37">
                  <c:v>3.0000000000000002E-2</c:v>
                </c:pt>
                <c:pt idx="38">
                  <c:v>3.0000000000000002E-2</c:v>
                </c:pt>
                <c:pt idx="39">
                  <c:v>2.0000000000000007E-2</c:v>
                </c:pt>
                <c:pt idx="40">
                  <c:v>2.0000000000000007E-2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1987-2009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Sheet1!$B$3:$AP$3</c:f>
              <c:numCache>
                <c:formatCode>0.00</c:formatCode>
                <c:ptCount val="41"/>
                <c:pt idx="0">
                  <c:v>0</c:v>
                </c:pt>
                <c:pt idx="1">
                  <c:v>-0.18000000000000005</c:v>
                </c:pt>
                <c:pt idx="2">
                  <c:v>-0.27</c:v>
                </c:pt>
                <c:pt idx="3">
                  <c:v>-0.39000000000000012</c:v>
                </c:pt>
                <c:pt idx="4">
                  <c:v>-0.47000000000000008</c:v>
                </c:pt>
                <c:pt idx="5">
                  <c:v>-0.53</c:v>
                </c:pt>
                <c:pt idx="6">
                  <c:v>-0.56999999999999995</c:v>
                </c:pt>
                <c:pt idx="7">
                  <c:v>-0.58000000000000007</c:v>
                </c:pt>
                <c:pt idx="8">
                  <c:v>-0.56999999999999995</c:v>
                </c:pt>
                <c:pt idx="9">
                  <c:v>-0.55000000000000004</c:v>
                </c:pt>
                <c:pt idx="10">
                  <c:v>-0.52</c:v>
                </c:pt>
                <c:pt idx="11">
                  <c:v>-0.48000000000000009</c:v>
                </c:pt>
                <c:pt idx="12">
                  <c:v>-0.4200000000000001</c:v>
                </c:pt>
                <c:pt idx="13">
                  <c:v>-0.37000000000000011</c:v>
                </c:pt>
                <c:pt idx="14">
                  <c:v>-0.31000000000000011</c:v>
                </c:pt>
                <c:pt idx="15">
                  <c:v>-0.25</c:v>
                </c:pt>
                <c:pt idx="16">
                  <c:v>-0.2</c:v>
                </c:pt>
                <c:pt idx="17">
                  <c:v>-0.15000000000000005</c:v>
                </c:pt>
                <c:pt idx="18">
                  <c:v>-0.1</c:v>
                </c:pt>
                <c:pt idx="19">
                  <c:v>-0.05</c:v>
                </c:pt>
                <c:pt idx="20">
                  <c:v>-2.0000000000000007E-2</c:v>
                </c:pt>
                <c:pt idx="21">
                  <c:v>2.0000000000000007E-2</c:v>
                </c:pt>
                <c:pt idx="22">
                  <c:v>4.0000000000000015E-2</c:v>
                </c:pt>
                <c:pt idx="23">
                  <c:v>6.0000000000000019E-2</c:v>
                </c:pt>
                <c:pt idx="24">
                  <c:v>8.0000000000000029E-2</c:v>
                </c:pt>
                <c:pt idx="25">
                  <c:v>9.0000000000000024E-2</c:v>
                </c:pt>
                <c:pt idx="26">
                  <c:v>9.0000000000000024E-2</c:v>
                </c:pt>
                <c:pt idx="27">
                  <c:v>0.1</c:v>
                </c:pt>
                <c:pt idx="28">
                  <c:v>0.1</c:v>
                </c:pt>
                <c:pt idx="29">
                  <c:v>9.0000000000000024E-2</c:v>
                </c:pt>
                <c:pt idx="30">
                  <c:v>9.0000000000000024E-2</c:v>
                </c:pt>
                <c:pt idx="31">
                  <c:v>8.0000000000000029E-2</c:v>
                </c:pt>
                <c:pt idx="32">
                  <c:v>7.0000000000000021E-2</c:v>
                </c:pt>
                <c:pt idx="33">
                  <c:v>6.0000000000000019E-2</c:v>
                </c:pt>
                <c:pt idx="34">
                  <c:v>0.05</c:v>
                </c:pt>
                <c:pt idx="35">
                  <c:v>4.0000000000000015E-2</c:v>
                </c:pt>
                <c:pt idx="36">
                  <c:v>3.0000000000000002E-2</c:v>
                </c:pt>
                <c:pt idx="37">
                  <c:v>2.0000000000000007E-2</c:v>
                </c:pt>
                <c:pt idx="38">
                  <c:v>2.0000000000000007E-2</c:v>
                </c:pt>
                <c:pt idx="39">
                  <c:v>1.0000000000000004E-2</c:v>
                </c:pt>
                <c:pt idx="40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1988-2009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Sheet1!$B$4:$AP$4</c:f>
              <c:numCache>
                <c:formatCode>0.00</c:formatCode>
                <c:ptCount val="41"/>
                <c:pt idx="0">
                  <c:v>0</c:v>
                </c:pt>
                <c:pt idx="1">
                  <c:v>-0.17</c:v>
                </c:pt>
                <c:pt idx="2">
                  <c:v>-0.25</c:v>
                </c:pt>
                <c:pt idx="3">
                  <c:v>-0.38000000000000012</c:v>
                </c:pt>
                <c:pt idx="4">
                  <c:v>-0.44</c:v>
                </c:pt>
                <c:pt idx="5">
                  <c:v>-0.4900000000000001</c:v>
                </c:pt>
                <c:pt idx="6">
                  <c:v>-0.52</c:v>
                </c:pt>
                <c:pt idx="7">
                  <c:v>-0.52</c:v>
                </c:pt>
                <c:pt idx="8">
                  <c:v>-0.5</c:v>
                </c:pt>
                <c:pt idx="9">
                  <c:v>-0.48000000000000009</c:v>
                </c:pt>
                <c:pt idx="10">
                  <c:v>-0.44</c:v>
                </c:pt>
                <c:pt idx="11">
                  <c:v>-0.39000000000000012</c:v>
                </c:pt>
                <c:pt idx="12">
                  <c:v>-0.33000000000000013</c:v>
                </c:pt>
                <c:pt idx="13">
                  <c:v>-0.28000000000000008</c:v>
                </c:pt>
                <c:pt idx="14">
                  <c:v>-0.22</c:v>
                </c:pt>
                <c:pt idx="15">
                  <c:v>-0.16</c:v>
                </c:pt>
                <c:pt idx="16">
                  <c:v>-0.11</c:v>
                </c:pt>
                <c:pt idx="17">
                  <c:v>-6.0000000000000019E-2</c:v>
                </c:pt>
                <c:pt idx="18">
                  <c:v>-1.0000000000000004E-2</c:v>
                </c:pt>
                <c:pt idx="19">
                  <c:v>2.0000000000000007E-2</c:v>
                </c:pt>
                <c:pt idx="20">
                  <c:v>6.0000000000000019E-2</c:v>
                </c:pt>
                <c:pt idx="21">
                  <c:v>8.0000000000000029E-2</c:v>
                </c:pt>
                <c:pt idx="22">
                  <c:v>0.1</c:v>
                </c:pt>
                <c:pt idx="23">
                  <c:v>0.11</c:v>
                </c:pt>
                <c:pt idx="24">
                  <c:v>0.12000000000000002</c:v>
                </c:pt>
                <c:pt idx="25">
                  <c:v>0.12000000000000002</c:v>
                </c:pt>
                <c:pt idx="26">
                  <c:v>0.12000000000000002</c:v>
                </c:pt>
                <c:pt idx="27">
                  <c:v>0.11</c:v>
                </c:pt>
                <c:pt idx="28">
                  <c:v>0.1</c:v>
                </c:pt>
                <c:pt idx="29">
                  <c:v>9.0000000000000024E-2</c:v>
                </c:pt>
                <c:pt idx="30">
                  <c:v>8.0000000000000029E-2</c:v>
                </c:pt>
                <c:pt idx="31">
                  <c:v>7.0000000000000021E-2</c:v>
                </c:pt>
                <c:pt idx="32">
                  <c:v>0.05</c:v>
                </c:pt>
                <c:pt idx="33">
                  <c:v>4.0000000000000015E-2</c:v>
                </c:pt>
                <c:pt idx="34">
                  <c:v>3.0000000000000002E-2</c:v>
                </c:pt>
                <c:pt idx="35">
                  <c:v>2.0000000000000007E-2</c:v>
                </c:pt>
                <c:pt idx="36">
                  <c:v>1.0000000000000004E-2</c:v>
                </c:pt>
                <c:pt idx="37">
                  <c:v>0</c:v>
                </c:pt>
                <c:pt idx="38">
                  <c:v>-1.0000000000000004E-2</c:v>
                </c:pt>
                <c:pt idx="39">
                  <c:v>-2.0000000000000007E-2</c:v>
                </c:pt>
                <c:pt idx="40">
                  <c:v>-2.0000000000000007E-2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1989-2009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Sheet1!$B$5:$AP$5</c:f>
              <c:numCache>
                <c:formatCode>0.00</c:formatCode>
                <c:ptCount val="41"/>
                <c:pt idx="0">
                  <c:v>0</c:v>
                </c:pt>
                <c:pt idx="1">
                  <c:v>-0.2</c:v>
                </c:pt>
                <c:pt idx="2">
                  <c:v>-0.27</c:v>
                </c:pt>
                <c:pt idx="3">
                  <c:v>-0.4</c:v>
                </c:pt>
                <c:pt idx="4">
                  <c:v>-0.45</c:v>
                </c:pt>
                <c:pt idx="5">
                  <c:v>-0.5</c:v>
                </c:pt>
                <c:pt idx="6">
                  <c:v>-0.52</c:v>
                </c:pt>
                <c:pt idx="7">
                  <c:v>-0.52</c:v>
                </c:pt>
                <c:pt idx="8">
                  <c:v>-0.5</c:v>
                </c:pt>
                <c:pt idx="9">
                  <c:v>-0.47000000000000008</c:v>
                </c:pt>
                <c:pt idx="10">
                  <c:v>-0.41000000000000009</c:v>
                </c:pt>
                <c:pt idx="11">
                  <c:v>-0.35000000000000009</c:v>
                </c:pt>
                <c:pt idx="12">
                  <c:v>-0.28000000000000008</c:v>
                </c:pt>
                <c:pt idx="13">
                  <c:v>-0.21000000000000005</c:v>
                </c:pt>
                <c:pt idx="14">
                  <c:v>-0.14000000000000001</c:v>
                </c:pt>
                <c:pt idx="15">
                  <c:v>-6.0000000000000019E-2</c:v>
                </c:pt>
                <c:pt idx="16">
                  <c:v>0</c:v>
                </c:pt>
                <c:pt idx="17">
                  <c:v>6.0000000000000019E-2</c:v>
                </c:pt>
                <c:pt idx="18">
                  <c:v>0.11</c:v>
                </c:pt>
                <c:pt idx="19">
                  <c:v>0.16</c:v>
                </c:pt>
                <c:pt idx="20">
                  <c:v>0.19</c:v>
                </c:pt>
                <c:pt idx="21">
                  <c:v>0.21000000000000005</c:v>
                </c:pt>
                <c:pt idx="22">
                  <c:v>0.22</c:v>
                </c:pt>
                <c:pt idx="23">
                  <c:v>0.22</c:v>
                </c:pt>
                <c:pt idx="24">
                  <c:v>0.22</c:v>
                </c:pt>
                <c:pt idx="25">
                  <c:v>0.2</c:v>
                </c:pt>
                <c:pt idx="26">
                  <c:v>0.18000000000000005</c:v>
                </c:pt>
                <c:pt idx="27">
                  <c:v>0.16</c:v>
                </c:pt>
                <c:pt idx="28">
                  <c:v>0.13</c:v>
                </c:pt>
                <c:pt idx="29">
                  <c:v>0.1</c:v>
                </c:pt>
                <c:pt idx="30">
                  <c:v>6.0000000000000019E-2</c:v>
                </c:pt>
                <c:pt idx="31">
                  <c:v>3.0000000000000002E-2</c:v>
                </c:pt>
                <c:pt idx="32">
                  <c:v>1.0000000000000004E-2</c:v>
                </c:pt>
                <c:pt idx="33">
                  <c:v>-2.0000000000000007E-2</c:v>
                </c:pt>
                <c:pt idx="34">
                  <c:v>-4.0000000000000015E-2</c:v>
                </c:pt>
                <c:pt idx="35">
                  <c:v>-6.0000000000000019E-2</c:v>
                </c:pt>
                <c:pt idx="36">
                  <c:v>-8.0000000000000029E-2</c:v>
                </c:pt>
                <c:pt idx="37">
                  <c:v>-9.0000000000000024E-2</c:v>
                </c:pt>
                <c:pt idx="38">
                  <c:v>-9.0000000000000024E-2</c:v>
                </c:pt>
                <c:pt idx="39">
                  <c:v>-9.0000000000000024E-2</c:v>
                </c:pt>
                <c:pt idx="40">
                  <c:v>-9.0000000000000024E-2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1990-2009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Sheet1!$B$6:$AP$6</c:f>
              <c:numCache>
                <c:formatCode>0.00</c:formatCode>
                <c:ptCount val="41"/>
                <c:pt idx="0">
                  <c:v>0</c:v>
                </c:pt>
                <c:pt idx="1">
                  <c:v>-0.18000000000000005</c:v>
                </c:pt>
                <c:pt idx="2">
                  <c:v>-0.23</c:v>
                </c:pt>
                <c:pt idx="3">
                  <c:v>-0.35000000000000009</c:v>
                </c:pt>
                <c:pt idx="4">
                  <c:v>-0.39000000000000012</c:v>
                </c:pt>
                <c:pt idx="5">
                  <c:v>-0.4300000000000001</c:v>
                </c:pt>
                <c:pt idx="6">
                  <c:v>-0.46</c:v>
                </c:pt>
                <c:pt idx="7">
                  <c:v>-0.45</c:v>
                </c:pt>
                <c:pt idx="8">
                  <c:v>-0.44</c:v>
                </c:pt>
                <c:pt idx="9">
                  <c:v>-0.4</c:v>
                </c:pt>
                <c:pt idx="10">
                  <c:v>-0.3600000000000001</c:v>
                </c:pt>
                <c:pt idx="11">
                  <c:v>-0.3000000000000001</c:v>
                </c:pt>
                <c:pt idx="12">
                  <c:v>-0.24000000000000005</c:v>
                </c:pt>
                <c:pt idx="13">
                  <c:v>-0.17</c:v>
                </c:pt>
                <c:pt idx="14">
                  <c:v>-0.1</c:v>
                </c:pt>
                <c:pt idx="15">
                  <c:v>-3.0000000000000002E-2</c:v>
                </c:pt>
                <c:pt idx="16">
                  <c:v>3.0000000000000002E-2</c:v>
                </c:pt>
                <c:pt idx="17">
                  <c:v>9.0000000000000024E-2</c:v>
                </c:pt>
                <c:pt idx="18">
                  <c:v>0.14000000000000001</c:v>
                </c:pt>
                <c:pt idx="19">
                  <c:v>0.18000000000000005</c:v>
                </c:pt>
                <c:pt idx="20">
                  <c:v>0.21000000000000005</c:v>
                </c:pt>
                <c:pt idx="21">
                  <c:v>0.22</c:v>
                </c:pt>
                <c:pt idx="22">
                  <c:v>0.23</c:v>
                </c:pt>
                <c:pt idx="23">
                  <c:v>0.23</c:v>
                </c:pt>
                <c:pt idx="24">
                  <c:v>0.21000000000000005</c:v>
                </c:pt>
                <c:pt idx="25">
                  <c:v>0.19</c:v>
                </c:pt>
                <c:pt idx="26">
                  <c:v>0.17</c:v>
                </c:pt>
                <c:pt idx="27">
                  <c:v>0.14000000000000001</c:v>
                </c:pt>
                <c:pt idx="28">
                  <c:v>0.1</c:v>
                </c:pt>
                <c:pt idx="29">
                  <c:v>7.0000000000000021E-2</c:v>
                </c:pt>
                <c:pt idx="30">
                  <c:v>3.0000000000000002E-2</c:v>
                </c:pt>
                <c:pt idx="31">
                  <c:v>0</c:v>
                </c:pt>
                <c:pt idx="32">
                  <c:v>-3.0000000000000002E-2</c:v>
                </c:pt>
                <c:pt idx="33">
                  <c:v>-6.0000000000000019E-2</c:v>
                </c:pt>
                <c:pt idx="34">
                  <c:v>-8.0000000000000029E-2</c:v>
                </c:pt>
                <c:pt idx="35">
                  <c:v>-0.1</c:v>
                </c:pt>
                <c:pt idx="36">
                  <c:v>-0.11</c:v>
                </c:pt>
                <c:pt idx="37">
                  <c:v>-0.11</c:v>
                </c:pt>
                <c:pt idx="38">
                  <c:v>-0.12000000000000002</c:v>
                </c:pt>
                <c:pt idx="39">
                  <c:v>-0.11</c:v>
                </c:pt>
                <c:pt idx="40">
                  <c:v>-0.1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1991-2009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Sheet1!$B$7:$AP$7</c:f>
              <c:numCache>
                <c:formatCode>0.00</c:formatCode>
                <c:ptCount val="41"/>
                <c:pt idx="0">
                  <c:v>0</c:v>
                </c:pt>
                <c:pt idx="1">
                  <c:v>-0.18000000000000005</c:v>
                </c:pt>
                <c:pt idx="2">
                  <c:v>-0.23</c:v>
                </c:pt>
                <c:pt idx="3">
                  <c:v>-0.3600000000000001</c:v>
                </c:pt>
                <c:pt idx="4">
                  <c:v>-0.39000000000000012</c:v>
                </c:pt>
                <c:pt idx="5">
                  <c:v>-0.4300000000000001</c:v>
                </c:pt>
                <c:pt idx="6">
                  <c:v>-0.45</c:v>
                </c:pt>
                <c:pt idx="7">
                  <c:v>-0.44</c:v>
                </c:pt>
                <c:pt idx="8">
                  <c:v>-0.4300000000000001</c:v>
                </c:pt>
                <c:pt idx="9">
                  <c:v>-0.4</c:v>
                </c:pt>
                <c:pt idx="10">
                  <c:v>-0.3600000000000001</c:v>
                </c:pt>
                <c:pt idx="11">
                  <c:v>-0.31000000000000011</c:v>
                </c:pt>
                <c:pt idx="12">
                  <c:v>-0.25</c:v>
                </c:pt>
                <c:pt idx="13">
                  <c:v>-0.19</c:v>
                </c:pt>
                <c:pt idx="14">
                  <c:v>-0.13</c:v>
                </c:pt>
                <c:pt idx="15">
                  <c:v>-7.0000000000000021E-2</c:v>
                </c:pt>
                <c:pt idx="16">
                  <c:v>-1.0000000000000004E-2</c:v>
                </c:pt>
                <c:pt idx="17">
                  <c:v>4.0000000000000015E-2</c:v>
                </c:pt>
                <c:pt idx="18">
                  <c:v>9.0000000000000024E-2</c:v>
                </c:pt>
                <c:pt idx="19">
                  <c:v>0.12000000000000002</c:v>
                </c:pt>
                <c:pt idx="20">
                  <c:v>0.15000000000000005</c:v>
                </c:pt>
                <c:pt idx="21">
                  <c:v>0.17</c:v>
                </c:pt>
                <c:pt idx="22">
                  <c:v>0.19</c:v>
                </c:pt>
                <c:pt idx="23">
                  <c:v>0.19</c:v>
                </c:pt>
                <c:pt idx="24">
                  <c:v>0.19</c:v>
                </c:pt>
                <c:pt idx="25">
                  <c:v>0.18000000000000005</c:v>
                </c:pt>
                <c:pt idx="26">
                  <c:v>0.16</c:v>
                </c:pt>
                <c:pt idx="27">
                  <c:v>0.14000000000000001</c:v>
                </c:pt>
                <c:pt idx="28">
                  <c:v>0.12000000000000002</c:v>
                </c:pt>
                <c:pt idx="29">
                  <c:v>9.0000000000000024E-2</c:v>
                </c:pt>
                <c:pt idx="30">
                  <c:v>7.0000000000000021E-2</c:v>
                </c:pt>
                <c:pt idx="31">
                  <c:v>4.0000000000000015E-2</c:v>
                </c:pt>
                <c:pt idx="32">
                  <c:v>2.0000000000000007E-2</c:v>
                </c:pt>
                <c:pt idx="33">
                  <c:v>-1.0000000000000004E-2</c:v>
                </c:pt>
                <c:pt idx="34">
                  <c:v>-3.0000000000000002E-2</c:v>
                </c:pt>
                <c:pt idx="35">
                  <c:v>-4.0000000000000015E-2</c:v>
                </c:pt>
                <c:pt idx="36">
                  <c:v>-6.0000000000000019E-2</c:v>
                </c:pt>
                <c:pt idx="37">
                  <c:v>-7.0000000000000021E-2</c:v>
                </c:pt>
                <c:pt idx="38">
                  <c:v>-8.0000000000000029E-2</c:v>
                </c:pt>
                <c:pt idx="39">
                  <c:v>-8.0000000000000029E-2</c:v>
                </c:pt>
                <c:pt idx="40">
                  <c:v>-8.0000000000000029E-2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1992-2009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Sheet1!$B$8:$AP$8</c:f>
              <c:numCache>
                <c:formatCode>0.00</c:formatCode>
                <c:ptCount val="41"/>
                <c:pt idx="0">
                  <c:v>0</c:v>
                </c:pt>
                <c:pt idx="1">
                  <c:v>-0.22</c:v>
                </c:pt>
                <c:pt idx="2">
                  <c:v>-0.28000000000000008</c:v>
                </c:pt>
                <c:pt idx="3">
                  <c:v>-0.39000000000000012</c:v>
                </c:pt>
                <c:pt idx="4">
                  <c:v>-0.41000000000000009</c:v>
                </c:pt>
                <c:pt idx="5">
                  <c:v>-0.4300000000000001</c:v>
                </c:pt>
                <c:pt idx="6">
                  <c:v>-0.44</c:v>
                </c:pt>
                <c:pt idx="7">
                  <c:v>-0.4200000000000001</c:v>
                </c:pt>
                <c:pt idx="8">
                  <c:v>-0.39000000000000012</c:v>
                </c:pt>
                <c:pt idx="9">
                  <c:v>-0.35000000000000009</c:v>
                </c:pt>
                <c:pt idx="10">
                  <c:v>-0.29000000000000009</c:v>
                </c:pt>
                <c:pt idx="11">
                  <c:v>-0.23</c:v>
                </c:pt>
                <c:pt idx="12">
                  <c:v>-0.17</c:v>
                </c:pt>
                <c:pt idx="13">
                  <c:v>-0.11</c:v>
                </c:pt>
                <c:pt idx="14">
                  <c:v>-0.05</c:v>
                </c:pt>
                <c:pt idx="15">
                  <c:v>0</c:v>
                </c:pt>
                <c:pt idx="16">
                  <c:v>0.05</c:v>
                </c:pt>
                <c:pt idx="17">
                  <c:v>9.0000000000000024E-2</c:v>
                </c:pt>
                <c:pt idx="18">
                  <c:v>0.12000000000000002</c:v>
                </c:pt>
                <c:pt idx="19">
                  <c:v>0.14000000000000001</c:v>
                </c:pt>
                <c:pt idx="20">
                  <c:v>0.15000000000000005</c:v>
                </c:pt>
                <c:pt idx="21">
                  <c:v>0.16</c:v>
                </c:pt>
                <c:pt idx="22">
                  <c:v>0.16</c:v>
                </c:pt>
                <c:pt idx="23">
                  <c:v>0.15000000000000005</c:v>
                </c:pt>
                <c:pt idx="24">
                  <c:v>0.14000000000000001</c:v>
                </c:pt>
                <c:pt idx="25">
                  <c:v>0.12000000000000002</c:v>
                </c:pt>
                <c:pt idx="26">
                  <c:v>0.1</c:v>
                </c:pt>
                <c:pt idx="27">
                  <c:v>8.0000000000000029E-2</c:v>
                </c:pt>
                <c:pt idx="28">
                  <c:v>0.05</c:v>
                </c:pt>
                <c:pt idx="29">
                  <c:v>3.0000000000000002E-2</c:v>
                </c:pt>
                <c:pt idx="30">
                  <c:v>1.0000000000000004E-2</c:v>
                </c:pt>
                <c:pt idx="31">
                  <c:v>-1.0000000000000004E-2</c:v>
                </c:pt>
                <c:pt idx="32">
                  <c:v>-2.0000000000000007E-2</c:v>
                </c:pt>
                <c:pt idx="33">
                  <c:v>-4.0000000000000015E-2</c:v>
                </c:pt>
                <c:pt idx="34">
                  <c:v>-0.05</c:v>
                </c:pt>
                <c:pt idx="35">
                  <c:v>-0.05</c:v>
                </c:pt>
                <c:pt idx="36">
                  <c:v>-6.0000000000000019E-2</c:v>
                </c:pt>
                <c:pt idx="37">
                  <c:v>-6.0000000000000019E-2</c:v>
                </c:pt>
                <c:pt idx="38">
                  <c:v>-6.0000000000000019E-2</c:v>
                </c:pt>
                <c:pt idx="39">
                  <c:v>-0.05</c:v>
                </c:pt>
                <c:pt idx="40">
                  <c:v>-0.05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1993-2009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Sheet1!$B$9:$AP$9</c:f>
              <c:numCache>
                <c:formatCode>0.00</c:formatCode>
                <c:ptCount val="41"/>
                <c:pt idx="0">
                  <c:v>0</c:v>
                </c:pt>
                <c:pt idx="1">
                  <c:v>-0.27</c:v>
                </c:pt>
                <c:pt idx="2">
                  <c:v>-0.41000000000000009</c:v>
                </c:pt>
                <c:pt idx="3">
                  <c:v>-0.59</c:v>
                </c:pt>
                <c:pt idx="4">
                  <c:v>-0.67000000000000026</c:v>
                </c:pt>
                <c:pt idx="5">
                  <c:v>-0.7300000000000002</c:v>
                </c:pt>
                <c:pt idx="6">
                  <c:v>-0.74000000000000021</c:v>
                </c:pt>
                <c:pt idx="7">
                  <c:v>-0.7200000000000002</c:v>
                </c:pt>
                <c:pt idx="8">
                  <c:v>-0.66000000000000025</c:v>
                </c:pt>
                <c:pt idx="9">
                  <c:v>-0.58000000000000007</c:v>
                </c:pt>
                <c:pt idx="10">
                  <c:v>-0.48000000000000009</c:v>
                </c:pt>
                <c:pt idx="11">
                  <c:v>-0.37000000000000011</c:v>
                </c:pt>
                <c:pt idx="12">
                  <c:v>-0.26</c:v>
                </c:pt>
                <c:pt idx="13">
                  <c:v>-0.14000000000000001</c:v>
                </c:pt>
                <c:pt idx="14">
                  <c:v>-3.0000000000000002E-2</c:v>
                </c:pt>
                <c:pt idx="15">
                  <c:v>7.0000000000000021E-2</c:v>
                </c:pt>
                <c:pt idx="16">
                  <c:v>0.16</c:v>
                </c:pt>
                <c:pt idx="17">
                  <c:v>0.24000000000000005</c:v>
                </c:pt>
                <c:pt idx="18">
                  <c:v>0.29000000000000009</c:v>
                </c:pt>
                <c:pt idx="19">
                  <c:v>0.33000000000000013</c:v>
                </c:pt>
                <c:pt idx="20">
                  <c:v>0.35000000000000009</c:v>
                </c:pt>
                <c:pt idx="21">
                  <c:v>0.35000000000000009</c:v>
                </c:pt>
                <c:pt idx="22">
                  <c:v>0.33000000000000013</c:v>
                </c:pt>
                <c:pt idx="23">
                  <c:v>0.3000000000000001</c:v>
                </c:pt>
                <c:pt idx="24">
                  <c:v>0.27</c:v>
                </c:pt>
                <c:pt idx="25">
                  <c:v>0.22</c:v>
                </c:pt>
                <c:pt idx="26">
                  <c:v>0.17</c:v>
                </c:pt>
                <c:pt idx="27">
                  <c:v>0.11</c:v>
                </c:pt>
                <c:pt idx="28">
                  <c:v>6.0000000000000019E-2</c:v>
                </c:pt>
                <c:pt idx="29">
                  <c:v>1.0000000000000004E-2</c:v>
                </c:pt>
                <c:pt idx="30">
                  <c:v>-4.0000000000000015E-2</c:v>
                </c:pt>
                <c:pt idx="31">
                  <c:v>-8.0000000000000029E-2</c:v>
                </c:pt>
                <c:pt idx="32">
                  <c:v>-0.11</c:v>
                </c:pt>
                <c:pt idx="33">
                  <c:v>-0.14000000000000001</c:v>
                </c:pt>
                <c:pt idx="34">
                  <c:v>-0.15000000000000005</c:v>
                </c:pt>
                <c:pt idx="35">
                  <c:v>-0.16</c:v>
                </c:pt>
                <c:pt idx="36">
                  <c:v>-0.16</c:v>
                </c:pt>
                <c:pt idx="37">
                  <c:v>-0.15000000000000005</c:v>
                </c:pt>
                <c:pt idx="38">
                  <c:v>-0.14000000000000001</c:v>
                </c:pt>
                <c:pt idx="39">
                  <c:v>-0.12000000000000002</c:v>
                </c:pt>
                <c:pt idx="40">
                  <c:v>-0.1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1994-2009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Sheet1!$B$10:$AP$10</c:f>
              <c:numCache>
                <c:formatCode>0.00</c:formatCode>
                <c:ptCount val="41"/>
                <c:pt idx="0">
                  <c:v>0</c:v>
                </c:pt>
                <c:pt idx="1">
                  <c:v>-0.22</c:v>
                </c:pt>
                <c:pt idx="2">
                  <c:v>-0.3600000000000001</c:v>
                </c:pt>
                <c:pt idx="3">
                  <c:v>-0.54</c:v>
                </c:pt>
                <c:pt idx="4">
                  <c:v>-0.62000000000000022</c:v>
                </c:pt>
                <c:pt idx="5">
                  <c:v>-0.68</c:v>
                </c:pt>
                <c:pt idx="6">
                  <c:v>-0.70000000000000018</c:v>
                </c:pt>
                <c:pt idx="7">
                  <c:v>-0.67000000000000026</c:v>
                </c:pt>
                <c:pt idx="8">
                  <c:v>-0.62000000000000022</c:v>
                </c:pt>
                <c:pt idx="9">
                  <c:v>-0.53</c:v>
                </c:pt>
                <c:pt idx="10">
                  <c:v>-0.4300000000000001</c:v>
                </c:pt>
                <c:pt idx="11">
                  <c:v>-0.31000000000000011</c:v>
                </c:pt>
                <c:pt idx="12">
                  <c:v>-0.18000000000000005</c:v>
                </c:pt>
                <c:pt idx="13">
                  <c:v>-6.0000000000000019E-2</c:v>
                </c:pt>
                <c:pt idx="14">
                  <c:v>6.0000000000000019E-2</c:v>
                </c:pt>
                <c:pt idx="15">
                  <c:v>0.16</c:v>
                </c:pt>
                <c:pt idx="16">
                  <c:v>0.25</c:v>
                </c:pt>
                <c:pt idx="17">
                  <c:v>0.32000000000000012</c:v>
                </c:pt>
                <c:pt idx="18">
                  <c:v>0.3600000000000001</c:v>
                </c:pt>
                <c:pt idx="19">
                  <c:v>0.39000000000000012</c:v>
                </c:pt>
                <c:pt idx="20">
                  <c:v>0.39000000000000012</c:v>
                </c:pt>
                <c:pt idx="21">
                  <c:v>0.37000000000000011</c:v>
                </c:pt>
                <c:pt idx="22">
                  <c:v>0.34</c:v>
                </c:pt>
                <c:pt idx="23">
                  <c:v>0.29000000000000009</c:v>
                </c:pt>
                <c:pt idx="24">
                  <c:v>0.23</c:v>
                </c:pt>
                <c:pt idx="25">
                  <c:v>0.17</c:v>
                </c:pt>
                <c:pt idx="26">
                  <c:v>0.1</c:v>
                </c:pt>
                <c:pt idx="27">
                  <c:v>3.0000000000000002E-2</c:v>
                </c:pt>
                <c:pt idx="28">
                  <c:v>-3.0000000000000002E-2</c:v>
                </c:pt>
                <c:pt idx="29">
                  <c:v>-9.0000000000000024E-2</c:v>
                </c:pt>
                <c:pt idx="30">
                  <c:v>-0.14000000000000001</c:v>
                </c:pt>
                <c:pt idx="31">
                  <c:v>-0.18000000000000005</c:v>
                </c:pt>
                <c:pt idx="32">
                  <c:v>-0.2</c:v>
                </c:pt>
                <c:pt idx="33">
                  <c:v>-0.21000000000000005</c:v>
                </c:pt>
                <c:pt idx="34">
                  <c:v>-0.22</c:v>
                </c:pt>
                <c:pt idx="35">
                  <c:v>-0.21000000000000005</c:v>
                </c:pt>
                <c:pt idx="36">
                  <c:v>-0.19</c:v>
                </c:pt>
                <c:pt idx="37">
                  <c:v>-0.16</c:v>
                </c:pt>
                <c:pt idx="38">
                  <c:v>-0.13</c:v>
                </c:pt>
                <c:pt idx="39">
                  <c:v>-9.0000000000000024E-2</c:v>
                </c:pt>
                <c:pt idx="40">
                  <c:v>-0.05</c:v>
                </c:pt>
              </c:numCache>
            </c:numRef>
          </c:val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1995-2009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Sheet1!$B$11:$AP$11</c:f>
              <c:numCache>
                <c:formatCode>0.00</c:formatCode>
                <c:ptCount val="41"/>
                <c:pt idx="0">
                  <c:v>0</c:v>
                </c:pt>
                <c:pt idx="1">
                  <c:v>-0.23</c:v>
                </c:pt>
                <c:pt idx="2">
                  <c:v>-0.3600000000000001</c:v>
                </c:pt>
                <c:pt idx="3">
                  <c:v>-0.56000000000000005</c:v>
                </c:pt>
                <c:pt idx="4">
                  <c:v>-0.63000000000000023</c:v>
                </c:pt>
                <c:pt idx="5">
                  <c:v>-0.68</c:v>
                </c:pt>
                <c:pt idx="6">
                  <c:v>-0.69000000000000017</c:v>
                </c:pt>
                <c:pt idx="7">
                  <c:v>-0.65000000000000024</c:v>
                </c:pt>
                <c:pt idx="8">
                  <c:v>-0.59</c:v>
                </c:pt>
                <c:pt idx="9">
                  <c:v>-0.5</c:v>
                </c:pt>
                <c:pt idx="10">
                  <c:v>-0.39000000000000012</c:v>
                </c:pt>
                <c:pt idx="11">
                  <c:v>-0.27</c:v>
                </c:pt>
                <c:pt idx="12">
                  <c:v>-0.15000000000000005</c:v>
                </c:pt>
                <c:pt idx="13">
                  <c:v>-3.0000000000000002E-2</c:v>
                </c:pt>
                <c:pt idx="14">
                  <c:v>8.0000000000000029E-2</c:v>
                </c:pt>
                <c:pt idx="15">
                  <c:v>0.18000000000000005</c:v>
                </c:pt>
                <c:pt idx="16">
                  <c:v>0.26</c:v>
                </c:pt>
                <c:pt idx="17">
                  <c:v>0.32000000000000012</c:v>
                </c:pt>
                <c:pt idx="18">
                  <c:v>0.3600000000000001</c:v>
                </c:pt>
                <c:pt idx="19">
                  <c:v>0.38000000000000012</c:v>
                </c:pt>
                <c:pt idx="20">
                  <c:v>0.38000000000000012</c:v>
                </c:pt>
                <c:pt idx="21">
                  <c:v>0.35000000000000009</c:v>
                </c:pt>
                <c:pt idx="22">
                  <c:v>0.32000000000000012</c:v>
                </c:pt>
                <c:pt idx="23">
                  <c:v>0.27</c:v>
                </c:pt>
                <c:pt idx="24">
                  <c:v>0.21000000000000005</c:v>
                </c:pt>
                <c:pt idx="25">
                  <c:v>0.14000000000000001</c:v>
                </c:pt>
                <c:pt idx="26">
                  <c:v>8.0000000000000029E-2</c:v>
                </c:pt>
                <c:pt idx="27">
                  <c:v>1.0000000000000004E-2</c:v>
                </c:pt>
                <c:pt idx="28">
                  <c:v>-0.05</c:v>
                </c:pt>
                <c:pt idx="29">
                  <c:v>-0.1</c:v>
                </c:pt>
                <c:pt idx="30">
                  <c:v>-0.14000000000000001</c:v>
                </c:pt>
                <c:pt idx="31">
                  <c:v>-0.17</c:v>
                </c:pt>
                <c:pt idx="32">
                  <c:v>-0.2</c:v>
                </c:pt>
                <c:pt idx="33">
                  <c:v>-0.21000000000000005</c:v>
                </c:pt>
                <c:pt idx="34">
                  <c:v>-0.2</c:v>
                </c:pt>
                <c:pt idx="35">
                  <c:v>-0.19</c:v>
                </c:pt>
                <c:pt idx="36">
                  <c:v>-0.17</c:v>
                </c:pt>
                <c:pt idx="37">
                  <c:v>-0.14000000000000001</c:v>
                </c:pt>
                <c:pt idx="38">
                  <c:v>-0.11</c:v>
                </c:pt>
                <c:pt idx="39">
                  <c:v>-8.0000000000000029E-2</c:v>
                </c:pt>
                <c:pt idx="40">
                  <c:v>-4.0000000000000015E-2</c:v>
                </c:pt>
              </c:numCache>
            </c:numRef>
          </c:val>
        </c:ser>
        <c:ser>
          <c:idx val="12"/>
          <c:order val="11"/>
          <c:tx>
            <c:strRef>
              <c:f>Sheet1!$A$14</c:f>
              <c:strCache>
                <c:ptCount val="1"/>
                <c:pt idx="0">
                  <c:v>NEMO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Sheet1!$B$14:$AP$14</c:f>
              <c:numCache>
                <c:formatCode>0.00</c:formatCode>
                <c:ptCount val="41"/>
                <c:pt idx="0">
                  <c:v>0</c:v>
                </c:pt>
                <c:pt idx="1">
                  <c:v>-0.22</c:v>
                </c:pt>
                <c:pt idx="2">
                  <c:v>-0.32000000000000012</c:v>
                </c:pt>
                <c:pt idx="3">
                  <c:v>-0.38000000000000012</c:v>
                </c:pt>
                <c:pt idx="4">
                  <c:v>-0.38000000000000012</c:v>
                </c:pt>
                <c:pt idx="5">
                  <c:v>-0.34</c:v>
                </c:pt>
                <c:pt idx="6">
                  <c:v>-0.26</c:v>
                </c:pt>
                <c:pt idx="7">
                  <c:v>-0.16</c:v>
                </c:pt>
                <c:pt idx="8">
                  <c:v>-6.0000000000000019E-2</c:v>
                </c:pt>
                <c:pt idx="9">
                  <c:v>2.0000000000000007E-2</c:v>
                </c:pt>
                <c:pt idx="10">
                  <c:v>9.0000000000000024E-2</c:v>
                </c:pt>
                <c:pt idx="11">
                  <c:v>0.12000000000000002</c:v>
                </c:pt>
                <c:pt idx="12">
                  <c:v>0.13</c:v>
                </c:pt>
                <c:pt idx="13">
                  <c:v>0.12000000000000002</c:v>
                </c:pt>
                <c:pt idx="14">
                  <c:v>9.0000000000000024E-2</c:v>
                </c:pt>
                <c:pt idx="15">
                  <c:v>0.05</c:v>
                </c:pt>
                <c:pt idx="16">
                  <c:v>1.0000000000000004E-2</c:v>
                </c:pt>
                <c:pt idx="17">
                  <c:v>-2.0000000000000007E-2</c:v>
                </c:pt>
                <c:pt idx="18">
                  <c:v>-0.05</c:v>
                </c:pt>
                <c:pt idx="19">
                  <c:v>-7.0000000000000021E-2</c:v>
                </c:pt>
                <c:pt idx="20">
                  <c:v>-7.0000000000000021E-2</c:v>
                </c:pt>
                <c:pt idx="21">
                  <c:v>-7.0000000000000021E-2</c:v>
                </c:pt>
                <c:pt idx="22">
                  <c:v>-6.0000000000000019E-2</c:v>
                </c:pt>
                <c:pt idx="23">
                  <c:v>-4.0000000000000015E-2</c:v>
                </c:pt>
                <c:pt idx="24">
                  <c:v>-2.0000000000000007E-2</c:v>
                </c:pt>
                <c:pt idx="25">
                  <c:v>0</c:v>
                </c:pt>
                <c:pt idx="26">
                  <c:v>1.0000000000000004E-2</c:v>
                </c:pt>
                <c:pt idx="27">
                  <c:v>2.0000000000000007E-2</c:v>
                </c:pt>
                <c:pt idx="28">
                  <c:v>3.0000000000000002E-2</c:v>
                </c:pt>
                <c:pt idx="29">
                  <c:v>3.0000000000000002E-2</c:v>
                </c:pt>
                <c:pt idx="30">
                  <c:v>2.0000000000000007E-2</c:v>
                </c:pt>
                <c:pt idx="31">
                  <c:v>2.0000000000000007E-2</c:v>
                </c:pt>
                <c:pt idx="32">
                  <c:v>1.0000000000000004E-2</c:v>
                </c:pt>
                <c:pt idx="33">
                  <c:v>1.0000000000000004E-2</c:v>
                </c:pt>
                <c:pt idx="34">
                  <c:v>0</c:v>
                </c:pt>
                <c:pt idx="35">
                  <c:v>-1.0000000000000004E-2</c:v>
                </c:pt>
                <c:pt idx="36">
                  <c:v>-1.0000000000000004E-2</c:v>
                </c:pt>
                <c:pt idx="37">
                  <c:v>-1.0000000000000004E-2</c:v>
                </c:pt>
                <c:pt idx="38">
                  <c:v>-1.0000000000000004E-2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</c:ser>
        <c:ser>
          <c:idx val="13"/>
          <c:order val="12"/>
          <c:tx>
            <c:strRef>
              <c:f>Sheet1!$A$15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Sheet1!$B$15:$AP$15</c:f>
              <c:numCache>
                <c:formatCode>General</c:formatCode>
                <c:ptCount val="41"/>
              </c:numCache>
            </c:numRef>
          </c:val>
        </c:ser>
        <c:ser>
          <c:idx val="14"/>
          <c:order val="13"/>
          <c:tx>
            <c:strRef>
              <c:f>Sheet1!$A$16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Sheet1!$B$16:$AP$16</c:f>
              <c:numCache>
                <c:formatCode>General</c:formatCode>
                <c:ptCount val="41"/>
              </c:numCache>
            </c:numRef>
          </c:val>
        </c:ser>
        <c:ser>
          <c:idx val="15"/>
          <c:order val="14"/>
          <c:tx>
            <c:strRef>
              <c:f>Sheet1!$A$17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Sheet1!$B$17:$AP$17</c:f>
              <c:numCache>
                <c:formatCode>General</c:formatCode>
                <c:ptCount val="41"/>
              </c:numCache>
            </c:numRef>
          </c:val>
        </c:ser>
        <c:ser>
          <c:idx val="16"/>
          <c:order val="15"/>
          <c:tx>
            <c:strRef>
              <c:f>Sheet1!$A$18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Sheet1!$B$18:$AP$18</c:f>
              <c:numCache>
                <c:formatCode>General</c:formatCode>
                <c:ptCount val="41"/>
              </c:numCache>
            </c:numRef>
          </c:val>
        </c:ser>
        <c:ser>
          <c:idx val="17"/>
          <c:order val="16"/>
          <c:tx>
            <c:strRef>
              <c:f>Sheet1!$A$19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Sheet1!$B$19:$AP$19</c:f>
              <c:numCache>
                <c:formatCode>General</c:formatCode>
                <c:ptCount val="41"/>
              </c:numCache>
            </c:numRef>
          </c:val>
        </c:ser>
        <c:ser>
          <c:idx val="18"/>
          <c:order val="17"/>
          <c:tx>
            <c:strRef>
              <c:f>Sheet1!$A$20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Sheet1!$B$20:$AP$20</c:f>
              <c:numCache>
                <c:formatCode>General</c:formatCode>
                <c:ptCount val="41"/>
              </c:numCache>
            </c:numRef>
          </c:val>
        </c:ser>
        <c:ser>
          <c:idx val="19"/>
          <c:order val="18"/>
          <c:tx>
            <c:strRef>
              <c:f>Sheet1!$A$21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Sheet1!$B$21:$AP$21</c:f>
              <c:numCache>
                <c:formatCode>General</c:formatCode>
                <c:ptCount val="41"/>
              </c:numCache>
            </c:numRef>
          </c:val>
        </c:ser>
        <c:ser>
          <c:idx val="20"/>
          <c:order val="19"/>
          <c:tx>
            <c:strRef>
              <c:f>Sheet1!$A$22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Sheet1!$B$22:$AP$22</c:f>
              <c:numCache>
                <c:formatCode>General</c:formatCode>
                <c:ptCount val="41"/>
              </c:numCache>
            </c:numRef>
          </c:val>
        </c:ser>
        <c:ser>
          <c:idx val="21"/>
          <c:order val="20"/>
          <c:tx>
            <c:strRef>
              <c:f>Sheet1!$A$23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Sheet1!$B$23:$AP$23</c:f>
              <c:numCache>
                <c:formatCode>General</c:formatCode>
                <c:ptCount val="41"/>
              </c:numCache>
            </c:numRef>
          </c:val>
        </c:ser>
        <c:ser>
          <c:idx val="22"/>
          <c:order val="21"/>
          <c:tx>
            <c:strRef>
              <c:f>Sheet1!$A$24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Sheet1!$B$24:$AP$24</c:f>
              <c:numCache>
                <c:formatCode>General</c:formatCode>
                <c:ptCount val="41"/>
              </c:numCache>
            </c:numRef>
          </c:val>
        </c:ser>
        <c:ser>
          <c:idx val="23"/>
          <c:order val="22"/>
          <c:tx>
            <c:strRef>
              <c:f>Sheet1!$A$25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Sheet1!$B$25:$AP$25</c:f>
              <c:numCache>
                <c:formatCode>General</c:formatCode>
                <c:ptCount val="41"/>
              </c:numCache>
            </c:numRef>
          </c:val>
        </c:ser>
        <c:ser>
          <c:idx val="24"/>
          <c:order val="23"/>
          <c:tx>
            <c:strRef>
              <c:f>Sheet1!$A$26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Sheet1!$B$26:$AP$26</c:f>
              <c:numCache>
                <c:formatCode>General</c:formatCode>
                <c:ptCount val="41"/>
              </c:numCache>
            </c:numRef>
          </c:val>
        </c:ser>
        <c:ser>
          <c:idx val="25"/>
          <c:order val="24"/>
          <c:tx>
            <c:strRef>
              <c:f>Sheet1!$A$27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Sheet1!$B$27:$AP$27</c:f>
              <c:numCache>
                <c:formatCode>General</c:formatCode>
                <c:ptCount val="41"/>
              </c:numCache>
            </c:numRef>
          </c:val>
        </c:ser>
        <c:ser>
          <c:idx val="26"/>
          <c:order val="25"/>
          <c:tx>
            <c:strRef>
              <c:f>Sheet1!$A$28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Sheet1!$B$28:$AP$28</c:f>
              <c:numCache>
                <c:formatCode>General</c:formatCode>
                <c:ptCount val="41"/>
              </c:numCache>
            </c:numRef>
          </c:val>
        </c:ser>
        <c:ser>
          <c:idx val="27"/>
          <c:order val="26"/>
          <c:tx>
            <c:strRef>
              <c:f>Sheet1!$A$29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Sheet1!$B$29:$AP$29</c:f>
              <c:numCache>
                <c:formatCode>General</c:formatCode>
                <c:ptCount val="41"/>
              </c:numCache>
            </c:numRef>
          </c:val>
        </c:ser>
        <c:ser>
          <c:idx val="28"/>
          <c:order val="27"/>
          <c:tx>
            <c:strRef>
              <c:f>Sheet1!$A$30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Sheet1!$B$30:$AP$30</c:f>
              <c:numCache>
                <c:formatCode>General</c:formatCode>
                <c:ptCount val="41"/>
              </c:numCache>
            </c:numRef>
          </c:val>
        </c:ser>
        <c:ser>
          <c:idx val="29"/>
          <c:order val="28"/>
          <c:tx>
            <c:strRef>
              <c:f>Sheet1!$A$31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Sheet1!$B$31:$AP$31</c:f>
              <c:numCache>
                <c:formatCode>General</c:formatCode>
                <c:ptCount val="41"/>
              </c:numCache>
            </c:numRef>
          </c:val>
        </c:ser>
        <c:ser>
          <c:idx val="30"/>
          <c:order val="29"/>
          <c:tx>
            <c:strRef>
              <c:f>Sheet1!$A$32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Sheet1!$B$32:$AP$32</c:f>
              <c:numCache>
                <c:formatCode>General</c:formatCode>
                <c:ptCount val="41"/>
              </c:numCache>
            </c:numRef>
          </c:val>
        </c:ser>
        <c:ser>
          <c:idx val="31"/>
          <c:order val="30"/>
          <c:tx>
            <c:strRef>
              <c:f>Sheet1!$A$33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Sheet1!$B$33:$AP$33</c:f>
              <c:numCache>
                <c:formatCode>General</c:formatCode>
                <c:ptCount val="41"/>
              </c:numCache>
            </c:numRef>
          </c:val>
        </c:ser>
        <c:ser>
          <c:idx val="32"/>
          <c:order val="31"/>
          <c:tx>
            <c:strRef>
              <c:f>Sheet1!$A$34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Sheet1!$B$34:$AP$34</c:f>
              <c:numCache>
                <c:formatCode>General</c:formatCode>
                <c:ptCount val="41"/>
              </c:numCache>
            </c:numRef>
          </c:val>
        </c:ser>
        <c:ser>
          <c:idx val="33"/>
          <c:order val="32"/>
          <c:tx>
            <c:strRef>
              <c:f>Sheet1!$A$35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Sheet1!$B$35:$AP$35</c:f>
              <c:numCache>
                <c:formatCode>General</c:formatCode>
                <c:ptCount val="41"/>
              </c:numCache>
            </c:numRef>
          </c:val>
        </c:ser>
        <c:ser>
          <c:idx val="34"/>
          <c:order val="33"/>
          <c:tx>
            <c:strRef>
              <c:f>Sheet1!$A$36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Sheet1!$B$36:$AP$36</c:f>
              <c:numCache>
                <c:formatCode>General</c:formatCode>
                <c:ptCount val="41"/>
              </c:numCache>
            </c:numRef>
          </c:val>
        </c:ser>
        <c:ser>
          <c:idx val="35"/>
          <c:order val="34"/>
          <c:tx>
            <c:strRef>
              <c:f>Sheet1!$A$37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Sheet1!$B$37:$AP$37</c:f>
              <c:numCache>
                <c:formatCode>General</c:formatCode>
                <c:ptCount val="41"/>
              </c:numCache>
            </c:numRef>
          </c:val>
        </c:ser>
        <c:ser>
          <c:idx val="36"/>
          <c:order val="35"/>
          <c:tx>
            <c:strRef>
              <c:f>Sheet1!$A$38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Sheet1!$B$38:$AP$38</c:f>
              <c:numCache>
                <c:formatCode>General</c:formatCode>
                <c:ptCount val="41"/>
              </c:numCache>
            </c:numRef>
          </c:val>
        </c:ser>
        <c:ser>
          <c:idx val="37"/>
          <c:order val="36"/>
          <c:tx>
            <c:strRef>
              <c:f>Sheet1!$A$39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Sheet1!$B$39:$AP$39</c:f>
              <c:numCache>
                <c:formatCode>General</c:formatCode>
                <c:ptCount val="41"/>
              </c:numCache>
            </c:numRef>
          </c:val>
        </c:ser>
        <c:ser>
          <c:idx val="38"/>
          <c:order val="37"/>
          <c:tx>
            <c:strRef>
              <c:f>Sheet1!$A$40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Sheet1!$B$40:$AP$40</c:f>
              <c:numCache>
                <c:formatCode>General</c:formatCode>
                <c:ptCount val="41"/>
              </c:numCache>
            </c:numRef>
          </c:val>
        </c:ser>
        <c:ser>
          <c:idx val="39"/>
          <c:order val="38"/>
          <c:tx>
            <c:strRef>
              <c:f>Sheet1!$A$41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Sheet1!$B$41:$AP$41</c:f>
              <c:numCache>
                <c:formatCode>General</c:formatCode>
                <c:ptCount val="41"/>
              </c:numCache>
            </c:numRef>
          </c:val>
        </c:ser>
        <c:ser>
          <c:idx val="40"/>
          <c:order val="39"/>
          <c:tx>
            <c:strRef>
              <c:f>Sheet1!$A$42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Sheet1!$B$42:$AP$42</c:f>
              <c:numCache>
                <c:formatCode>General</c:formatCode>
                <c:ptCount val="41"/>
              </c:numCache>
            </c:numRef>
          </c:val>
        </c:ser>
        <c:ser>
          <c:idx val="41"/>
          <c:order val="40"/>
          <c:tx>
            <c:strRef>
              <c:f>Sheet1!$A$43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Sheet1!$B$43:$AP$43</c:f>
              <c:numCache>
                <c:formatCode>General</c:formatCode>
                <c:ptCount val="41"/>
              </c:numCache>
            </c:numRef>
          </c:val>
        </c:ser>
        <c:ser>
          <c:idx val="42"/>
          <c:order val="41"/>
          <c:tx>
            <c:strRef>
              <c:f>Sheet1!$A$44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Sheet1!$B$44:$AP$44</c:f>
              <c:numCache>
                <c:formatCode>General</c:formatCode>
                <c:ptCount val="41"/>
              </c:numCache>
            </c:numRef>
          </c:val>
        </c:ser>
        <c:ser>
          <c:idx val="43"/>
          <c:order val="42"/>
          <c:tx>
            <c:strRef>
              <c:f>Sheet1!$A$45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Sheet1!$B$45:$AP$45</c:f>
              <c:numCache>
                <c:formatCode>General</c:formatCode>
                <c:ptCount val="41"/>
              </c:numCache>
            </c:numRef>
          </c:val>
        </c:ser>
        <c:ser>
          <c:idx val="44"/>
          <c:order val="43"/>
          <c:tx>
            <c:strRef>
              <c:f>Sheet1!$A$46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Sheet1!$B$46:$AP$46</c:f>
              <c:numCache>
                <c:formatCode>General</c:formatCode>
                <c:ptCount val="41"/>
              </c:numCache>
            </c:numRef>
          </c:val>
        </c:ser>
        <c:ser>
          <c:idx val="45"/>
          <c:order val="44"/>
          <c:tx>
            <c:strRef>
              <c:f>Sheet1!$A$47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Sheet1!$B$47:$AP$47</c:f>
              <c:numCache>
                <c:formatCode>General</c:formatCode>
                <c:ptCount val="41"/>
              </c:numCache>
            </c:numRef>
          </c:val>
        </c:ser>
        <c:ser>
          <c:idx val="46"/>
          <c:order val="45"/>
          <c:tx>
            <c:strRef>
              <c:f>Sheet1!$A$48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Sheet1!$B$48:$AP$48</c:f>
              <c:numCache>
                <c:formatCode>General</c:formatCode>
                <c:ptCount val="41"/>
              </c:numCache>
            </c:numRef>
          </c:val>
        </c:ser>
        <c:ser>
          <c:idx val="47"/>
          <c:order val="46"/>
          <c:tx>
            <c:strRef>
              <c:f>Sheet1!$A$49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Sheet1!$B$49:$AP$49</c:f>
              <c:numCache>
                <c:formatCode>General</c:formatCode>
                <c:ptCount val="41"/>
              </c:numCache>
            </c:numRef>
          </c:val>
        </c:ser>
        <c:ser>
          <c:idx val="48"/>
          <c:order val="47"/>
          <c:tx>
            <c:strRef>
              <c:f>Sheet1!$A$50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Sheet1!$B$50:$AP$50</c:f>
              <c:numCache>
                <c:formatCode>General</c:formatCode>
                <c:ptCount val="41"/>
              </c:numCache>
            </c:numRef>
          </c:val>
        </c:ser>
        <c:ser>
          <c:idx val="49"/>
          <c:order val="48"/>
          <c:tx>
            <c:strRef>
              <c:f>Sheet1!$A$51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Sheet1!$B$51:$AP$51</c:f>
              <c:numCache>
                <c:formatCode>General</c:formatCode>
                <c:ptCount val="41"/>
              </c:numCache>
            </c:numRef>
          </c:val>
        </c:ser>
        <c:ser>
          <c:idx val="50"/>
          <c:order val="49"/>
          <c:tx>
            <c:strRef>
              <c:f>Sheet1!$A$52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Sheet1!$B$52:$AP$52</c:f>
              <c:numCache>
                <c:formatCode>General</c:formatCode>
                <c:ptCount val="41"/>
              </c:numCache>
            </c:numRef>
          </c:val>
        </c:ser>
        <c:ser>
          <c:idx val="51"/>
          <c:order val="50"/>
          <c:tx>
            <c:strRef>
              <c:f>Sheet1!$A$53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Sheet1!$B$53:$AP$53</c:f>
              <c:numCache>
                <c:formatCode>General</c:formatCode>
                <c:ptCount val="41"/>
              </c:numCache>
            </c:numRef>
          </c:val>
        </c:ser>
        <c:ser>
          <c:idx val="52"/>
          <c:order val="51"/>
          <c:tx>
            <c:strRef>
              <c:f>Sheet1!$A$54</c:f>
              <c:strCache>
                <c:ptCount val="1"/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Sheet1!$B$54:$AP$54</c:f>
              <c:numCache>
                <c:formatCode>General</c:formatCode>
                <c:ptCount val="41"/>
              </c:numCache>
            </c:numRef>
          </c:val>
        </c:ser>
        <c:marker val="1"/>
        <c:axId val="181901184"/>
        <c:axId val="181902720"/>
      </c:lineChart>
      <c:lineChart>
        <c:grouping val="standard"/>
        <c:ser>
          <c:idx val="10"/>
          <c:order val="10"/>
          <c:tx>
            <c:strRef>
              <c:f>Sheet1!$A$12</c:f>
              <c:strCache>
                <c:ptCount val="1"/>
                <c:pt idx="0">
                  <c:v>1996-2009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Sheet1!$B$12:$AP$12</c:f>
              <c:numCache>
                <c:formatCode>0.00</c:formatCode>
                <c:ptCount val="41"/>
                <c:pt idx="0">
                  <c:v>0</c:v>
                </c:pt>
                <c:pt idx="1">
                  <c:v>-0.17</c:v>
                </c:pt>
                <c:pt idx="2">
                  <c:v>-0.28000000000000008</c:v>
                </c:pt>
                <c:pt idx="3">
                  <c:v>-0.44</c:v>
                </c:pt>
                <c:pt idx="4">
                  <c:v>-0.4900000000000001</c:v>
                </c:pt>
                <c:pt idx="5">
                  <c:v>-0.51</c:v>
                </c:pt>
                <c:pt idx="6">
                  <c:v>-0.5</c:v>
                </c:pt>
                <c:pt idx="7">
                  <c:v>-0.44</c:v>
                </c:pt>
                <c:pt idx="8">
                  <c:v>-0.37000000000000011</c:v>
                </c:pt>
                <c:pt idx="9">
                  <c:v>-0.28000000000000008</c:v>
                </c:pt>
                <c:pt idx="10">
                  <c:v>-0.18000000000000005</c:v>
                </c:pt>
                <c:pt idx="11">
                  <c:v>-7.0000000000000021E-2</c:v>
                </c:pt>
                <c:pt idx="12">
                  <c:v>3.0000000000000002E-2</c:v>
                </c:pt>
                <c:pt idx="13">
                  <c:v>0.11</c:v>
                </c:pt>
                <c:pt idx="14">
                  <c:v>0.19</c:v>
                </c:pt>
                <c:pt idx="15">
                  <c:v>0.24000000000000005</c:v>
                </c:pt>
                <c:pt idx="16">
                  <c:v>0.28000000000000008</c:v>
                </c:pt>
                <c:pt idx="17">
                  <c:v>0.3000000000000001</c:v>
                </c:pt>
                <c:pt idx="18">
                  <c:v>0.29000000000000009</c:v>
                </c:pt>
                <c:pt idx="19">
                  <c:v>0.27</c:v>
                </c:pt>
                <c:pt idx="20">
                  <c:v>0.24000000000000005</c:v>
                </c:pt>
                <c:pt idx="21">
                  <c:v>0.19</c:v>
                </c:pt>
                <c:pt idx="22">
                  <c:v>0.14000000000000001</c:v>
                </c:pt>
                <c:pt idx="23">
                  <c:v>8.0000000000000029E-2</c:v>
                </c:pt>
                <c:pt idx="24">
                  <c:v>2.0000000000000007E-2</c:v>
                </c:pt>
                <c:pt idx="25">
                  <c:v>-3.0000000000000002E-2</c:v>
                </c:pt>
                <c:pt idx="26">
                  <c:v>-8.0000000000000029E-2</c:v>
                </c:pt>
                <c:pt idx="27">
                  <c:v>-0.12000000000000002</c:v>
                </c:pt>
                <c:pt idx="28">
                  <c:v>-0.14000000000000001</c:v>
                </c:pt>
                <c:pt idx="29">
                  <c:v>-0.16</c:v>
                </c:pt>
                <c:pt idx="30">
                  <c:v>-0.16</c:v>
                </c:pt>
                <c:pt idx="31">
                  <c:v>-0.16</c:v>
                </c:pt>
                <c:pt idx="32">
                  <c:v>-0.15000000000000005</c:v>
                </c:pt>
                <c:pt idx="33">
                  <c:v>-0.12000000000000002</c:v>
                </c:pt>
                <c:pt idx="34">
                  <c:v>-0.1</c:v>
                </c:pt>
                <c:pt idx="35">
                  <c:v>-7.0000000000000021E-2</c:v>
                </c:pt>
                <c:pt idx="36">
                  <c:v>-3.0000000000000002E-2</c:v>
                </c:pt>
                <c:pt idx="37">
                  <c:v>0</c:v>
                </c:pt>
                <c:pt idx="38">
                  <c:v>3.0000000000000002E-2</c:v>
                </c:pt>
                <c:pt idx="39">
                  <c:v>0.05</c:v>
                </c:pt>
                <c:pt idx="40">
                  <c:v>7.0000000000000021E-2</c:v>
                </c:pt>
              </c:numCache>
            </c:numRef>
          </c:val>
        </c:ser>
        <c:marker val="1"/>
        <c:axId val="181914240"/>
        <c:axId val="181912704"/>
      </c:lineChart>
      <c:catAx>
        <c:axId val="181901184"/>
        <c:scaling>
          <c:orientation val="minMax"/>
        </c:scaling>
        <c:axPos val="b"/>
        <c:majorTickMark val="in"/>
        <c:tickLblPos val="nextTo"/>
        <c:spPr>
          <a:ln>
            <a:solidFill>
              <a:schemeClr val="bg2">
                <a:lumMod val="65000"/>
              </a:schemeClr>
            </a:solidFill>
          </a:ln>
        </c:spPr>
        <c:crossAx val="181902720"/>
        <c:crossesAt val="-0.8"/>
        <c:auto val="1"/>
        <c:lblAlgn val="ctr"/>
        <c:lblOffset val="100"/>
        <c:tickLblSkip val="8"/>
        <c:tickMarkSkip val="8"/>
      </c:catAx>
      <c:valAx>
        <c:axId val="181902720"/>
        <c:scaling>
          <c:orientation val="minMax"/>
          <c:max val="0.60000000000000064"/>
          <c:min val="-0.8"/>
        </c:scaling>
        <c:axPos val="l"/>
        <c:numFmt formatCode="0.0" sourceLinked="0"/>
        <c:majorTickMark val="in"/>
        <c:tickLblPos val="nextTo"/>
        <c:spPr>
          <a:ln>
            <a:solidFill>
              <a:schemeClr val="bg2">
                <a:lumMod val="65000"/>
              </a:schemeClr>
            </a:solidFill>
          </a:ln>
        </c:spPr>
        <c:crossAx val="181901184"/>
        <c:crossesAt val="1"/>
        <c:crossBetween val="between"/>
      </c:valAx>
      <c:valAx>
        <c:axId val="181912704"/>
        <c:scaling>
          <c:orientation val="minMax"/>
          <c:max val="0.60000000000000064"/>
          <c:min val="-0.8"/>
        </c:scaling>
        <c:axPos val="r"/>
        <c:numFmt formatCode="0.0" sourceLinked="0"/>
        <c:majorTickMark val="in"/>
        <c:tickLblPos val="nextTo"/>
        <c:crossAx val="181914240"/>
        <c:crosses val="max"/>
        <c:crossBetween val="between"/>
        <c:majorUnit val="0.2"/>
        <c:minorUnit val="2.0000000000000011E-2"/>
      </c:valAx>
      <c:catAx>
        <c:axId val="181914240"/>
        <c:scaling>
          <c:orientation val="minMax"/>
        </c:scaling>
        <c:axPos val="b"/>
        <c:majorTickMark val="none"/>
        <c:tickLblPos val="none"/>
        <c:crossAx val="181912704"/>
        <c:crossesAt val="0"/>
        <c:auto val="1"/>
        <c:lblAlgn val="ctr"/>
        <c:lblOffset val="100"/>
      </c:catAx>
      <c:spPr>
        <a:ln>
          <a:solidFill>
            <a:schemeClr val="bg2">
              <a:lumMod val="65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5193780022780251"/>
          <c:y val="4.5448977649819512E-2"/>
          <c:w val="0.8075645025503887"/>
          <c:h val="0.84573334062209582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1986-2009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Sheet1!$B$2:$AP$2</c:f>
              <c:numCache>
                <c:formatCode>0.00</c:formatCode>
                <c:ptCount val="41"/>
                <c:pt idx="0">
                  <c:v>0</c:v>
                </c:pt>
                <c:pt idx="1">
                  <c:v>-1.0000000000000004E-2</c:v>
                </c:pt>
                <c:pt idx="2">
                  <c:v>4.0000000000000015E-2</c:v>
                </c:pt>
                <c:pt idx="3">
                  <c:v>2.0000000000000007E-2</c:v>
                </c:pt>
                <c:pt idx="4">
                  <c:v>0</c:v>
                </c:pt>
                <c:pt idx="5">
                  <c:v>-4.0000000000000015E-2</c:v>
                </c:pt>
                <c:pt idx="6">
                  <c:v>-9.0000000000000024E-2</c:v>
                </c:pt>
                <c:pt idx="7">
                  <c:v>-0.12000000000000002</c:v>
                </c:pt>
                <c:pt idx="8">
                  <c:v>-0.16</c:v>
                </c:pt>
                <c:pt idx="9">
                  <c:v>-0.18000000000000005</c:v>
                </c:pt>
                <c:pt idx="10">
                  <c:v>-0.2</c:v>
                </c:pt>
                <c:pt idx="11">
                  <c:v>-0.21000000000000005</c:v>
                </c:pt>
                <c:pt idx="12">
                  <c:v>-0.21000000000000005</c:v>
                </c:pt>
                <c:pt idx="13">
                  <c:v>-0.21000000000000005</c:v>
                </c:pt>
                <c:pt idx="14">
                  <c:v>-0.2</c:v>
                </c:pt>
                <c:pt idx="15">
                  <c:v>-0.19</c:v>
                </c:pt>
                <c:pt idx="16">
                  <c:v>-0.18000000000000005</c:v>
                </c:pt>
                <c:pt idx="17">
                  <c:v>-0.17</c:v>
                </c:pt>
                <c:pt idx="18">
                  <c:v>-0.15000000000000005</c:v>
                </c:pt>
                <c:pt idx="19">
                  <c:v>-0.14000000000000001</c:v>
                </c:pt>
                <c:pt idx="20">
                  <c:v>-0.12000000000000002</c:v>
                </c:pt>
                <c:pt idx="21">
                  <c:v>-0.11</c:v>
                </c:pt>
                <c:pt idx="22">
                  <c:v>-0.1</c:v>
                </c:pt>
                <c:pt idx="23">
                  <c:v>-8.0000000000000029E-2</c:v>
                </c:pt>
                <c:pt idx="24">
                  <c:v>-7.0000000000000021E-2</c:v>
                </c:pt>
                <c:pt idx="25">
                  <c:v>-6.0000000000000019E-2</c:v>
                </c:pt>
                <c:pt idx="26">
                  <c:v>-0.05</c:v>
                </c:pt>
                <c:pt idx="27">
                  <c:v>-4.0000000000000015E-2</c:v>
                </c:pt>
                <c:pt idx="28">
                  <c:v>-3.0000000000000002E-2</c:v>
                </c:pt>
                <c:pt idx="29">
                  <c:v>-2.0000000000000007E-2</c:v>
                </c:pt>
                <c:pt idx="30">
                  <c:v>-2.0000000000000007E-2</c:v>
                </c:pt>
                <c:pt idx="31">
                  <c:v>-1.0000000000000004E-2</c:v>
                </c:pt>
                <c:pt idx="32">
                  <c:v>-1.0000000000000004E-2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1.0000000000000004E-2</c:v>
                </c:pt>
                <c:pt idx="38">
                  <c:v>1.0000000000000004E-2</c:v>
                </c:pt>
                <c:pt idx="39">
                  <c:v>1.0000000000000004E-2</c:v>
                </c:pt>
                <c:pt idx="40">
                  <c:v>1.0000000000000004E-2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1987-2009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Sheet1!$B$3:$AP$3</c:f>
              <c:numCache>
                <c:formatCode>0.00</c:formatCode>
                <c:ptCount val="41"/>
                <c:pt idx="0">
                  <c:v>0</c:v>
                </c:pt>
                <c:pt idx="1">
                  <c:v>-2.0000000000000007E-2</c:v>
                </c:pt>
                <c:pt idx="2">
                  <c:v>3.0000000000000002E-2</c:v>
                </c:pt>
                <c:pt idx="3">
                  <c:v>2.0000000000000007E-2</c:v>
                </c:pt>
                <c:pt idx="4">
                  <c:v>0</c:v>
                </c:pt>
                <c:pt idx="5">
                  <c:v>-3.0000000000000002E-2</c:v>
                </c:pt>
                <c:pt idx="6">
                  <c:v>-7.0000000000000021E-2</c:v>
                </c:pt>
                <c:pt idx="7">
                  <c:v>-0.11</c:v>
                </c:pt>
                <c:pt idx="8">
                  <c:v>-0.14000000000000001</c:v>
                </c:pt>
                <c:pt idx="9">
                  <c:v>-0.16</c:v>
                </c:pt>
                <c:pt idx="10">
                  <c:v>-0.17</c:v>
                </c:pt>
                <c:pt idx="11">
                  <c:v>-0.18000000000000005</c:v>
                </c:pt>
                <c:pt idx="12">
                  <c:v>-0.18000000000000005</c:v>
                </c:pt>
                <c:pt idx="13">
                  <c:v>-0.17</c:v>
                </c:pt>
                <c:pt idx="14">
                  <c:v>-0.16</c:v>
                </c:pt>
                <c:pt idx="15">
                  <c:v>-0.15000000000000005</c:v>
                </c:pt>
                <c:pt idx="16">
                  <c:v>-0.14000000000000001</c:v>
                </c:pt>
                <c:pt idx="17">
                  <c:v>-0.12000000000000002</c:v>
                </c:pt>
                <c:pt idx="18">
                  <c:v>-0.1</c:v>
                </c:pt>
                <c:pt idx="19">
                  <c:v>-8.0000000000000029E-2</c:v>
                </c:pt>
                <c:pt idx="20">
                  <c:v>-7.0000000000000021E-2</c:v>
                </c:pt>
                <c:pt idx="21">
                  <c:v>-0.05</c:v>
                </c:pt>
                <c:pt idx="22">
                  <c:v>-3.0000000000000002E-2</c:v>
                </c:pt>
                <c:pt idx="23">
                  <c:v>-2.0000000000000007E-2</c:v>
                </c:pt>
                <c:pt idx="24">
                  <c:v>-1.0000000000000004E-2</c:v>
                </c:pt>
                <c:pt idx="25">
                  <c:v>0</c:v>
                </c:pt>
                <c:pt idx="26">
                  <c:v>1.0000000000000004E-2</c:v>
                </c:pt>
                <c:pt idx="27">
                  <c:v>2.0000000000000007E-2</c:v>
                </c:pt>
                <c:pt idx="28">
                  <c:v>2.0000000000000007E-2</c:v>
                </c:pt>
                <c:pt idx="29">
                  <c:v>3.0000000000000002E-2</c:v>
                </c:pt>
                <c:pt idx="30">
                  <c:v>3.0000000000000002E-2</c:v>
                </c:pt>
                <c:pt idx="31">
                  <c:v>3.0000000000000002E-2</c:v>
                </c:pt>
                <c:pt idx="32">
                  <c:v>3.0000000000000002E-2</c:v>
                </c:pt>
                <c:pt idx="33">
                  <c:v>3.0000000000000002E-2</c:v>
                </c:pt>
                <c:pt idx="34">
                  <c:v>3.0000000000000002E-2</c:v>
                </c:pt>
                <c:pt idx="35">
                  <c:v>3.0000000000000002E-2</c:v>
                </c:pt>
                <c:pt idx="36">
                  <c:v>2.0000000000000007E-2</c:v>
                </c:pt>
                <c:pt idx="37">
                  <c:v>2.0000000000000007E-2</c:v>
                </c:pt>
                <c:pt idx="38">
                  <c:v>2.0000000000000007E-2</c:v>
                </c:pt>
                <c:pt idx="39">
                  <c:v>1.0000000000000004E-2</c:v>
                </c:pt>
                <c:pt idx="40">
                  <c:v>1.0000000000000004E-2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1988-2009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Sheet1!$B$4:$AP$4</c:f>
              <c:numCache>
                <c:formatCode>0.00</c:formatCode>
                <c:ptCount val="41"/>
                <c:pt idx="0">
                  <c:v>0</c:v>
                </c:pt>
                <c:pt idx="1">
                  <c:v>-2.0000000000000007E-2</c:v>
                </c:pt>
                <c:pt idx="2">
                  <c:v>3.0000000000000002E-2</c:v>
                </c:pt>
                <c:pt idx="3">
                  <c:v>2.0000000000000007E-2</c:v>
                </c:pt>
                <c:pt idx="4">
                  <c:v>1.0000000000000004E-2</c:v>
                </c:pt>
                <c:pt idx="5">
                  <c:v>-2.0000000000000007E-2</c:v>
                </c:pt>
                <c:pt idx="6">
                  <c:v>-0.05</c:v>
                </c:pt>
                <c:pt idx="7">
                  <c:v>-8.0000000000000029E-2</c:v>
                </c:pt>
                <c:pt idx="8">
                  <c:v>-0.11</c:v>
                </c:pt>
                <c:pt idx="9">
                  <c:v>-0.13</c:v>
                </c:pt>
                <c:pt idx="10">
                  <c:v>-0.14000000000000001</c:v>
                </c:pt>
                <c:pt idx="11">
                  <c:v>-0.14000000000000001</c:v>
                </c:pt>
                <c:pt idx="12">
                  <c:v>-0.14000000000000001</c:v>
                </c:pt>
                <c:pt idx="13">
                  <c:v>-0.14000000000000001</c:v>
                </c:pt>
                <c:pt idx="14">
                  <c:v>-0.13</c:v>
                </c:pt>
                <c:pt idx="15">
                  <c:v>-0.11</c:v>
                </c:pt>
                <c:pt idx="16">
                  <c:v>-0.1</c:v>
                </c:pt>
                <c:pt idx="17">
                  <c:v>-8.0000000000000029E-2</c:v>
                </c:pt>
                <c:pt idx="18">
                  <c:v>-7.0000000000000021E-2</c:v>
                </c:pt>
                <c:pt idx="19">
                  <c:v>-0.05</c:v>
                </c:pt>
                <c:pt idx="20">
                  <c:v>-4.0000000000000015E-2</c:v>
                </c:pt>
                <c:pt idx="21">
                  <c:v>-2.0000000000000007E-2</c:v>
                </c:pt>
                <c:pt idx="22">
                  <c:v>-1.0000000000000004E-2</c:v>
                </c:pt>
                <c:pt idx="23">
                  <c:v>0</c:v>
                </c:pt>
                <c:pt idx="24">
                  <c:v>1.0000000000000004E-2</c:v>
                </c:pt>
                <c:pt idx="25">
                  <c:v>2.0000000000000007E-2</c:v>
                </c:pt>
                <c:pt idx="26">
                  <c:v>2.0000000000000007E-2</c:v>
                </c:pt>
                <c:pt idx="27">
                  <c:v>3.0000000000000002E-2</c:v>
                </c:pt>
                <c:pt idx="28">
                  <c:v>3.0000000000000002E-2</c:v>
                </c:pt>
                <c:pt idx="29">
                  <c:v>3.0000000000000002E-2</c:v>
                </c:pt>
                <c:pt idx="30">
                  <c:v>3.0000000000000002E-2</c:v>
                </c:pt>
                <c:pt idx="31">
                  <c:v>3.0000000000000002E-2</c:v>
                </c:pt>
                <c:pt idx="32">
                  <c:v>3.0000000000000002E-2</c:v>
                </c:pt>
                <c:pt idx="33">
                  <c:v>3.0000000000000002E-2</c:v>
                </c:pt>
                <c:pt idx="34">
                  <c:v>2.0000000000000007E-2</c:v>
                </c:pt>
                <c:pt idx="35">
                  <c:v>2.0000000000000007E-2</c:v>
                </c:pt>
                <c:pt idx="36">
                  <c:v>2.0000000000000007E-2</c:v>
                </c:pt>
                <c:pt idx="37">
                  <c:v>1.0000000000000004E-2</c:v>
                </c:pt>
                <c:pt idx="38">
                  <c:v>1.0000000000000004E-2</c:v>
                </c:pt>
                <c:pt idx="39">
                  <c:v>1.0000000000000004E-2</c:v>
                </c:pt>
                <c:pt idx="40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1989-2009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Sheet1!$B$5:$AP$5</c:f>
              <c:numCache>
                <c:formatCode>0.00</c:formatCode>
                <c:ptCount val="41"/>
                <c:pt idx="0">
                  <c:v>0</c:v>
                </c:pt>
                <c:pt idx="1">
                  <c:v>-3.0000000000000002E-2</c:v>
                </c:pt>
                <c:pt idx="2">
                  <c:v>3.0000000000000002E-2</c:v>
                </c:pt>
                <c:pt idx="3">
                  <c:v>1.0000000000000004E-2</c:v>
                </c:pt>
                <c:pt idx="4">
                  <c:v>0</c:v>
                </c:pt>
                <c:pt idx="5">
                  <c:v>-4.0000000000000015E-2</c:v>
                </c:pt>
                <c:pt idx="6">
                  <c:v>-7.0000000000000021E-2</c:v>
                </c:pt>
                <c:pt idx="7">
                  <c:v>-0.1</c:v>
                </c:pt>
                <c:pt idx="8">
                  <c:v>-0.13</c:v>
                </c:pt>
                <c:pt idx="9">
                  <c:v>-0.15000000000000005</c:v>
                </c:pt>
                <c:pt idx="10">
                  <c:v>-0.16</c:v>
                </c:pt>
                <c:pt idx="11">
                  <c:v>-0.16</c:v>
                </c:pt>
                <c:pt idx="12">
                  <c:v>-0.16</c:v>
                </c:pt>
                <c:pt idx="13">
                  <c:v>-0.15000000000000005</c:v>
                </c:pt>
                <c:pt idx="14">
                  <c:v>-0.14000000000000001</c:v>
                </c:pt>
                <c:pt idx="15">
                  <c:v>-0.12000000000000002</c:v>
                </c:pt>
                <c:pt idx="16">
                  <c:v>-0.1</c:v>
                </c:pt>
                <c:pt idx="17">
                  <c:v>-8.0000000000000029E-2</c:v>
                </c:pt>
                <c:pt idx="18">
                  <c:v>-6.0000000000000019E-2</c:v>
                </c:pt>
                <c:pt idx="19">
                  <c:v>-3.0000000000000002E-2</c:v>
                </c:pt>
                <c:pt idx="20">
                  <c:v>-1.0000000000000004E-2</c:v>
                </c:pt>
                <c:pt idx="21">
                  <c:v>1.0000000000000004E-2</c:v>
                </c:pt>
                <c:pt idx="22">
                  <c:v>3.0000000000000002E-2</c:v>
                </c:pt>
                <c:pt idx="23">
                  <c:v>4.0000000000000015E-2</c:v>
                </c:pt>
                <c:pt idx="24">
                  <c:v>0.05</c:v>
                </c:pt>
                <c:pt idx="25">
                  <c:v>6.0000000000000019E-2</c:v>
                </c:pt>
                <c:pt idx="26">
                  <c:v>7.0000000000000021E-2</c:v>
                </c:pt>
                <c:pt idx="27">
                  <c:v>7.0000000000000021E-2</c:v>
                </c:pt>
                <c:pt idx="28">
                  <c:v>7.0000000000000021E-2</c:v>
                </c:pt>
                <c:pt idx="29">
                  <c:v>7.0000000000000021E-2</c:v>
                </c:pt>
                <c:pt idx="30">
                  <c:v>6.0000000000000019E-2</c:v>
                </c:pt>
                <c:pt idx="31">
                  <c:v>0.05</c:v>
                </c:pt>
                <c:pt idx="32">
                  <c:v>4.0000000000000015E-2</c:v>
                </c:pt>
                <c:pt idx="33">
                  <c:v>4.0000000000000015E-2</c:v>
                </c:pt>
                <c:pt idx="34">
                  <c:v>3.0000000000000002E-2</c:v>
                </c:pt>
                <c:pt idx="35">
                  <c:v>2.0000000000000007E-2</c:v>
                </c:pt>
                <c:pt idx="36">
                  <c:v>1.0000000000000004E-2</c:v>
                </c:pt>
                <c:pt idx="37">
                  <c:v>0</c:v>
                </c:pt>
                <c:pt idx="38">
                  <c:v>-1.0000000000000004E-2</c:v>
                </c:pt>
                <c:pt idx="39">
                  <c:v>-2.0000000000000007E-2</c:v>
                </c:pt>
                <c:pt idx="40">
                  <c:v>-2.0000000000000007E-2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1990-2009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Sheet1!$B$6:$AP$6</c:f>
              <c:numCache>
                <c:formatCode>0.00</c:formatCode>
                <c:ptCount val="41"/>
                <c:pt idx="0">
                  <c:v>0</c:v>
                </c:pt>
                <c:pt idx="1">
                  <c:v>-0.05</c:v>
                </c:pt>
                <c:pt idx="2">
                  <c:v>2.0000000000000007E-2</c:v>
                </c:pt>
                <c:pt idx="3">
                  <c:v>0</c:v>
                </c:pt>
                <c:pt idx="4">
                  <c:v>0</c:v>
                </c:pt>
                <c:pt idx="5">
                  <c:v>-3.0000000000000002E-2</c:v>
                </c:pt>
                <c:pt idx="6">
                  <c:v>-6.0000000000000019E-2</c:v>
                </c:pt>
                <c:pt idx="7">
                  <c:v>-9.0000000000000024E-2</c:v>
                </c:pt>
                <c:pt idx="8">
                  <c:v>-0.11</c:v>
                </c:pt>
                <c:pt idx="9">
                  <c:v>-0.13</c:v>
                </c:pt>
                <c:pt idx="10">
                  <c:v>-0.14000000000000001</c:v>
                </c:pt>
                <c:pt idx="11">
                  <c:v>-0.15000000000000005</c:v>
                </c:pt>
                <c:pt idx="12">
                  <c:v>-0.14000000000000001</c:v>
                </c:pt>
                <c:pt idx="13">
                  <c:v>-0.14000000000000001</c:v>
                </c:pt>
                <c:pt idx="14">
                  <c:v>-0.12000000000000002</c:v>
                </c:pt>
                <c:pt idx="15">
                  <c:v>-0.11</c:v>
                </c:pt>
                <c:pt idx="16">
                  <c:v>-9.0000000000000024E-2</c:v>
                </c:pt>
                <c:pt idx="17">
                  <c:v>-7.0000000000000021E-2</c:v>
                </c:pt>
                <c:pt idx="18">
                  <c:v>-4.0000000000000015E-2</c:v>
                </c:pt>
                <c:pt idx="19">
                  <c:v>-2.0000000000000007E-2</c:v>
                </c:pt>
                <c:pt idx="20">
                  <c:v>0</c:v>
                </c:pt>
                <c:pt idx="21">
                  <c:v>2.0000000000000007E-2</c:v>
                </c:pt>
                <c:pt idx="22">
                  <c:v>4.0000000000000015E-2</c:v>
                </c:pt>
                <c:pt idx="23">
                  <c:v>0.05</c:v>
                </c:pt>
                <c:pt idx="24">
                  <c:v>6.0000000000000019E-2</c:v>
                </c:pt>
                <c:pt idx="25">
                  <c:v>7.0000000000000021E-2</c:v>
                </c:pt>
                <c:pt idx="26">
                  <c:v>7.0000000000000021E-2</c:v>
                </c:pt>
                <c:pt idx="27">
                  <c:v>7.0000000000000021E-2</c:v>
                </c:pt>
                <c:pt idx="28">
                  <c:v>7.0000000000000021E-2</c:v>
                </c:pt>
                <c:pt idx="29">
                  <c:v>7.0000000000000021E-2</c:v>
                </c:pt>
                <c:pt idx="30">
                  <c:v>6.0000000000000019E-2</c:v>
                </c:pt>
                <c:pt idx="31">
                  <c:v>0.05</c:v>
                </c:pt>
                <c:pt idx="32">
                  <c:v>4.0000000000000015E-2</c:v>
                </c:pt>
                <c:pt idx="33">
                  <c:v>3.0000000000000002E-2</c:v>
                </c:pt>
                <c:pt idx="34">
                  <c:v>2.0000000000000007E-2</c:v>
                </c:pt>
                <c:pt idx="35">
                  <c:v>1.0000000000000004E-2</c:v>
                </c:pt>
                <c:pt idx="36">
                  <c:v>0</c:v>
                </c:pt>
                <c:pt idx="37">
                  <c:v>-1.0000000000000004E-2</c:v>
                </c:pt>
                <c:pt idx="38">
                  <c:v>-2.0000000000000007E-2</c:v>
                </c:pt>
                <c:pt idx="39">
                  <c:v>-3.0000000000000002E-2</c:v>
                </c:pt>
                <c:pt idx="40">
                  <c:v>-3.0000000000000002E-2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1991-2009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Sheet1!$B$7:$AP$7</c:f>
              <c:numCache>
                <c:formatCode>0.00</c:formatCode>
                <c:ptCount val="41"/>
                <c:pt idx="0">
                  <c:v>0</c:v>
                </c:pt>
                <c:pt idx="1">
                  <c:v>-3.0000000000000002E-2</c:v>
                </c:pt>
                <c:pt idx="2">
                  <c:v>2.0000000000000007E-2</c:v>
                </c:pt>
                <c:pt idx="3">
                  <c:v>0</c:v>
                </c:pt>
                <c:pt idx="4">
                  <c:v>-1.0000000000000004E-2</c:v>
                </c:pt>
                <c:pt idx="5">
                  <c:v>-4.0000000000000015E-2</c:v>
                </c:pt>
                <c:pt idx="6">
                  <c:v>-7.0000000000000021E-2</c:v>
                </c:pt>
                <c:pt idx="7">
                  <c:v>-0.1</c:v>
                </c:pt>
                <c:pt idx="8">
                  <c:v>-0.12000000000000002</c:v>
                </c:pt>
                <c:pt idx="9">
                  <c:v>-0.13</c:v>
                </c:pt>
                <c:pt idx="10">
                  <c:v>-0.14000000000000001</c:v>
                </c:pt>
                <c:pt idx="11">
                  <c:v>-0.15000000000000005</c:v>
                </c:pt>
                <c:pt idx="12">
                  <c:v>-0.15000000000000005</c:v>
                </c:pt>
                <c:pt idx="13">
                  <c:v>-0.14000000000000001</c:v>
                </c:pt>
                <c:pt idx="14">
                  <c:v>-0.13</c:v>
                </c:pt>
                <c:pt idx="15">
                  <c:v>-0.11</c:v>
                </c:pt>
                <c:pt idx="16">
                  <c:v>-9.0000000000000024E-2</c:v>
                </c:pt>
                <c:pt idx="17">
                  <c:v>-7.0000000000000021E-2</c:v>
                </c:pt>
                <c:pt idx="18">
                  <c:v>-0.05</c:v>
                </c:pt>
                <c:pt idx="19">
                  <c:v>-3.0000000000000002E-2</c:v>
                </c:pt>
                <c:pt idx="20">
                  <c:v>-1.0000000000000004E-2</c:v>
                </c:pt>
                <c:pt idx="21">
                  <c:v>0</c:v>
                </c:pt>
                <c:pt idx="22">
                  <c:v>2.0000000000000007E-2</c:v>
                </c:pt>
                <c:pt idx="23">
                  <c:v>3.0000000000000002E-2</c:v>
                </c:pt>
                <c:pt idx="24">
                  <c:v>4.0000000000000015E-2</c:v>
                </c:pt>
                <c:pt idx="25">
                  <c:v>0.05</c:v>
                </c:pt>
                <c:pt idx="26">
                  <c:v>6.0000000000000019E-2</c:v>
                </c:pt>
                <c:pt idx="27">
                  <c:v>6.0000000000000019E-2</c:v>
                </c:pt>
                <c:pt idx="28">
                  <c:v>6.0000000000000019E-2</c:v>
                </c:pt>
                <c:pt idx="29">
                  <c:v>6.0000000000000019E-2</c:v>
                </c:pt>
                <c:pt idx="30">
                  <c:v>6.0000000000000019E-2</c:v>
                </c:pt>
                <c:pt idx="31">
                  <c:v>0.05</c:v>
                </c:pt>
                <c:pt idx="32">
                  <c:v>4.0000000000000015E-2</c:v>
                </c:pt>
                <c:pt idx="33">
                  <c:v>4.0000000000000015E-2</c:v>
                </c:pt>
                <c:pt idx="34">
                  <c:v>3.0000000000000002E-2</c:v>
                </c:pt>
                <c:pt idx="35">
                  <c:v>2.0000000000000007E-2</c:v>
                </c:pt>
                <c:pt idx="36">
                  <c:v>1.0000000000000004E-2</c:v>
                </c:pt>
                <c:pt idx="37">
                  <c:v>0</c:v>
                </c:pt>
                <c:pt idx="38">
                  <c:v>0</c:v>
                </c:pt>
                <c:pt idx="39">
                  <c:v>-1.0000000000000004E-2</c:v>
                </c:pt>
                <c:pt idx="40">
                  <c:v>-2.0000000000000007E-2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1992-2009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Sheet1!$B$8:$AP$8</c:f>
              <c:numCache>
                <c:formatCode>0.00</c:formatCode>
                <c:ptCount val="41"/>
                <c:pt idx="0">
                  <c:v>0</c:v>
                </c:pt>
                <c:pt idx="1">
                  <c:v>-0.05</c:v>
                </c:pt>
                <c:pt idx="2">
                  <c:v>1.0000000000000004E-2</c:v>
                </c:pt>
                <c:pt idx="3">
                  <c:v>-3.0000000000000002E-2</c:v>
                </c:pt>
                <c:pt idx="4">
                  <c:v>-3.0000000000000002E-2</c:v>
                </c:pt>
                <c:pt idx="5">
                  <c:v>-7.0000000000000021E-2</c:v>
                </c:pt>
                <c:pt idx="6">
                  <c:v>-9.0000000000000024E-2</c:v>
                </c:pt>
                <c:pt idx="7">
                  <c:v>-0.12000000000000002</c:v>
                </c:pt>
                <c:pt idx="8">
                  <c:v>-0.14000000000000001</c:v>
                </c:pt>
                <c:pt idx="9">
                  <c:v>-0.15000000000000005</c:v>
                </c:pt>
                <c:pt idx="10">
                  <c:v>-0.15000000000000005</c:v>
                </c:pt>
                <c:pt idx="11">
                  <c:v>-0.14000000000000001</c:v>
                </c:pt>
                <c:pt idx="12">
                  <c:v>-0.14000000000000001</c:v>
                </c:pt>
                <c:pt idx="13">
                  <c:v>-0.12000000000000002</c:v>
                </c:pt>
                <c:pt idx="14">
                  <c:v>-0.1</c:v>
                </c:pt>
                <c:pt idx="15">
                  <c:v>-8.0000000000000029E-2</c:v>
                </c:pt>
                <c:pt idx="16">
                  <c:v>-6.0000000000000019E-2</c:v>
                </c:pt>
                <c:pt idx="17">
                  <c:v>-4.0000000000000015E-2</c:v>
                </c:pt>
                <c:pt idx="18">
                  <c:v>-2.0000000000000007E-2</c:v>
                </c:pt>
                <c:pt idx="19">
                  <c:v>0</c:v>
                </c:pt>
                <c:pt idx="20">
                  <c:v>1.0000000000000004E-2</c:v>
                </c:pt>
                <c:pt idx="21">
                  <c:v>3.0000000000000002E-2</c:v>
                </c:pt>
                <c:pt idx="22">
                  <c:v>4.0000000000000015E-2</c:v>
                </c:pt>
                <c:pt idx="23">
                  <c:v>0.05</c:v>
                </c:pt>
                <c:pt idx="24">
                  <c:v>0.05</c:v>
                </c:pt>
                <c:pt idx="25">
                  <c:v>0.05</c:v>
                </c:pt>
                <c:pt idx="26">
                  <c:v>0.05</c:v>
                </c:pt>
                <c:pt idx="27">
                  <c:v>0.05</c:v>
                </c:pt>
                <c:pt idx="28">
                  <c:v>0.05</c:v>
                </c:pt>
                <c:pt idx="29">
                  <c:v>4.0000000000000015E-2</c:v>
                </c:pt>
                <c:pt idx="30">
                  <c:v>3.0000000000000002E-2</c:v>
                </c:pt>
                <c:pt idx="31">
                  <c:v>3.0000000000000002E-2</c:v>
                </c:pt>
                <c:pt idx="32">
                  <c:v>2.0000000000000007E-2</c:v>
                </c:pt>
                <c:pt idx="33">
                  <c:v>1.0000000000000004E-2</c:v>
                </c:pt>
                <c:pt idx="34">
                  <c:v>1.0000000000000004E-2</c:v>
                </c:pt>
                <c:pt idx="35">
                  <c:v>0</c:v>
                </c:pt>
                <c:pt idx="36">
                  <c:v>-1.0000000000000004E-2</c:v>
                </c:pt>
                <c:pt idx="37">
                  <c:v>-1.0000000000000004E-2</c:v>
                </c:pt>
                <c:pt idx="38">
                  <c:v>-2.0000000000000007E-2</c:v>
                </c:pt>
                <c:pt idx="39">
                  <c:v>-2.0000000000000007E-2</c:v>
                </c:pt>
                <c:pt idx="40">
                  <c:v>-2.0000000000000007E-2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1993-2009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Sheet1!$B$9:$AP$9</c:f>
              <c:numCache>
                <c:formatCode>0.00</c:formatCode>
                <c:ptCount val="41"/>
                <c:pt idx="0">
                  <c:v>0</c:v>
                </c:pt>
                <c:pt idx="1">
                  <c:v>-0.05</c:v>
                </c:pt>
                <c:pt idx="2">
                  <c:v>-3.0000000000000002E-2</c:v>
                </c:pt>
                <c:pt idx="3">
                  <c:v>-8.0000000000000029E-2</c:v>
                </c:pt>
                <c:pt idx="4">
                  <c:v>-0.1</c:v>
                </c:pt>
                <c:pt idx="5">
                  <c:v>-0.15000000000000005</c:v>
                </c:pt>
                <c:pt idx="6">
                  <c:v>-0.19</c:v>
                </c:pt>
                <c:pt idx="7">
                  <c:v>-0.22</c:v>
                </c:pt>
                <c:pt idx="8">
                  <c:v>-0.24000000000000005</c:v>
                </c:pt>
                <c:pt idx="9">
                  <c:v>-0.25</c:v>
                </c:pt>
                <c:pt idx="10">
                  <c:v>-0.25</c:v>
                </c:pt>
                <c:pt idx="11">
                  <c:v>-0.24000000000000005</c:v>
                </c:pt>
                <c:pt idx="12">
                  <c:v>-0.22</c:v>
                </c:pt>
                <c:pt idx="13">
                  <c:v>-0.19</c:v>
                </c:pt>
                <c:pt idx="14">
                  <c:v>-0.15000000000000005</c:v>
                </c:pt>
                <c:pt idx="15">
                  <c:v>-0.12000000000000002</c:v>
                </c:pt>
                <c:pt idx="16">
                  <c:v>-8.0000000000000029E-2</c:v>
                </c:pt>
                <c:pt idx="17">
                  <c:v>-4.0000000000000015E-2</c:v>
                </c:pt>
                <c:pt idx="18">
                  <c:v>0</c:v>
                </c:pt>
                <c:pt idx="19">
                  <c:v>3.0000000000000002E-2</c:v>
                </c:pt>
                <c:pt idx="20">
                  <c:v>6.0000000000000019E-2</c:v>
                </c:pt>
                <c:pt idx="21">
                  <c:v>8.0000000000000029E-2</c:v>
                </c:pt>
                <c:pt idx="22">
                  <c:v>0.1</c:v>
                </c:pt>
                <c:pt idx="23">
                  <c:v>0.11</c:v>
                </c:pt>
                <c:pt idx="24">
                  <c:v>0.12000000000000002</c:v>
                </c:pt>
                <c:pt idx="25">
                  <c:v>0.12000000000000002</c:v>
                </c:pt>
                <c:pt idx="26">
                  <c:v>0.11</c:v>
                </c:pt>
                <c:pt idx="27">
                  <c:v>0.1</c:v>
                </c:pt>
                <c:pt idx="28">
                  <c:v>9.0000000000000024E-2</c:v>
                </c:pt>
                <c:pt idx="29">
                  <c:v>7.0000000000000021E-2</c:v>
                </c:pt>
                <c:pt idx="30">
                  <c:v>0.05</c:v>
                </c:pt>
                <c:pt idx="31">
                  <c:v>3.0000000000000002E-2</c:v>
                </c:pt>
                <c:pt idx="32">
                  <c:v>2.0000000000000007E-2</c:v>
                </c:pt>
                <c:pt idx="33">
                  <c:v>0</c:v>
                </c:pt>
                <c:pt idx="34">
                  <c:v>-2.0000000000000007E-2</c:v>
                </c:pt>
                <c:pt idx="35">
                  <c:v>-3.0000000000000002E-2</c:v>
                </c:pt>
                <c:pt idx="36">
                  <c:v>-4.0000000000000015E-2</c:v>
                </c:pt>
                <c:pt idx="37">
                  <c:v>-0.05</c:v>
                </c:pt>
                <c:pt idx="38">
                  <c:v>-0.05</c:v>
                </c:pt>
                <c:pt idx="39">
                  <c:v>-0.05</c:v>
                </c:pt>
                <c:pt idx="40">
                  <c:v>-0.05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1994-2009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Sheet1!$B$10:$AP$10</c:f>
              <c:numCache>
                <c:formatCode>0.00</c:formatCode>
                <c:ptCount val="41"/>
                <c:pt idx="0">
                  <c:v>0</c:v>
                </c:pt>
                <c:pt idx="1">
                  <c:v>-7.0000000000000021E-2</c:v>
                </c:pt>
                <c:pt idx="2">
                  <c:v>-3.0000000000000002E-2</c:v>
                </c:pt>
                <c:pt idx="3">
                  <c:v>-9.0000000000000024E-2</c:v>
                </c:pt>
                <c:pt idx="4">
                  <c:v>-0.1</c:v>
                </c:pt>
                <c:pt idx="5">
                  <c:v>-0.15000000000000005</c:v>
                </c:pt>
                <c:pt idx="6">
                  <c:v>-0.18000000000000005</c:v>
                </c:pt>
                <c:pt idx="7">
                  <c:v>-0.21000000000000005</c:v>
                </c:pt>
                <c:pt idx="8">
                  <c:v>-0.24000000000000005</c:v>
                </c:pt>
                <c:pt idx="9">
                  <c:v>-0.25</c:v>
                </c:pt>
                <c:pt idx="10">
                  <c:v>-0.24000000000000005</c:v>
                </c:pt>
                <c:pt idx="11">
                  <c:v>-0.23</c:v>
                </c:pt>
                <c:pt idx="12">
                  <c:v>-0.21000000000000005</c:v>
                </c:pt>
                <c:pt idx="13">
                  <c:v>-0.18000000000000005</c:v>
                </c:pt>
                <c:pt idx="14">
                  <c:v>-0.14000000000000001</c:v>
                </c:pt>
                <c:pt idx="15">
                  <c:v>-0.1</c:v>
                </c:pt>
                <c:pt idx="16">
                  <c:v>-0.05</c:v>
                </c:pt>
                <c:pt idx="17">
                  <c:v>-1.0000000000000004E-2</c:v>
                </c:pt>
                <c:pt idx="18">
                  <c:v>3.0000000000000002E-2</c:v>
                </c:pt>
                <c:pt idx="19">
                  <c:v>6.0000000000000019E-2</c:v>
                </c:pt>
                <c:pt idx="20">
                  <c:v>9.0000000000000024E-2</c:v>
                </c:pt>
                <c:pt idx="21">
                  <c:v>0.11</c:v>
                </c:pt>
                <c:pt idx="22">
                  <c:v>0.13</c:v>
                </c:pt>
                <c:pt idx="23">
                  <c:v>0.13</c:v>
                </c:pt>
                <c:pt idx="24">
                  <c:v>0.13</c:v>
                </c:pt>
                <c:pt idx="25">
                  <c:v>0.13</c:v>
                </c:pt>
                <c:pt idx="26">
                  <c:v>0.11</c:v>
                </c:pt>
                <c:pt idx="27">
                  <c:v>0.1</c:v>
                </c:pt>
                <c:pt idx="28">
                  <c:v>7.0000000000000021E-2</c:v>
                </c:pt>
                <c:pt idx="29">
                  <c:v>0.05</c:v>
                </c:pt>
                <c:pt idx="30">
                  <c:v>3.0000000000000002E-2</c:v>
                </c:pt>
                <c:pt idx="31">
                  <c:v>0</c:v>
                </c:pt>
                <c:pt idx="32">
                  <c:v>-2.0000000000000007E-2</c:v>
                </c:pt>
                <c:pt idx="33">
                  <c:v>-4.0000000000000015E-2</c:v>
                </c:pt>
                <c:pt idx="34">
                  <c:v>-0.05</c:v>
                </c:pt>
                <c:pt idx="35">
                  <c:v>-6.0000000000000019E-2</c:v>
                </c:pt>
                <c:pt idx="36">
                  <c:v>-7.0000000000000021E-2</c:v>
                </c:pt>
                <c:pt idx="37">
                  <c:v>-7.0000000000000021E-2</c:v>
                </c:pt>
                <c:pt idx="38">
                  <c:v>-7.0000000000000021E-2</c:v>
                </c:pt>
                <c:pt idx="39">
                  <c:v>-7.0000000000000021E-2</c:v>
                </c:pt>
                <c:pt idx="40">
                  <c:v>-6.0000000000000019E-2</c:v>
                </c:pt>
              </c:numCache>
            </c:numRef>
          </c:val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1995-2009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Sheet1!$B$11:$AP$11</c:f>
              <c:numCache>
                <c:formatCode>0.00</c:formatCode>
                <c:ptCount val="41"/>
                <c:pt idx="0">
                  <c:v>0</c:v>
                </c:pt>
                <c:pt idx="1">
                  <c:v>-8.0000000000000029E-2</c:v>
                </c:pt>
                <c:pt idx="2">
                  <c:v>-0.05</c:v>
                </c:pt>
                <c:pt idx="3">
                  <c:v>-0.1</c:v>
                </c:pt>
                <c:pt idx="4">
                  <c:v>-0.11</c:v>
                </c:pt>
                <c:pt idx="5">
                  <c:v>-0.16</c:v>
                </c:pt>
                <c:pt idx="6">
                  <c:v>-0.19</c:v>
                </c:pt>
                <c:pt idx="7">
                  <c:v>-0.22</c:v>
                </c:pt>
                <c:pt idx="8">
                  <c:v>-0.24000000000000005</c:v>
                </c:pt>
                <c:pt idx="9">
                  <c:v>-0.25</c:v>
                </c:pt>
                <c:pt idx="10">
                  <c:v>-0.25</c:v>
                </c:pt>
                <c:pt idx="11">
                  <c:v>-0.23</c:v>
                </c:pt>
                <c:pt idx="12">
                  <c:v>-0.2</c:v>
                </c:pt>
                <c:pt idx="13">
                  <c:v>-0.17</c:v>
                </c:pt>
                <c:pt idx="14">
                  <c:v>-0.13</c:v>
                </c:pt>
                <c:pt idx="15">
                  <c:v>-9.0000000000000024E-2</c:v>
                </c:pt>
                <c:pt idx="16">
                  <c:v>-0.05</c:v>
                </c:pt>
                <c:pt idx="17">
                  <c:v>0</c:v>
                </c:pt>
                <c:pt idx="18">
                  <c:v>4.0000000000000015E-2</c:v>
                </c:pt>
                <c:pt idx="19">
                  <c:v>7.0000000000000021E-2</c:v>
                </c:pt>
                <c:pt idx="20">
                  <c:v>0.1</c:v>
                </c:pt>
                <c:pt idx="21">
                  <c:v>0.12000000000000002</c:v>
                </c:pt>
                <c:pt idx="22">
                  <c:v>0.13</c:v>
                </c:pt>
                <c:pt idx="23">
                  <c:v>0.14000000000000001</c:v>
                </c:pt>
                <c:pt idx="24">
                  <c:v>0.13</c:v>
                </c:pt>
                <c:pt idx="25">
                  <c:v>0.12000000000000002</c:v>
                </c:pt>
                <c:pt idx="26">
                  <c:v>0.11</c:v>
                </c:pt>
                <c:pt idx="27">
                  <c:v>9.0000000000000024E-2</c:v>
                </c:pt>
                <c:pt idx="28">
                  <c:v>7.0000000000000021E-2</c:v>
                </c:pt>
                <c:pt idx="29">
                  <c:v>0.05</c:v>
                </c:pt>
                <c:pt idx="30">
                  <c:v>2.0000000000000007E-2</c:v>
                </c:pt>
                <c:pt idx="31">
                  <c:v>0</c:v>
                </c:pt>
                <c:pt idx="32">
                  <c:v>-2.0000000000000007E-2</c:v>
                </c:pt>
                <c:pt idx="33">
                  <c:v>-4.0000000000000015E-2</c:v>
                </c:pt>
                <c:pt idx="34">
                  <c:v>-0.05</c:v>
                </c:pt>
                <c:pt idx="35">
                  <c:v>-6.0000000000000019E-2</c:v>
                </c:pt>
                <c:pt idx="36">
                  <c:v>-7.0000000000000021E-2</c:v>
                </c:pt>
                <c:pt idx="37">
                  <c:v>-7.0000000000000021E-2</c:v>
                </c:pt>
                <c:pt idx="38">
                  <c:v>-7.0000000000000021E-2</c:v>
                </c:pt>
                <c:pt idx="39">
                  <c:v>-7.0000000000000021E-2</c:v>
                </c:pt>
                <c:pt idx="40">
                  <c:v>-6.0000000000000019E-2</c:v>
                </c:pt>
              </c:numCache>
            </c:numRef>
          </c:val>
        </c:ser>
        <c:ser>
          <c:idx val="10"/>
          <c:order val="10"/>
          <c:tx>
            <c:strRef>
              <c:f>Sheet1!$A$12</c:f>
              <c:strCache>
                <c:ptCount val="1"/>
                <c:pt idx="0">
                  <c:v>1996-2009</c:v>
                </c:pt>
              </c:strCache>
            </c:strRef>
          </c:tx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Sheet1!$B$12:$AP$12</c:f>
              <c:numCache>
                <c:formatCode>0.00</c:formatCode>
                <c:ptCount val="41"/>
                <c:pt idx="0">
                  <c:v>0</c:v>
                </c:pt>
                <c:pt idx="1">
                  <c:v>-7.0000000000000021E-2</c:v>
                </c:pt>
                <c:pt idx="2">
                  <c:v>-0.05</c:v>
                </c:pt>
                <c:pt idx="3">
                  <c:v>-9.0000000000000024E-2</c:v>
                </c:pt>
                <c:pt idx="4">
                  <c:v>-0.1</c:v>
                </c:pt>
                <c:pt idx="5">
                  <c:v>-0.13</c:v>
                </c:pt>
                <c:pt idx="6">
                  <c:v>-0.15000000000000005</c:v>
                </c:pt>
                <c:pt idx="7">
                  <c:v>-0.17</c:v>
                </c:pt>
                <c:pt idx="8">
                  <c:v>-0.18000000000000005</c:v>
                </c:pt>
                <c:pt idx="9">
                  <c:v>-0.18000000000000005</c:v>
                </c:pt>
                <c:pt idx="10">
                  <c:v>-0.17</c:v>
                </c:pt>
                <c:pt idx="11">
                  <c:v>-0.15000000000000005</c:v>
                </c:pt>
                <c:pt idx="12">
                  <c:v>-0.12000000000000002</c:v>
                </c:pt>
                <c:pt idx="13">
                  <c:v>-9.0000000000000024E-2</c:v>
                </c:pt>
                <c:pt idx="14">
                  <c:v>-0.05</c:v>
                </c:pt>
                <c:pt idx="15">
                  <c:v>-2.0000000000000007E-2</c:v>
                </c:pt>
                <c:pt idx="16">
                  <c:v>1.0000000000000004E-2</c:v>
                </c:pt>
                <c:pt idx="17">
                  <c:v>4.0000000000000015E-2</c:v>
                </c:pt>
                <c:pt idx="18">
                  <c:v>7.0000000000000021E-2</c:v>
                </c:pt>
                <c:pt idx="19">
                  <c:v>8.0000000000000029E-2</c:v>
                </c:pt>
                <c:pt idx="20">
                  <c:v>0.1</c:v>
                </c:pt>
                <c:pt idx="21">
                  <c:v>0.1</c:v>
                </c:pt>
                <c:pt idx="22">
                  <c:v>0.1</c:v>
                </c:pt>
                <c:pt idx="23">
                  <c:v>9.0000000000000024E-2</c:v>
                </c:pt>
                <c:pt idx="24">
                  <c:v>8.0000000000000029E-2</c:v>
                </c:pt>
                <c:pt idx="25">
                  <c:v>6.0000000000000019E-2</c:v>
                </c:pt>
                <c:pt idx="26">
                  <c:v>4.0000000000000015E-2</c:v>
                </c:pt>
                <c:pt idx="27">
                  <c:v>2.0000000000000007E-2</c:v>
                </c:pt>
                <c:pt idx="28">
                  <c:v>0</c:v>
                </c:pt>
                <c:pt idx="29">
                  <c:v>-1.0000000000000004E-2</c:v>
                </c:pt>
                <c:pt idx="30">
                  <c:v>-3.0000000000000002E-2</c:v>
                </c:pt>
                <c:pt idx="31">
                  <c:v>-4.0000000000000015E-2</c:v>
                </c:pt>
                <c:pt idx="32">
                  <c:v>-0.05</c:v>
                </c:pt>
                <c:pt idx="33">
                  <c:v>-0.05</c:v>
                </c:pt>
                <c:pt idx="34">
                  <c:v>-6.0000000000000019E-2</c:v>
                </c:pt>
                <c:pt idx="35">
                  <c:v>-0.05</c:v>
                </c:pt>
                <c:pt idx="36">
                  <c:v>-0.05</c:v>
                </c:pt>
                <c:pt idx="37">
                  <c:v>-4.0000000000000015E-2</c:v>
                </c:pt>
                <c:pt idx="38">
                  <c:v>-3.0000000000000002E-2</c:v>
                </c:pt>
                <c:pt idx="39">
                  <c:v>-2.0000000000000007E-2</c:v>
                </c:pt>
                <c:pt idx="40">
                  <c:v>-1.0000000000000004E-2</c:v>
                </c:pt>
              </c:numCache>
            </c:numRef>
          </c:val>
        </c:ser>
        <c:marker val="1"/>
        <c:axId val="181707136"/>
        <c:axId val="181708672"/>
      </c:lineChart>
      <c:lineChart>
        <c:grouping val="standard"/>
        <c:ser>
          <c:idx val="12"/>
          <c:order val="11"/>
          <c:tx>
            <c:strRef>
              <c:f>Sheet1!$A$14</c:f>
              <c:strCache>
                <c:ptCount val="1"/>
                <c:pt idx="0">
                  <c:v>NEMO</c:v>
                </c:pt>
              </c:strCache>
            </c:strRef>
          </c:tx>
          <c:spPr>
            <a:ln w="508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Sheet1!$B$1:$AP$1</c:f>
              <c:strCach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strCache>
            </c:strRef>
          </c:cat>
          <c:val>
            <c:numRef>
              <c:f>Sheet1!$B$14:$AP$14</c:f>
              <c:numCache>
                <c:formatCode>0.00</c:formatCode>
                <c:ptCount val="41"/>
                <c:pt idx="0">
                  <c:v>0</c:v>
                </c:pt>
                <c:pt idx="1">
                  <c:v>-2.0000000000000007E-2</c:v>
                </c:pt>
                <c:pt idx="2">
                  <c:v>-0.05</c:v>
                </c:pt>
                <c:pt idx="3">
                  <c:v>-0.1</c:v>
                </c:pt>
                <c:pt idx="4">
                  <c:v>-0.15000000000000005</c:v>
                </c:pt>
                <c:pt idx="5">
                  <c:v>-0.2</c:v>
                </c:pt>
                <c:pt idx="6">
                  <c:v>-0.23</c:v>
                </c:pt>
                <c:pt idx="7">
                  <c:v>-0.25</c:v>
                </c:pt>
                <c:pt idx="8">
                  <c:v>-0.25</c:v>
                </c:pt>
                <c:pt idx="9">
                  <c:v>-0.22</c:v>
                </c:pt>
                <c:pt idx="10">
                  <c:v>-0.19</c:v>
                </c:pt>
                <c:pt idx="11">
                  <c:v>-0.15000000000000005</c:v>
                </c:pt>
                <c:pt idx="12">
                  <c:v>-0.1</c:v>
                </c:pt>
                <c:pt idx="13">
                  <c:v>-0.05</c:v>
                </c:pt>
                <c:pt idx="14">
                  <c:v>-1.0000000000000004E-2</c:v>
                </c:pt>
                <c:pt idx="15">
                  <c:v>3.0000000000000002E-2</c:v>
                </c:pt>
                <c:pt idx="16">
                  <c:v>0.05</c:v>
                </c:pt>
                <c:pt idx="17">
                  <c:v>7.0000000000000021E-2</c:v>
                </c:pt>
                <c:pt idx="18">
                  <c:v>7.0000000000000021E-2</c:v>
                </c:pt>
                <c:pt idx="19">
                  <c:v>6.0000000000000019E-2</c:v>
                </c:pt>
                <c:pt idx="20">
                  <c:v>0.05</c:v>
                </c:pt>
                <c:pt idx="21">
                  <c:v>3.0000000000000002E-2</c:v>
                </c:pt>
                <c:pt idx="22">
                  <c:v>2.0000000000000007E-2</c:v>
                </c:pt>
                <c:pt idx="23">
                  <c:v>0</c:v>
                </c:pt>
                <c:pt idx="24">
                  <c:v>-1.0000000000000004E-2</c:v>
                </c:pt>
                <c:pt idx="25">
                  <c:v>-2.0000000000000007E-2</c:v>
                </c:pt>
                <c:pt idx="26">
                  <c:v>-2.0000000000000007E-2</c:v>
                </c:pt>
                <c:pt idx="27">
                  <c:v>-2.0000000000000007E-2</c:v>
                </c:pt>
                <c:pt idx="28">
                  <c:v>-2.0000000000000007E-2</c:v>
                </c:pt>
                <c:pt idx="29">
                  <c:v>-1.0000000000000004E-2</c:v>
                </c:pt>
                <c:pt idx="30">
                  <c:v>-1.0000000000000004E-2</c:v>
                </c:pt>
                <c:pt idx="31">
                  <c:v>0</c:v>
                </c:pt>
                <c:pt idx="32">
                  <c:v>1.0000000000000004E-2</c:v>
                </c:pt>
                <c:pt idx="33">
                  <c:v>1.0000000000000004E-2</c:v>
                </c:pt>
                <c:pt idx="34">
                  <c:v>1.0000000000000004E-2</c:v>
                </c:pt>
                <c:pt idx="35">
                  <c:v>1.0000000000000004E-2</c:v>
                </c:pt>
                <c:pt idx="36">
                  <c:v>1.0000000000000004E-2</c:v>
                </c:pt>
                <c:pt idx="37">
                  <c:v>1.0000000000000004E-2</c:v>
                </c:pt>
                <c:pt idx="38">
                  <c:v>1.0000000000000004E-2</c:v>
                </c:pt>
                <c:pt idx="39">
                  <c:v>0</c:v>
                </c:pt>
                <c:pt idx="40">
                  <c:v>0</c:v>
                </c:pt>
              </c:numCache>
            </c:numRef>
          </c:val>
        </c:ser>
        <c:marker val="1"/>
        <c:axId val="181716096"/>
        <c:axId val="181710208"/>
      </c:lineChart>
      <c:catAx>
        <c:axId val="181707136"/>
        <c:scaling>
          <c:orientation val="minMax"/>
        </c:scaling>
        <c:axPos val="b"/>
        <c:majorTickMark val="in"/>
        <c:tickLblPos val="nextTo"/>
        <c:spPr>
          <a:ln>
            <a:solidFill>
              <a:schemeClr val="bg2">
                <a:lumMod val="65000"/>
              </a:schemeClr>
            </a:solidFill>
          </a:ln>
        </c:spPr>
        <c:crossAx val="181708672"/>
        <c:crossesAt val="-0.8"/>
        <c:auto val="1"/>
        <c:lblAlgn val="ctr"/>
        <c:lblOffset val="100"/>
        <c:tickLblSkip val="8"/>
        <c:tickMarkSkip val="8"/>
      </c:catAx>
      <c:valAx>
        <c:axId val="181708672"/>
        <c:scaling>
          <c:orientation val="minMax"/>
          <c:max val="0.60000000000000064"/>
          <c:min val="-0.8"/>
        </c:scaling>
        <c:axPos val="l"/>
        <c:numFmt formatCode="0.0" sourceLinked="0"/>
        <c:majorTickMark val="in"/>
        <c:tickLblPos val="nextTo"/>
        <c:spPr>
          <a:ln>
            <a:solidFill>
              <a:schemeClr val="bg2">
                <a:lumMod val="65000"/>
              </a:schemeClr>
            </a:solidFill>
          </a:ln>
        </c:spPr>
        <c:crossAx val="181707136"/>
        <c:crossesAt val="1"/>
        <c:crossBetween val="between"/>
      </c:valAx>
      <c:valAx>
        <c:axId val="181710208"/>
        <c:scaling>
          <c:orientation val="minMax"/>
          <c:max val="0.60000000000000064"/>
          <c:min val="-0.8"/>
        </c:scaling>
        <c:axPos val="r"/>
        <c:numFmt formatCode="0.0" sourceLinked="0"/>
        <c:majorTickMark val="in"/>
        <c:tickLblPos val="nextTo"/>
        <c:crossAx val="181716096"/>
        <c:crosses val="max"/>
        <c:crossBetween val="between"/>
        <c:majorUnit val="0.2"/>
        <c:minorUnit val="1.0000000000000005E-2"/>
      </c:valAx>
      <c:catAx>
        <c:axId val="181716096"/>
        <c:scaling>
          <c:orientation val="minMax"/>
        </c:scaling>
        <c:axPos val="b"/>
        <c:majorTickMark val="none"/>
        <c:tickLblPos val="none"/>
        <c:crossAx val="181710208"/>
        <c:crossesAt val="0"/>
        <c:auto val="1"/>
        <c:lblAlgn val="ctr"/>
        <c:lblOffset val="100"/>
      </c:catAx>
      <c:spPr>
        <a:ln>
          <a:solidFill>
            <a:schemeClr val="bg2">
              <a:lumMod val="65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5.298653640517173E-2"/>
          <c:y val="2.904243804025795E-2"/>
          <c:w val="0.89610041800330564"/>
          <c:h val="0.87818084239751992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Output gap, left-hand scale</c:v>
                </c:pt>
              </c:strCache>
            </c:strRef>
          </c:tx>
          <c:spPr>
            <a:ln w="25400">
              <a:solidFill>
                <a:schemeClr val="accent1"/>
              </a:solidFill>
              <a:prstDash val="dash"/>
            </a:ln>
          </c:spPr>
          <c:marker>
            <c:symbol val="none"/>
          </c:marker>
          <c:cat>
            <c:numRef>
              <c:f>Sheet1!$A$2:$A$29</c:f>
              <c:numCache>
                <c:formatCode>dd/mm/yyyy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Sheet1!$B$2:$B$29</c:f>
              <c:numCache>
                <c:formatCode>0.00</c:formatCode>
                <c:ptCount val="28"/>
                <c:pt idx="0">
                  <c:v>3.0900000000000007</c:v>
                </c:pt>
                <c:pt idx="1">
                  <c:v>2.6899999999999951</c:v>
                </c:pt>
                <c:pt idx="2">
                  <c:v>2.0499999999999781</c:v>
                </c:pt>
                <c:pt idx="3">
                  <c:v>0.28000000000000752</c:v>
                </c:pt>
                <c:pt idx="4">
                  <c:v>-0.52000000000001767</c:v>
                </c:pt>
                <c:pt idx="5">
                  <c:v>-0.91000000000001202</c:v>
                </c:pt>
                <c:pt idx="6">
                  <c:v>-1.1000000000000161</c:v>
                </c:pt>
                <c:pt idx="7">
                  <c:v>-1.0537674561406138</c:v>
                </c:pt>
                <c:pt idx="8">
                  <c:v>-0.96792221688815139</c:v>
                </c:pt>
                <c:pt idx="9">
                  <c:v>-0.94554523069291463</c:v>
                </c:pt>
                <c:pt idx="10">
                  <c:v>-0.7697963429527187</c:v>
                </c:pt>
                <c:pt idx="11">
                  <c:v>-0.60000000000000264</c:v>
                </c:pt>
                <c:pt idx="12">
                  <c:v>-0.30000000000000032</c:v>
                </c:pt>
                <c:pt idx="13">
                  <c:v>0</c:v>
                </c:pt>
                <c:pt idx="14">
                  <c:v>0.18795185434370043</c:v>
                </c:pt>
                <c:pt idx="15">
                  <c:v>0.50029234992214699</c:v>
                </c:pt>
                <c:pt idx="16">
                  <c:v>0.64106658394587268</c:v>
                </c:pt>
                <c:pt idx="17">
                  <c:v>0.66122430493348794</c:v>
                </c:pt>
                <c:pt idx="18">
                  <c:v>0.64000000000000123</c:v>
                </c:pt>
                <c:pt idx="19">
                  <c:v>0.63249999999999995</c:v>
                </c:pt>
                <c:pt idx="20">
                  <c:v>0.61000000000000065</c:v>
                </c:pt>
                <c:pt idx="21">
                  <c:v>0.61123196883441111</c:v>
                </c:pt>
                <c:pt idx="22">
                  <c:v>0.59150844817344927</c:v>
                </c:pt>
                <c:pt idx="23">
                  <c:v>0.57832961504729363</c:v>
                </c:pt>
                <c:pt idx="24">
                  <c:v>0.48151292446868682</c:v>
                </c:pt>
                <c:pt idx="25">
                  <c:v>0.34297846844505314</c:v>
                </c:pt>
                <c:pt idx="26">
                  <c:v>0.20833280924376088</c:v>
                </c:pt>
                <c:pt idx="27">
                  <c:v>4.1016222713369389E-2</c:v>
                </c:pt>
              </c:numCache>
            </c:numRef>
          </c:val>
        </c:ser>
        <c:ser>
          <c:idx val="2"/>
          <c:order val="1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5400">
              <a:solidFill>
                <a:schemeClr val="accent1"/>
              </a:solidFill>
              <a:prstDash val="sysDot"/>
            </a:ln>
          </c:spPr>
          <c:marker>
            <c:symbol val="none"/>
          </c:marker>
          <c:cat>
            <c:numRef>
              <c:f>Sheet1!$A$2:$A$29</c:f>
              <c:numCache>
                <c:formatCode>dd/mm/yyyy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marker val="1"/>
        <c:axId val="180618368"/>
        <c:axId val="180619904"/>
      </c:lineChart>
      <c:lineChart>
        <c:grouping val="standard"/>
        <c:ser>
          <c:idx val="3"/>
          <c:order val="2"/>
          <c:tx>
            <c:strRef>
              <c:f>Sheet1!$D$1</c:f>
              <c:strCache>
                <c:ptCount val="1"/>
                <c:pt idx="0">
                  <c:v>KPIXE 2/11</c:v>
                </c:pt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Sheet1!$A$2:$A$29</c:f>
              <c:numCache>
                <c:formatCode>dd/mm/yyyy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Sheet1!$D$2:$D$29</c:f>
              <c:numCache>
                <c:formatCode>0.00</c:formatCode>
                <c:ptCount val="28"/>
                <c:pt idx="0">
                  <c:v>2.6</c:v>
                </c:pt>
                <c:pt idx="1">
                  <c:v>3</c:v>
                </c:pt>
                <c:pt idx="2">
                  <c:v>3.5</c:v>
                </c:pt>
                <c:pt idx="3">
                  <c:v>3.1</c:v>
                </c:pt>
                <c:pt idx="4">
                  <c:v>2.9</c:v>
                </c:pt>
                <c:pt idx="5">
                  <c:v>2.9</c:v>
                </c:pt>
                <c:pt idx="6">
                  <c:v>2.4</c:v>
                </c:pt>
                <c:pt idx="7">
                  <c:v>2.2333333333333352</c:v>
                </c:pt>
                <c:pt idx="8">
                  <c:v>2.1333333333333342</c:v>
                </c:pt>
                <c:pt idx="9">
                  <c:v>1.8333333333333333</c:v>
                </c:pt>
                <c:pt idx="10">
                  <c:v>1.4333333333333318</c:v>
                </c:pt>
                <c:pt idx="11">
                  <c:v>1.4</c:v>
                </c:pt>
                <c:pt idx="12">
                  <c:v>1.1000000000000001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CPIXE, right-hand scale</c:v>
                </c:pt>
              </c:strCache>
            </c:strRef>
          </c:tx>
          <c:spPr>
            <a:ln w="25400">
              <a:solidFill>
                <a:schemeClr val="accent2"/>
              </a:solidFill>
              <a:prstDash val="dash"/>
            </a:ln>
          </c:spPr>
          <c:marker>
            <c:symbol val="none"/>
          </c:marker>
          <c:cat>
            <c:numRef>
              <c:f>Sheet1!$A$2:$A$29</c:f>
              <c:numCache>
                <c:formatCode>dd/mm/yyyy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Sheet1!$E$2:$E$29</c:f>
              <c:numCache>
                <c:formatCode>General</c:formatCode>
                <c:ptCount val="28"/>
                <c:pt idx="12" formatCode="0.00">
                  <c:v>1.1000000000000001</c:v>
                </c:pt>
                <c:pt idx="13" formatCode="0.00">
                  <c:v>1.37</c:v>
                </c:pt>
                <c:pt idx="14" formatCode="0.00">
                  <c:v>1.4227034952018238</c:v>
                </c:pt>
                <c:pt idx="15" formatCode="0.00">
                  <c:v>1.4644913626153278</c:v>
                </c:pt>
                <c:pt idx="16" formatCode="0.00">
                  <c:v>1.6870897985626279</c:v>
                </c:pt>
                <c:pt idx="17" formatCode="0.00">
                  <c:v>1.623303146498652</c:v>
                </c:pt>
                <c:pt idx="18" formatCode="0.00">
                  <c:v>2.0160240520972494</c:v>
                </c:pt>
                <c:pt idx="19" formatCode="0.00">
                  <c:v>2.2463605033272191</c:v>
                </c:pt>
                <c:pt idx="20" formatCode="0.00">
                  <c:v>2.2929722902513001</c:v>
                </c:pt>
                <c:pt idx="21" formatCode="0.00">
                  <c:v>2.3399648192930327</c:v>
                </c:pt>
                <c:pt idx="22" formatCode="0.00">
                  <c:v>2.3528857416314586</c:v>
                </c:pt>
                <c:pt idx="23" formatCode="0.00">
                  <c:v>2.3677316023224009</c:v>
                </c:pt>
                <c:pt idx="24" formatCode="0.00">
                  <c:v>2.3915922821046007</c:v>
                </c:pt>
                <c:pt idx="25" formatCode="0.00">
                  <c:v>2.4245084478025012</c:v>
                </c:pt>
                <c:pt idx="26" formatCode="0.00">
                  <c:v>2.4525228808127117</c:v>
                </c:pt>
                <c:pt idx="27" formatCode="0.00">
                  <c:v>2.4770100288498385</c:v>
                </c:pt>
              </c:numCache>
            </c:numRef>
          </c:val>
        </c:ser>
        <c:ser>
          <c:idx val="6"/>
          <c:order val="4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5400" cmpd="sng">
              <a:solidFill>
                <a:schemeClr val="accent2"/>
              </a:solidFill>
              <a:prstDash val="sysDot"/>
            </a:ln>
          </c:spPr>
          <c:marker>
            <c:symbol val="none"/>
          </c:marker>
          <c:cat>
            <c:numRef>
              <c:f>Sheet1!$A$2:$A$29</c:f>
              <c:numCache>
                <c:formatCode>dd/mm/yyyy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marker val="1"/>
        <c:axId val="180631424"/>
        <c:axId val="180629888"/>
      </c:lineChart>
      <c:dateAx>
        <c:axId val="180618368"/>
        <c:scaling>
          <c:orientation val="minMax"/>
          <c:max val="42004"/>
          <c:min val="39508"/>
        </c:scaling>
        <c:axPos val="b"/>
        <c:numFmt formatCode="yyyy" sourceLinked="0"/>
        <c:majorTickMark val="in"/>
        <c:tickLblPos val="low"/>
        <c:spPr>
          <a:ln w="3175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lang="nb-NO"/>
            </a:pPr>
            <a:endParaRPr lang="en-US"/>
          </a:p>
        </c:txPr>
        <c:crossAx val="180619904"/>
        <c:crossesAt val="-4"/>
        <c:auto val="1"/>
        <c:lblOffset val="100"/>
        <c:majorUnit val="24"/>
        <c:majorTimeUnit val="months"/>
      </c:dateAx>
      <c:valAx>
        <c:axId val="180619904"/>
        <c:scaling>
          <c:orientation val="minMax"/>
          <c:max val="4"/>
          <c:min val="-4"/>
        </c:scaling>
        <c:axPos val="l"/>
        <c:numFmt formatCode="0" sourceLinked="0"/>
        <c:majorTickMark val="in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 lang="nb-NO"/>
            </a:pPr>
            <a:endParaRPr lang="en-US"/>
          </a:p>
        </c:txPr>
        <c:crossAx val="180618368"/>
        <c:crosses val="autoZero"/>
        <c:crossBetween val="between"/>
        <c:majorUnit val="1"/>
      </c:valAx>
      <c:valAx>
        <c:axId val="180629888"/>
        <c:scaling>
          <c:orientation val="minMax"/>
          <c:max val="6"/>
          <c:min val="-1"/>
        </c:scaling>
        <c:axPos val="r"/>
        <c:numFmt formatCode="0" sourceLinked="0"/>
        <c:majorTickMark val="in"/>
        <c:tickLblPos val="nextTo"/>
        <c:crossAx val="180631424"/>
        <c:crosses val="max"/>
        <c:crossBetween val="between"/>
        <c:majorUnit val="1"/>
      </c:valAx>
      <c:dateAx>
        <c:axId val="180631424"/>
        <c:scaling>
          <c:orientation val="minMax"/>
          <c:max val="42004"/>
          <c:min val="39508"/>
        </c:scaling>
        <c:axPos val="b"/>
        <c:numFmt formatCode="dd/mm/yyyy" sourceLinked="1"/>
        <c:majorTickMark val="none"/>
        <c:tickLblPos val="none"/>
        <c:crossAx val="180629888"/>
        <c:crossesAt val="2.5"/>
        <c:auto val="1"/>
        <c:lblOffset val="100"/>
        <c:majorUnit val="1"/>
        <c:minorUnit val="1"/>
      </c:dateAx>
      <c:spPr>
        <a:noFill/>
        <a:ln w="3175"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24649691358024858"/>
          <c:y val="7.2296916197659322E-2"/>
          <c:w val="0.43560185185185252"/>
          <c:h val="0.23671492674597649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4.8863371245261134E-2"/>
          <c:y val="2.606840513983371E-2"/>
          <c:w val="0.90947506561679792"/>
          <c:h val="0.87319052321020063"/>
        </c:manualLayout>
      </c:layout>
      <c:area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lower bound</c:v>
                </c:pt>
              </c:strCache>
            </c:strRef>
          </c:tx>
          <c:spPr>
            <a:noFill/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Sheet1!$B$2:$B$29</c:f>
              <c:numCache>
                <c:formatCode>0.00</c:formatCode>
                <c:ptCount val="28"/>
                <c:pt idx="0">
                  <c:v>5.25</c:v>
                </c:pt>
                <c:pt idx="1">
                  <c:v>5.45</c:v>
                </c:pt>
                <c:pt idx="2">
                  <c:v>5.75</c:v>
                </c:pt>
                <c:pt idx="3">
                  <c:v>4.8099999999999996</c:v>
                </c:pt>
                <c:pt idx="4">
                  <c:v>2.66</c:v>
                </c:pt>
                <c:pt idx="5">
                  <c:v>1.6483000000000001</c:v>
                </c:pt>
                <c:pt idx="6">
                  <c:v>1.25</c:v>
                </c:pt>
                <c:pt idx="7">
                  <c:v>1.4569999999999934</c:v>
                </c:pt>
                <c:pt idx="8">
                  <c:v>1.75</c:v>
                </c:pt>
                <c:pt idx="9">
                  <c:v>1.9000000000000001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2.131720430107527</c:v>
                </c:pt>
                <c:pt idx="14">
                  <c:v>1.8800000000000003</c:v>
                </c:pt>
                <c:pt idx="15">
                  <c:v>1.6999999999999944</c:v>
                </c:pt>
                <c:pt idx="16">
                  <c:v>1.6006989247311891</c:v>
                </c:pt>
                <c:pt idx="17">
                  <c:v>1.5494623655913973</c:v>
                </c:pt>
                <c:pt idx="18">
                  <c:v>1.62704194560451</c:v>
                </c:pt>
                <c:pt idx="19">
                  <c:v>1.653420058646589</c:v>
                </c:pt>
                <c:pt idx="20">
                  <c:v>1.7063043233646877</c:v>
                </c:pt>
                <c:pt idx="21">
                  <c:v>1.7584263773608608</c:v>
                </c:pt>
                <c:pt idx="22">
                  <c:v>1.8059895366837102</c:v>
                </c:pt>
                <c:pt idx="23">
                  <c:v>1.8338622279647214</c:v>
                </c:pt>
                <c:pt idx="24">
                  <c:v>1.8412289751301278</c:v>
                </c:pt>
                <c:pt idx="25">
                  <c:v>1.8365787810731489</c:v>
                </c:pt>
                <c:pt idx="26">
                  <c:v>1.7665247054999871</c:v>
                </c:pt>
                <c:pt idx="27">
                  <c:v>1.6756979314335121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Sheet1!$C$2:$C$29</c:f>
              <c:numCache>
                <c:formatCode>General</c:formatCode>
                <c:ptCount val="28"/>
                <c:pt idx="14" formatCode="0.00">
                  <c:v>0.19</c:v>
                </c:pt>
                <c:pt idx="15" formatCode="0.00">
                  <c:v>0.35000000000000031</c:v>
                </c:pt>
                <c:pt idx="16" formatCode="0.00">
                  <c:v>0.49000000000000032</c:v>
                </c:pt>
                <c:pt idx="17" formatCode="0.00">
                  <c:v>0.62000000000000266</c:v>
                </c:pt>
                <c:pt idx="18" formatCode="0.00">
                  <c:v>0.73000000000000065</c:v>
                </c:pt>
                <c:pt idx="19" formatCode="0.00">
                  <c:v>0.82000000000000062</c:v>
                </c:pt>
                <c:pt idx="20" formatCode="0.00">
                  <c:v>0.9</c:v>
                </c:pt>
                <c:pt idx="21" formatCode="0.00">
                  <c:v>0.96000000000000063</c:v>
                </c:pt>
                <c:pt idx="22" formatCode="0.00">
                  <c:v>1.01</c:v>
                </c:pt>
                <c:pt idx="23" formatCode="0.00">
                  <c:v>1.05</c:v>
                </c:pt>
                <c:pt idx="24" formatCode="0.00">
                  <c:v>1.0900000000000001</c:v>
                </c:pt>
                <c:pt idx="25" formatCode="0.00">
                  <c:v>1.1100000000000001</c:v>
                </c:pt>
                <c:pt idx="26" formatCode="0.00">
                  <c:v>1.1399999999999941</c:v>
                </c:pt>
                <c:pt idx="27" formatCode="0.00">
                  <c:v>1.1532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70</c:v>
                </c:pt>
              </c:strCache>
            </c:strRef>
          </c:tx>
          <c:spPr>
            <a:solidFill>
              <a:schemeClr val="accent5"/>
            </a:solidFill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Sheet1!$D$2:$D$29</c:f>
              <c:numCache>
                <c:formatCode>General</c:formatCode>
                <c:ptCount val="28"/>
                <c:pt idx="14" formatCode="0.00">
                  <c:v>0.11</c:v>
                </c:pt>
                <c:pt idx="15" formatCode="0.00">
                  <c:v>0.21000000000000021</c:v>
                </c:pt>
                <c:pt idx="16" formatCode="0.00">
                  <c:v>0.29000000000000031</c:v>
                </c:pt>
                <c:pt idx="17" formatCode="0.00">
                  <c:v>0.37000000000000038</c:v>
                </c:pt>
                <c:pt idx="18" formatCode="0.00">
                  <c:v>0.43000000000000038</c:v>
                </c:pt>
                <c:pt idx="19" formatCode="0.00">
                  <c:v>0.49000000000000032</c:v>
                </c:pt>
                <c:pt idx="20" formatCode="0.00">
                  <c:v>0.53</c:v>
                </c:pt>
                <c:pt idx="21" formatCode="0.00">
                  <c:v>0.56999999999999995</c:v>
                </c:pt>
                <c:pt idx="22" formatCode="0.00">
                  <c:v>0.60000000000000064</c:v>
                </c:pt>
                <c:pt idx="23" formatCode="0.00">
                  <c:v>0.630000000000003</c:v>
                </c:pt>
                <c:pt idx="24" formatCode="0.00">
                  <c:v>0.65000000000000313</c:v>
                </c:pt>
                <c:pt idx="25" formatCode="0.00">
                  <c:v>0.66000000000000336</c:v>
                </c:pt>
                <c:pt idx="26" formatCode="0.00">
                  <c:v>0.68</c:v>
                </c:pt>
                <c:pt idx="27" formatCode="0.00">
                  <c:v>0.68600000000000005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50</c:v>
                </c:pt>
              </c:strCache>
            </c:strRef>
          </c:tx>
          <c:spPr>
            <a:solidFill>
              <a:schemeClr val="accent4"/>
            </a:solidFill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Sheet1!$E$2:$E$29</c:f>
              <c:numCache>
                <c:formatCode>General</c:formatCode>
                <c:ptCount val="28"/>
                <c:pt idx="14" formatCode="0.00">
                  <c:v>9.0000000000000024E-2</c:v>
                </c:pt>
                <c:pt idx="15" formatCode="0.00">
                  <c:v>0.17</c:v>
                </c:pt>
                <c:pt idx="16" formatCode="0.00">
                  <c:v>0.23</c:v>
                </c:pt>
                <c:pt idx="17" formatCode="0.00">
                  <c:v>0.29000000000000031</c:v>
                </c:pt>
                <c:pt idx="18" formatCode="0.00">
                  <c:v>0.35000000000000031</c:v>
                </c:pt>
                <c:pt idx="19" formatCode="0.00">
                  <c:v>0.39000000000000151</c:v>
                </c:pt>
                <c:pt idx="20" formatCode="0.00">
                  <c:v>0.43000000000000038</c:v>
                </c:pt>
                <c:pt idx="21" formatCode="0.00">
                  <c:v>0.46</c:v>
                </c:pt>
                <c:pt idx="22" formatCode="0.00">
                  <c:v>0.48000000000000032</c:v>
                </c:pt>
                <c:pt idx="23" formatCode="0.00">
                  <c:v>0.5</c:v>
                </c:pt>
                <c:pt idx="24" formatCode="0.00">
                  <c:v>0.52</c:v>
                </c:pt>
                <c:pt idx="25" formatCode="0.00">
                  <c:v>0.53</c:v>
                </c:pt>
                <c:pt idx="26" formatCode="0.00">
                  <c:v>0.54</c:v>
                </c:pt>
                <c:pt idx="27" formatCode="0.00">
                  <c:v>0.54810000000000003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30 (upper and lower)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Sheet1!$F$2:$F$29</c:f>
              <c:numCache>
                <c:formatCode>General</c:formatCode>
                <c:ptCount val="28"/>
                <c:pt idx="14" formatCode="0.00">
                  <c:v>0.24000000000000021</c:v>
                </c:pt>
                <c:pt idx="15" formatCode="0.00">
                  <c:v>0.44</c:v>
                </c:pt>
                <c:pt idx="16" formatCode="0.00">
                  <c:v>0.62000000000000266</c:v>
                </c:pt>
                <c:pt idx="17" formatCode="0.00">
                  <c:v>0.79</c:v>
                </c:pt>
                <c:pt idx="18" formatCode="0.00">
                  <c:v>0.92</c:v>
                </c:pt>
                <c:pt idx="19" formatCode="0.00">
                  <c:v>1.04</c:v>
                </c:pt>
                <c:pt idx="20" formatCode="0.00">
                  <c:v>1.1299999999999939</c:v>
                </c:pt>
                <c:pt idx="21" formatCode="0.00">
                  <c:v>1.21</c:v>
                </c:pt>
                <c:pt idx="22" formatCode="0.00">
                  <c:v>1.28</c:v>
                </c:pt>
                <c:pt idx="23" formatCode="0.00">
                  <c:v>1.33</c:v>
                </c:pt>
                <c:pt idx="24" formatCode="0.00">
                  <c:v>1.37</c:v>
                </c:pt>
                <c:pt idx="25" formatCode="0.00">
                  <c:v>1.41</c:v>
                </c:pt>
                <c:pt idx="26" formatCode="0.00">
                  <c:v>1.44</c:v>
                </c:pt>
                <c:pt idx="27" formatCode="0.00">
                  <c:v>1.4606999999999943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upper 50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Sheet1!$G$2:$G$29</c:f>
              <c:numCache>
                <c:formatCode>General</c:formatCode>
                <c:ptCount val="28"/>
                <c:pt idx="14" formatCode="0.00">
                  <c:v>9.0000000000000024E-2</c:v>
                </c:pt>
                <c:pt idx="15" formatCode="0.00">
                  <c:v>0.17</c:v>
                </c:pt>
                <c:pt idx="16" formatCode="0.00">
                  <c:v>0.23</c:v>
                </c:pt>
                <c:pt idx="17" formatCode="0.00">
                  <c:v>0.29000000000000031</c:v>
                </c:pt>
                <c:pt idx="18" formatCode="0.00">
                  <c:v>0.35000000000000031</c:v>
                </c:pt>
                <c:pt idx="19" formatCode="0.00">
                  <c:v>0.39000000000000151</c:v>
                </c:pt>
                <c:pt idx="20" formatCode="0.00">
                  <c:v>0.43000000000000038</c:v>
                </c:pt>
                <c:pt idx="21" formatCode="0.00">
                  <c:v>0.46</c:v>
                </c:pt>
                <c:pt idx="22" formatCode="0.00">
                  <c:v>0.48000000000000032</c:v>
                </c:pt>
                <c:pt idx="23" formatCode="0.00">
                  <c:v>0.5</c:v>
                </c:pt>
                <c:pt idx="24" formatCode="0.00">
                  <c:v>0.52</c:v>
                </c:pt>
                <c:pt idx="25" formatCode="0.00">
                  <c:v>0.53</c:v>
                </c:pt>
                <c:pt idx="26" formatCode="0.00">
                  <c:v>0.54</c:v>
                </c:pt>
                <c:pt idx="27" formatCode="0.00">
                  <c:v>0.54810000000000003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upper 70</c:v>
                </c:pt>
              </c:strCache>
            </c:strRef>
          </c:tx>
          <c:spPr>
            <a:solidFill>
              <a:schemeClr val="accent5"/>
            </a:solidFill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Sheet1!$H$2:$H$29</c:f>
              <c:numCache>
                <c:formatCode>General</c:formatCode>
                <c:ptCount val="28"/>
                <c:pt idx="14" formatCode="0.00">
                  <c:v>0.11</c:v>
                </c:pt>
                <c:pt idx="15" formatCode="0.00">
                  <c:v>0.21000000000000021</c:v>
                </c:pt>
                <c:pt idx="16" formatCode="0.00">
                  <c:v>0.29000000000000031</c:v>
                </c:pt>
                <c:pt idx="17" formatCode="0.00">
                  <c:v>0.37000000000000038</c:v>
                </c:pt>
                <c:pt idx="18" formatCode="0.00">
                  <c:v>0.43000000000000038</c:v>
                </c:pt>
                <c:pt idx="19" formatCode="0.00">
                  <c:v>0.49000000000000032</c:v>
                </c:pt>
                <c:pt idx="20" formatCode="0.00">
                  <c:v>0.53</c:v>
                </c:pt>
                <c:pt idx="21" formatCode="0.00">
                  <c:v>0.56999999999999995</c:v>
                </c:pt>
                <c:pt idx="22" formatCode="0.00">
                  <c:v>0.60000000000000064</c:v>
                </c:pt>
                <c:pt idx="23" formatCode="0.00">
                  <c:v>0.630000000000003</c:v>
                </c:pt>
                <c:pt idx="24" formatCode="0.00">
                  <c:v>0.65000000000000313</c:v>
                </c:pt>
                <c:pt idx="25" formatCode="0.00">
                  <c:v>0.66000000000000336</c:v>
                </c:pt>
                <c:pt idx="26" formatCode="0.00">
                  <c:v>0.68</c:v>
                </c:pt>
                <c:pt idx="27" formatCode="0.00">
                  <c:v>0.68600000000000005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upper 90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Sheet1!$I$2:$I$29</c:f>
              <c:numCache>
                <c:formatCode>General</c:formatCode>
                <c:ptCount val="28"/>
                <c:pt idx="14" formatCode="0.00">
                  <c:v>0.19</c:v>
                </c:pt>
                <c:pt idx="15" formatCode="0.00">
                  <c:v>0.35000000000000031</c:v>
                </c:pt>
                <c:pt idx="16" formatCode="0.00">
                  <c:v>0.49000000000000032</c:v>
                </c:pt>
                <c:pt idx="17" formatCode="0.00">
                  <c:v>0.62000000000000266</c:v>
                </c:pt>
                <c:pt idx="18" formatCode="0.00">
                  <c:v>0.73000000000000065</c:v>
                </c:pt>
                <c:pt idx="19" formatCode="0.00">
                  <c:v>0.82000000000000062</c:v>
                </c:pt>
                <c:pt idx="20" formatCode="0.00">
                  <c:v>0.9</c:v>
                </c:pt>
                <c:pt idx="21" formatCode="0.00">
                  <c:v>0.96000000000000063</c:v>
                </c:pt>
                <c:pt idx="22" formatCode="0.00">
                  <c:v>1.01</c:v>
                </c:pt>
                <c:pt idx="23" formatCode="0.00">
                  <c:v>1.05</c:v>
                </c:pt>
                <c:pt idx="24" formatCode="0.00">
                  <c:v>1.0900000000000001</c:v>
                </c:pt>
                <c:pt idx="25" formatCode="0.00">
                  <c:v>1.1100000000000001</c:v>
                </c:pt>
                <c:pt idx="26" formatCode="0.00">
                  <c:v>1.1399999999999941</c:v>
                </c:pt>
                <c:pt idx="27" formatCode="0.00">
                  <c:v>1.1532</c:v>
                </c:pt>
              </c:numCache>
            </c:numRef>
          </c:val>
        </c:ser>
        <c:axId val="182488448"/>
        <c:axId val="182494336"/>
      </c:areaChart>
      <c:lineChart>
        <c:grouping val="standard"/>
        <c:ser>
          <c:idx val="8"/>
          <c:order val="8"/>
          <c:tx>
            <c:strRef>
              <c:f>Sheet1!$J$1</c:f>
              <c:strCache>
                <c:ptCount val="1"/>
                <c:pt idx="0">
                  <c:v>Key policy rate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Sheet1!$J$2:$J$29</c:f>
              <c:numCache>
                <c:formatCode>0.00</c:formatCode>
                <c:ptCount val="28"/>
                <c:pt idx="0">
                  <c:v>5.25</c:v>
                </c:pt>
                <c:pt idx="1">
                  <c:v>5.45</c:v>
                </c:pt>
                <c:pt idx="2">
                  <c:v>5.75</c:v>
                </c:pt>
                <c:pt idx="3">
                  <c:v>4.8099999999999996</c:v>
                </c:pt>
                <c:pt idx="4">
                  <c:v>2.66</c:v>
                </c:pt>
                <c:pt idx="5">
                  <c:v>1.6483000000000001</c:v>
                </c:pt>
                <c:pt idx="6">
                  <c:v>1.25</c:v>
                </c:pt>
                <c:pt idx="7">
                  <c:v>1.4569999999999934</c:v>
                </c:pt>
                <c:pt idx="8">
                  <c:v>1.75</c:v>
                </c:pt>
                <c:pt idx="9">
                  <c:v>1.9000000000000001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2.131720430107527</c:v>
                </c:pt>
              </c:numCache>
            </c:numRef>
          </c:val>
        </c:ser>
        <c:marker val="1"/>
        <c:axId val="182488448"/>
        <c:axId val="182494336"/>
      </c:lineChart>
      <c:lineChart>
        <c:grouping val="standard"/>
        <c:ser>
          <c:idx val="9"/>
          <c:order val="9"/>
          <c:tx>
            <c:strRef>
              <c:f>Sheet1!$K$1</c:f>
              <c:strCache>
                <c:ptCount val="1"/>
                <c:pt idx="0">
                  <c:v>Baseline scenario</c:v>
                </c:pt>
              </c:strCache>
            </c:strRef>
          </c:tx>
          <c:spPr>
            <a:ln>
              <a:solidFill>
                <a:schemeClr val="tx2"/>
              </a:solidFill>
              <a:prstDash val="dash"/>
            </a:ln>
          </c:spPr>
          <c:marker>
            <c:symbol val="none"/>
          </c:marker>
          <c:dPt>
            <c:idx val="1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2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3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4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5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6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7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8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9"/>
            <c:spPr>
              <a:ln>
                <a:solidFill>
                  <a:schemeClr val="tx1"/>
                </a:solidFill>
                <a:prstDash val="dash"/>
              </a:ln>
            </c:spPr>
          </c:dPt>
          <c:dPt>
            <c:idx val="10"/>
            <c:spPr>
              <a:ln>
                <a:solidFill>
                  <a:schemeClr val="tx1"/>
                </a:solidFill>
                <a:prstDash val="dash"/>
              </a:ln>
            </c:spPr>
          </c:dPt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Sheet1!$K$2:$K$29</c:f>
              <c:numCache>
                <c:formatCode>General</c:formatCode>
                <c:ptCount val="28"/>
                <c:pt idx="13" formatCode="0.00">
                  <c:v>2.131720430107527</c:v>
                </c:pt>
                <c:pt idx="14" formatCode="0.00">
                  <c:v>2.3899999999999997</c:v>
                </c:pt>
                <c:pt idx="15" formatCode="0.00">
                  <c:v>2.65</c:v>
                </c:pt>
                <c:pt idx="16" formatCode="0.00">
                  <c:v>2.9206989247311768</c:v>
                </c:pt>
                <c:pt idx="17" formatCode="0.00">
                  <c:v>3.2244623655914002</c:v>
                </c:pt>
                <c:pt idx="18" formatCode="0.00">
                  <c:v>3.5970419456045102</c:v>
                </c:pt>
                <c:pt idx="19" formatCode="0.00">
                  <c:v>3.8734200586465892</c:v>
                </c:pt>
                <c:pt idx="20" formatCode="0.00">
                  <c:v>4.1313043233646933</c:v>
                </c:pt>
                <c:pt idx="21" formatCode="0.00">
                  <c:v>4.3534263773608659</c:v>
                </c:pt>
                <c:pt idx="22" formatCode="0.00">
                  <c:v>4.5359895366836955</c:v>
                </c:pt>
                <c:pt idx="23" formatCode="0.00">
                  <c:v>4.6788622279647214</c:v>
                </c:pt>
                <c:pt idx="24" formatCode="0.00">
                  <c:v>4.7862289751301619</c:v>
                </c:pt>
                <c:pt idx="25" formatCode="0.00">
                  <c:v>4.8415787810731832</c:v>
                </c:pt>
                <c:pt idx="26" formatCode="0.00">
                  <c:v>4.8465247054999976</c:v>
                </c:pt>
                <c:pt idx="27" formatCode="0.00">
                  <c:v>4.7933479314335123</c:v>
                </c:pt>
              </c:numCache>
            </c:numRef>
          </c:val>
        </c:ser>
        <c:marker val="1"/>
        <c:axId val="182505856"/>
        <c:axId val="182495872"/>
      </c:lineChart>
      <c:dateAx>
        <c:axId val="182488448"/>
        <c:scaling>
          <c:orientation val="minMax"/>
          <c:max val="42004"/>
          <c:min val="39448"/>
        </c:scaling>
        <c:axPos val="b"/>
        <c:numFmt formatCode="yyyy" sourceLinked="0"/>
        <c:majorTickMark val="in"/>
        <c:tickLblPos val="low"/>
        <c:spPr>
          <a:ln w="3175">
            <a:solidFill>
              <a:schemeClr val="tx1"/>
            </a:solidFill>
          </a:ln>
        </c:spPr>
        <c:txPr>
          <a:bodyPr/>
          <a:lstStyle/>
          <a:p>
            <a:pPr>
              <a:defRPr lang="nb-NO"/>
            </a:pPr>
            <a:endParaRPr lang="en-US"/>
          </a:p>
        </c:txPr>
        <c:crossAx val="182494336"/>
        <c:crossesAt val="0"/>
        <c:lblOffset val="100"/>
        <c:baseTimeUnit val="months"/>
        <c:majorUnit val="12"/>
        <c:majorTimeUnit val="months"/>
      </c:dateAx>
      <c:valAx>
        <c:axId val="182494336"/>
        <c:scaling>
          <c:orientation val="minMax"/>
          <c:max val="9"/>
          <c:min val="0"/>
        </c:scaling>
        <c:axPos val="l"/>
        <c:numFmt formatCode="0" sourceLinked="0"/>
        <c:majorTickMark val="in"/>
        <c:tickLblPos val="nextTo"/>
        <c:spPr>
          <a:ln w="3175">
            <a:solidFill>
              <a:schemeClr val="tx1"/>
            </a:solidFill>
          </a:ln>
        </c:spPr>
        <c:txPr>
          <a:bodyPr/>
          <a:lstStyle/>
          <a:p>
            <a:pPr>
              <a:defRPr lang="nb-NO"/>
            </a:pPr>
            <a:endParaRPr lang="en-US"/>
          </a:p>
        </c:txPr>
        <c:crossAx val="182488448"/>
        <c:crosses val="autoZero"/>
        <c:crossBetween val="midCat"/>
        <c:majorUnit val="1"/>
      </c:valAx>
      <c:valAx>
        <c:axId val="182495872"/>
        <c:scaling>
          <c:orientation val="minMax"/>
          <c:max val="9"/>
          <c:min val="0"/>
        </c:scaling>
        <c:axPos val="r"/>
        <c:numFmt formatCode="#,##0" sourceLinked="0"/>
        <c:majorTickMark val="in"/>
        <c:tickLblPos val="nextTo"/>
        <c:crossAx val="182505856"/>
        <c:crosses val="max"/>
        <c:crossBetween val="between"/>
      </c:valAx>
      <c:dateAx>
        <c:axId val="182505856"/>
        <c:scaling>
          <c:orientation val="minMax"/>
          <c:max val="41609"/>
          <c:min val="39448"/>
        </c:scaling>
        <c:delete val="1"/>
        <c:axPos val="t"/>
        <c:numFmt formatCode="dd/mm/yyyy;@" sourceLinked="1"/>
        <c:majorTickMark val="none"/>
        <c:tickLblPos val="none"/>
        <c:crossAx val="182495872"/>
        <c:crosses val="max"/>
        <c:lblOffset val="100"/>
        <c:baseTimeUnit val="months"/>
        <c:majorUnit val="12"/>
        <c:majorTimeUnit val="months"/>
        <c:minorUnit val="1"/>
      </c:dateAx>
      <c:spPr>
        <a:noFill/>
        <a:ln w="3175">
          <a:solidFill>
            <a:schemeClr val="tx1"/>
          </a:solidFill>
        </a:ln>
      </c:spPr>
    </c:plotArea>
    <c:plotVisOnly val="1"/>
    <c:dispBlanksAs val="span"/>
  </c:chart>
  <c:txPr>
    <a:bodyPr/>
    <a:lstStyle/>
    <a:p>
      <a:pPr>
        <a:defRPr sz="1800"/>
      </a:pPr>
      <a:endParaRPr lang="en-US"/>
    </a:p>
  </c:txPr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4.8863371245261134E-2"/>
          <c:y val="2.606840513983371E-2"/>
          <c:w val="0.90073004763293452"/>
          <c:h val="0.87319052321020063"/>
        </c:manualLayout>
      </c:layout>
      <c:area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lower bound</c:v>
                </c:pt>
              </c:strCache>
            </c:strRef>
          </c:tx>
          <c:spPr>
            <a:noFill/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Sheet1!$B$2:$B$29</c:f>
              <c:numCache>
                <c:formatCode>0.00</c:formatCode>
                <c:ptCount val="28"/>
                <c:pt idx="0">
                  <c:v>5.25</c:v>
                </c:pt>
                <c:pt idx="1">
                  <c:v>5.45</c:v>
                </c:pt>
                <c:pt idx="2">
                  <c:v>5.75</c:v>
                </c:pt>
                <c:pt idx="3">
                  <c:v>4.8099999999999996</c:v>
                </c:pt>
                <c:pt idx="4">
                  <c:v>2.66</c:v>
                </c:pt>
                <c:pt idx="5">
                  <c:v>1.6483000000000001</c:v>
                </c:pt>
                <c:pt idx="6">
                  <c:v>1.25</c:v>
                </c:pt>
                <c:pt idx="7">
                  <c:v>1.4569999999999999</c:v>
                </c:pt>
                <c:pt idx="8">
                  <c:v>1.75</c:v>
                </c:pt>
                <c:pt idx="9">
                  <c:v>1.9000000000000001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2.131720430107527</c:v>
                </c:pt>
                <c:pt idx="14">
                  <c:v>1.8800000000000003</c:v>
                </c:pt>
                <c:pt idx="15">
                  <c:v>1.6999999999999995</c:v>
                </c:pt>
                <c:pt idx="16">
                  <c:v>1.6006989247311827</c:v>
                </c:pt>
                <c:pt idx="17">
                  <c:v>1.5494623655913973</c:v>
                </c:pt>
                <c:pt idx="18">
                  <c:v>1.62704194560451</c:v>
                </c:pt>
                <c:pt idx="19">
                  <c:v>1.653420058646589</c:v>
                </c:pt>
                <c:pt idx="20">
                  <c:v>1.7063043233646928</c:v>
                </c:pt>
                <c:pt idx="21">
                  <c:v>1.7584263773608659</c:v>
                </c:pt>
                <c:pt idx="22">
                  <c:v>1.8059895366837044</c:v>
                </c:pt>
                <c:pt idx="23">
                  <c:v>1.8338622279647214</c:v>
                </c:pt>
                <c:pt idx="24">
                  <c:v>1.8412289751301283</c:v>
                </c:pt>
                <c:pt idx="25">
                  <c:v>1.8365787810731489</c:v>
                </c:pt>
                <c:pt idx="26">
                  <c:v>1.7665247054999973</c:v>
                </c:pt>
                <c:pt idx="27">
                  <c:v>1.6756979314335043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90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Sheet1!$C$2:$C$29</c:f>
              <c:numCache>
                <c:formatCode>General</c:formatCode>
                <c:ptCount val="28"/>
                <c:pt idx="14" formatCode="0.00">
                  <c:v>0.19</c:v>
                </c:pt>
                <c:pt idx="15" formatCode="0.00">
                  <c:v>0.35000000000000003</c:v>
                </c:pt>
                <c:pt idx="16" formatCode="0.00">
                  <c:v>0.49000000000000005</c:v>
                </c:pt>
                <c:pt idx="17" formatCode="0.00">
                  <c:v>0.62000000000000011</c:v>
                </c:pt>
                <c:pt idx="18" formatCode="0.00">
                  <c:v>0.73000000000000009</c:v>
                </c:pt>
                <c:pt idx="19" formatCode="0.00">
                  <c:v>0.82000000000000006</c:v>
                </c:pt>
                <c:pt idx="20" formatCode="0.00">
                  <c:v>0.9</c:v>
                </c:pt>
                <c:pt idx="21" formatCode="0.00">
                  <c:v>0.96000000000000008</c:v>
                </c:pt>
                <c:pt idx="22" formatCode="0.00">
                  <c:v>1.01</c:v>
                </c:pt>
                <c:pt idx="23" formatCode="0.00">
                  <c:v>1.05</c:v>
                </c:pt>
                <c:pt idx="24" formatCode="0.00">
                  <c:v>1.0900000000000001</c:v>
                </c:pt>
                <c:pt idx="25" formatCode="0.00">
                  <c:v>1.1100000000000001</c:v>
                </c:pt>
                <c:pt idx="26" formatCode="0.00">
                  <c:v>1.1399999999999997</c:v>
                </c:pt>
                <c:pt idx="27" formatCode="0.00">
                  <c:v>1.1532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70</c:v>
                </c:pt>
              </c:strCache>
            </c:strRef>
          </c:tx>
          <c:spPr>
            <a:solidFill>
              <a:schemeClr val="accent5"/>
            </a:solidFill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Sheet1!$D$2:$D$29</c:f>
              <c:numCache>
                <c:formatCode>General</c:formatCode>
                <c:ptCount val="28"/>
                <c:pt idx="14" formatCode="0.00">
                  <c:v>0.11</c:v>
                </c:pt>
                <c:pt idx="15" formatCode="0.00">
                  <c:v>0.21000000000000002</c:v>
                </c:pt>
                <c:pt idx="16" formatCode="0.00">
                  <c:v>0.29000000000000004</c:v>
                </c:pt>
                <c:pt idx="17" formatCode="0.00">
                  <c:v>0.37000000000000005</c:v>
                </c:pt>
                <c:pt idx="18" formatCode="0.00">
                  <c:v>0.43000000000000005</c:v>
                </c:pt>
                <c:pt idx="19" formatCode="0.00">
                  <c:v>0.49000000000000005</c:v>
                </c:pt>
                <c:pt idx="20" formatCode="0.00">
                  <c:v>0.53</c:v>
                </c:pt>
                <c:pt idx="21" formatCode="0.00">
                  <c:v>0.56999999999999995</c:v>
                </c:pt>
                <c:pt idx="22" formatCode="0.00">
                  <c:v>0.60000000000000009</c:v>
                </c:pt>
                <c:pt idx="23" formatCode="0.00">
                  <c:v>0.63000000000000012</c:v>
                </c:pt>
                <c:pt idx="24" formatCode="0.00">
                  <c:v>0.65000000000000013</c:v>
                </c:pt>
                <c:pt idx="25" formatCode="0.00">
                  <c:v>0.66000000000000014</c:v>
                </c:pt>
                <c:pt idx="26" formatCode="0.00">
                  <c:v>0.68</c:v>
                </c:pt>
                <c:pt idx="27" formatCode="0.00">
                  <c:v>0.68600000000000005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50</c:v>
                </c:pt>
              </c:strCache>
            </c:strRef>
          </c:tx>
          <c:spPr>
            <a:solidFill>
              <a:schemeClr val="accent4"/>
            </a:solidFill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Sheet1!$E$2:$E$29</c:f>
              <c:numCache>
                <c:formatCode>General</c:formatCode>
                <c:ptCount val="28"/>
                <c:pt idx="14" formatCode="0.00">
                  <c:v>9.0000000000000011E-2</c:v>
                </c:pt>
                <c:pt idx="15" formatCode="0.00">
                  <c:v>0.17</c:v>
                </c:pt>
                <c:pt idx="16" formatCode="0.00">
                  <c:v>0.23</c:v>
                </c:pt>
                <c:pt idx="17" formatCode="0.00">
                  <c:v>0.29000000000000004</c:v>
                </c:pt>
                <c:pt idx="18" formatCode="0.00">
                  <c:v>0.35000000000000003</c:v>
                </c:pt>
                <c:pt idx="19" formatCode="0.00">
                  <c:v>0.39000000000000007</c:v>
                </c:pt>
                <c:pt idx="20" formatCode="0.00">
                  <c:v>0.43000000000000005</c:v>
                </c:pt>
                <c:pt idx="21" formatCode="0.00">
                  <c:v>0.46</c:v>
                </c:pt>
                <c:pt idx="22" formatCode="0.00">
                  <c:v>0.48000000000000004</c:v>
                </c:pt>
                <c:pt idx="23" formatCode="0.00">
                  <c:v>0.5</c:v>
                </c:pt>
                <c:pt idx="24" formatCode="0.00">
                  <c:v>0.52</c:v>
                </c:pt>
                <c:pt idx="25" formatCode="0.00">
                  <c:v>0.53</c:v>
                </c:pt>
                <c:pt idx="26" formatCode="0.00">
                  <c:v>0.54</c:v>
                </c:pt>
                <c:pt idx="27" formatCode="0.00">
                  <c:v>0.54810000000000003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30 (upper and lower)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Sheet1!$F$2:$F$29</c:f>
              <c:numCache>
                <c:formatCode>General</c:formatCode>
                <c:ptCount val="28"/>
                <c:pt idx="14" formatCode="0.00">
                  <c:v>0.24000000000000002</c:v>
                </c:pt>
                <c:pt idx="15" formatCode="0.00">
                  <c:v>0.44</c:v>
                </c:pt>
                <c:pt idx="16" formatCode="0.00">
                  <c:v>0.62000000000000011</c:v>
                </c:pt>
                <c:pt idx="17" formatCode="0.00">
                  <c:v>0.79</c:v>
                </c:pt>
                <c:pt idx="18" formatCode="0.00">
                  <c:v>0.92</c:v>
                </c:pt>
                <c:pt idx="19" formatCode="0.00">
                  <c:v>1.04</c:v>
                </c:pt>
                <c:pt idx="20" formatCode="0.00">
                  <c:v>1.1299999999999997</c:v>
                </c:pt>
                <c:pt idx="21" formatCode="0.00">
                  <c:v>1.21</c:v>
                </c:pt>
                <c:pt idx="22" formatCode="0.00">
                  <c:v>1.28</c:v>
                </c:pt>
                <c:pt idx="23" formatCode="0.00">
                  <c:v>1.33</c:v>
                </c:pt>
                <c:pt idx="24" formatCode="0.00">
                  <c:v>1.37</c:v>
                </c:pt>
                <c:pt idx="25" formatCode="0.00">
                  <c:v>1.41</c:v>
                </c:pt>
                <c:pt idx="26" formatCode="0.00">
                  <c:v>1.44</c:v>
                </c:pt>
                <c:pt idx="27" formatCode="0.00">
                  <c:v>1.4606999999999999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upper 50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Sheet1!$G$2:$G$29</c:f>
              <c:numCache>
                <c:formatCode>General</c:formatCode>
                <c:ptCount val="28"/>
                <c:pt idx="14" formatCode="0.00">
                  <c:v>9.0000000000000011E-2</c:v>
                </c:pt>
                <c:pt idx="15" formatCode="0.00">
                  <c:v>0.17</c:v>
                </c:pt>
                <c:pt idx="16" formatCode="0.00">
                  <c:v>0.23</c:v>
                </c:pt>
                <c:pt idx="17" formatCode="0.00">
                  <c:v>0.29000000000000004</c:v>
                </c:pt>
                <c:pt idx="18" formatCode="0.00">
                  <c:v>0.35000000000000003</c:v>
                </c:pt>
                <c:pt idx="19" formatCode="0.00">
                  <c:v>0.39000000000000007</c:v>
                </c:pt>
                <c:pt idx="20" formatCode="0.00">
                  <c:v>0.43000000000000005</c:v>
                </c:pt>
                <c:pt idx="21" formatCode="0.00">
                  <c:v>0.46</c:v>
                </c:pt>
                <c:pt idx="22" formatCode="0.00">
                  <c:v>0.48000000000000004</c:v>
                </c:pt>
                <c:pt idx="23" formatCode="0.00">
                  <c:v>0.5</c:v>
                </c:pt>
                <c:pt idx="24" formatCode="0.00">
                  <c:v>0.52</c:v>
                </c:pt>
                <c:pt idx="25" formatCode="0.00">
                  <c:v>0.53</c:v>
                </c:pt>
                <c:pt idx="26" formatCode="0.00">
                  <c:v>0.54</c:v>
                </c:pt>
                <c:pt idx="27" formatCode="0.00">
                  <c:v>0.54810000000000003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upper 70</c:v>
                </c:pt>
              </c:strCache>
            </c:strRef>
          </c:tx>
          <c:spPr>
            <a:solidFill>
              <a:schemeClr val="accent5"/>
            </a:solidFill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Sheet1!$H$2:$H$29</c:f>
              <c:numCache>
                <c:formatCode>General</c:formatCode>
                <c:ptCount val="28"/>
                <c:pt idx="14" formatCode="0.00">
                  <c:v>0.11</c:v>
                </c:pt>
                <c:pt idx="15" formatCode="0.00">
                  <c:v>0.21000000000000002</c:v>
                </c:pt>
                <c:pt idx="16" formatCode="0.00">
                  <c:v>0.29000000000000004</c:v>
                </c:pt>
                <c:pt idx="17" formatCode="0.00">
                  <c:v>0.37000000000000005</c:v>
                </c:pt>
                <c:pt idx="18" formatCode="0.00">
                  <c:v>0.43000000000000005</c:v>
                </c:pt>
                <c:pt idx="19" formatCode="0.00">
                  <c:v>0.49000000000000005</c:v>
                </c:pt>
                <c:pt idx="20" formatCode="0.00">
                  <c:v>0.53</c:v>
                </c:pt>
                <c:pt idx="21" formatCode="0.00">
                  <c:v>0.56999999999999995</c:v>
                </c:pt>
                <c:pt idx="22" formatCode="0.00">
                  <c:v>0.60000000000000009</c:v>
                </c:pt>
                <c:pt idx="23" formatCode="0.00">
                  <c:v>0.63000000000000012</c:v>
                </c:pt>
                <c:pt idx="24" formatCode="0.00">
                  <c:v>0.65000000000000013</c:v>
                </c:pt>
                <c:pt idx="25" formatCode="0.00">
                  <c:v>0.66000000000000014</c:v>
                </c:pt>
                <c:pt idx="26" formatCode="0.00">
                  <c:v>0.68</c:v>
                </c:pt>
                <c:pt idx="27" formatCode="0.00">
                  <c:v>0.68600000000000005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upper 90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</c:spP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Sheet1!$I$2:$I$29</c:f>
              <c:numCache>
                <c:formatCode>General</c:formatCode>
                <c:ptCount val="28"/>
                <c:pt idx="14" formatCode="0.00">
                  <c:v>0.19</c:v>
                </c:pt>
                <c:pt idx="15" formatCode="0.00">
                  <c:v>0.35000000000000003</c:v>
                </c:pt>
                <c:pt idx="16" formatCode="0.00">
                  <c:v>0.49000000000000005</c:v>
                </c:pt>
                <c:pt idx="17" formatCode="0.00">
                  <c:v>0.62000000000000011</c:v>
                </c:pt>
                <c:pt idx="18" formatCode="0.00">
                  <c:v>0.73000000000000009</c:v>
                </c:pt>
                <c:pt idx="19" formatCode="0.00">
                  <c:v>0.82000000000000006</c:v>
                </c:pt>
                <c:pt idx="20" formatCode="0.00">
                  <c:v>0.9</c:v>
                </c:pt>
                <c:pt idx="21" formatCode="0.00">
                  <c:v>0.96000000000000008</c:v>
                </c:pt>
                <c:pt idx="22" formatCode="0.00">
                  <c:v>1.01</c:v>
                </c:pt>
                <c:pt idx="23" formatCode="0.00">
                  <c:v>1.05</c:v>
                </c:pt>
                <c:pt idx="24" formatCode="0.00">
                  <c:v>1.0900000000000001</c:v>
                </c:pt>
                <c:pt idx="25" formatCode="0.00">
                  <c:v>1.1100000000000001</c:v>
                </c:pt>
                <c:pt idx="26" formatCode="0.00">
                  <c:v>1.1399999999999997</c:v>
                </c:pt>
                <c:pt idx="27" formatCode="0.00">
                  <c:v>1.1532</c:v>
                </c:pt>
              </c:numCache>
            </c:numRef>
          </c:val>
        </c:ser>
        <c:axId val="182586368"/>
        <c:axId val="182592256"/>
      </c:areaChart>
      <c:lineChart>
        <c:grouping val="standard"/>
        <c:ser>
          <c:idx val="8"/>
          <c:order val="8"/>
          <c:tx>
            <c:strRef>
              <c:f>Sheet1!$J$1</c:f>
              <c:strCache>
                <c:ptCount val="1"/>
                <c:pt idx="0">
                  <c:v>Key policy rate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Sheet1!$J$2:$J$29</c:f>
              <c:numCache>
                <c:formatCode>0.00</c:formatCode>
                <c:ptCount val="28"/>
                <c:pt idx="0">
                  <c:v>5.25</c:v>
                </c:pt>
                <c:pt idx="1">
                  <c:v>5.45</c:v>
                </c:pt>
                <c:pt idx="2">
                  <c:v>5.75</c:v>
                </c:pt>
                <c:pt idx="3">
                  <c:v>4.8099999999999996</c:v>
                </c:pt>
                <c:pt idx="4">
                  <c:v>2.66</c:v>
                </c:pt>
                <c:pt idx="5">
                  <c:v>1.6483000000000001</c:v>
                </c:pt>
                <c:pt idx="6">
                  <c:v>1.25</c:v>
                </c:pt>
                <c:pt idx="7">
                  <c:v>1.4569999999999999</c:v>
                </c:pt>
                <c:pt idx="8">
                  <c:v>1.75</c:v>
                </c:pt>
                <c:pt idx="9">
                  <c:v>1.9000000000000001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2.131720430107527</c:v>
                </c:pt>
              </c:numCache>
            </c:numRef>
          </c:val>
        </c:ser>
        <c:marker val="1"/>
        <c:axId val="182586368"/>
        <c:axId val="182592256"/>
      </c:lineChart>
      <c:lineChart>
        <c:grouping val="standard"/>
        <c:ser>
          <c:idx val="9"/>
          <c:order val="9"/>
          <c:tx>
            <c:strRef>
              <c:f>Sheet1!$K$1</c:f>
              <c:strCache>
                <c:ptCount val="1"/>
                <c:pt idx="0">
                  <c:v>Baseline scenario</c:v>
                </c:pt>
              </c:strCache>
            </c:strRef>
          </c:tx>
          <c:spPr>
            <a:ln>
              <a:solidFill>
                <a:schemeClr val="tx1"/>
              </a:solidFill>
              <a:prstDash val="dash"/>
            </a:ln>
          </c:spPr>
          <c:marker>
            <c:symbol val="none"/>
          </c:marker>
          <c:dPt>
            <c:idx val="1"/>
            <c:spPr>
              <a:ln>
                <a:noFill/>
                <a:prstDash val="dash"/>
              </a:ln>
            </c:spPr>
          </c:dPt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Sheet1!$K$2:$K$29</c:f>
              <c:numCache>
                <c:formatCode>General</c:formatCode>
                <c:ptCount val="28"/>
                <c:pt idx="13" formatCode="0.00">
                  <c:v>2.131720430107527</c:v>
                </c:pt>
                <c:pt idx="14" formatCode="0.00">
                  <c:v>2.3899999999999997</c:v>
                </c:pt>
                <c:pt idx="15" formatCode="0.00">
                  <c:v>2.65</c:v>
                </c:pt>
                <c:pt idx="16" formatCode="0.00">
                  <c:v>2.9206989247311821</c:v>
                </c:pt>
                <c:pt idx="17" formatCode="0.00">
                  <c:v>3.224462365591398</c:v>
                </c:pt>
                <c:pt idx="18" formatCode="0.00">
                  <c:v>3.5970419456045102</c:v>
                </c:pt>
                <c:pt idx="19" formatCode="0.00">
                  <c:v>3.8734200586465892</c:v>
                </c:pt>
                <c:pt idx="20" formatCode="0.00">
                  <c:v>4.1313043233646933</c:v>
                </c:pt>
                <c:pt idx="21" formatCode="0.00">
                  <c:v>4.3534263773608659</c:v>
                </c:pt>
                <c:pt idx="22" formatCode="0.00">
                  <c:v>4.5359895366837035</c:v>
                </c:pt>
                <c:pt idx="23" formatCode="0.00">
                  <c:v>4.6788622279647214</c:v>
                </c:pt>
                <c:pt idx="24" formatCode="0.00">
                  <c:v>4.7862289751301299</c:v>
                </c:pt>
                <c:pt idx="25" formatCode="0.00">
                  <c:v>4.8415787810731503</c:v>
                </c:pt>
                <c:pt idx="26" formatCode="0.00">
                  <c:v>4.8465247054999976</c:v>
                </c:pt>
                <c:pt idx="27" formatCode="0.00">
                  <c:v>4.7933479314335043</c:v>
                </c:pt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Higher price and cost inflation</c:v>
                </c:pt>
              </c:strCache>
            </c:strRef>
          </c:tx>
          <c:spPr>
            <a:ln>
              <a:solidFill>
                <a:schemeClr val="accent1"/>
              </a:solidFill>
              <a:prstDash val="dash"/>
            </a:ln>
          </c:spPr>
          <c:marker>
            <c:symbol val="none"/>
          </c:marker>
          <c:dPt>
            <c:idx val="1"/>
            <c:spPr>
              <a:ln>
                <a:noFill/>
                <a:prstDash val="dash"/>
              </a:ln>
            </c:spPr>
          </c:dPt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Sheet1!$L$2:$L$29</c:f>
              <c:numCache>
                <c:formatCode>General</c:formatCode>
                <c:ptCount val="28"/>
                <c:pt idx="13" formatCode="0.00">
                  <c:v>2.131720430107527</c:v>
                </c:pt>
                <c:pt idx="14" formatCode="0.00">
                  <c:v>2.5001586811565644</c:v>
                </c:pt>
                <c:pt idx="15" formatCode="0.00">
                  <c:v>3.0014584136375477</c:v>
                </c:pt>
                <c:pt idx="16" formatCode="0.00">
                  <c:v>3.3757962269099937</c:v>
                </c:pt>
                <c:pt idx="17" formatCode="0.00">
                  <c:v>3.7622025170031224</c:v>
                </c:pt>
                <c:pt idx="18" formatCode="0.00">
                  <c:v>4.1697268118890563</c:v>
                </c:pt>
                <c:pt idx="19" formatCode="0.00">
                  <c:v>4.4339264576290178</c:v>
                </c:pt>
                <c:pt idx="20" formatCode="0.00">
                  <c:v>4.6413939555607593</c:v>
                </c:pt>
                <c:pt idx="21" formatCode="0.00">
                  <c:v>4.788224715362043</c:v>
                </c:pt>
                <c:pt idx="22" formatCode="0.00">
                  <c:v>4.885091848434703</c:v>
                </c:pt>
                <c:pt idx="23" formatCode="0.00">
                  <c:v>4.9445400525487546</c:v>
                </c:pt>
                <c:pt idx="24" formatCode="0.00">
                  <c:v>4.9799735476723264</c:v>
                </c:pt>
                <c:pt idx="25" formatCode="0.00">
                  <c:v>4.9788821065622884</c:v>
                </c:pt>
                <c:pt idx="26" formatCode="0.00">
                  <c:v>4.9440163918923954</c:v>
                </c:pt>
                <c:pt idx="27" formatCode="0.00">
                  <c:v>4.8655526129076847</c:v>
                </c:pt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Lower growth abroad</c:v>
                </c:pt>
              </c:strCache>
            </c:strRef>
          </c:tx>
          <c:spPr>
            <a:ln>
              <a:solidFill>
                <a:schemeClr val="accent2"/>
              </a:solidFill>
              <a:prstDash val="dash"/>
            </a:ln>
          </c:spPr>
          <c:marker>
            <c:symbol val="none"/>
          </c:marker>
          <c:dPt>
            <c:idx val="1"/>
            <c:spPr>
              <a:ln>
                <a:noFill/>
                <a:prstDash val="dash"/>
              </a:ln>
            </c:spPr>
          </c:dPt>
          <c:cat>
            <c:numRef>
              <c:f>Sheet1!$A$2:$A$29</c:f>
              <c:numCache>
                <c:formatCode>dd/mm/yyyy;@</c:formatCode>
                <c:ptCount val="28"/>
                <c:pt idx="0">
                  <c:v>39538</c:v>
                </c:pt>
                <c:pt idx="1">
                  <c:v>39629</c:v>
                </c:pt>
                <c:pt idx="2">
                  <c:v>39721</c:v>
                </c:pt>
                <c:pt idx="3">
                  <c:v>39813</c:v>
                </c:pt>
                <c:pt idx="4">
                  <c:v>39903</c:v>
                </c:pt>
                <c:pt idx="5">
                  <c:v>39994</c:v>
                </c:pt>
                <c:pt idx="6">
                  <c:v>40086</c:v>
                </c:pt>
                <c:pt idx="7">
                  <c:v>40178</c:v>
                </c:pt>
                <c:pt idx="8">
                  <c:v>40268</c:v>
                </c:pt>
                <c:pt idx="9">
                  <c:v>40359</c:v>
                </c:pt>
                <c:pt idx="10">
                  <c:v>40451</c:v>
                </c:pt>
                <c:pt idx="11">
                  <c:v>40543</c:v>
                </c:pt>
                <c:pt idx="12">
                  <c:v>40633</c:v>
                </c:pt>
                <c:pt idx="13">
                  <c:v>40724</c:v>
                </c:pt>
                <c:pt idx="14">
                  <c:v>40816</c:v>
                </c:pt>
                <c:pt idx="15">
                  <c:v>40908</c:v>
                </c:pt>
                <c:pt idx="16">
                  <c:v>40999</c:v>
                </c:pt>
                <c:pt idx="17">
                  <c:v>41090</c:v>
                </c:pt>
                <c:pt idx="18">
                  <c:v>41182</c:v>
                </c:pt>
                <c:pt idx="19">
                  <c:v>41274</c:v>
                </c:pt>
                <c:pt idx="20">
                  <c:v>41364</c:v>
                </c:pt>
                <c:pt idx="21">
                  <c:v>41455</c:v>
                </c:pt>
                <c:pt idx="22">
                  <c:v>41547</c:v>
                </c:pt>
                <c:pt idx="23">
                  <c:v>41639</c:v>
                </c:pt>
                <c:pt idx="24">
                  <c:v>41729</c:v>
                </c:pt>
                <c:pt idx="25">
                  <c:v>41820</c:v>
                </c:pt>
                <c:pt idx="26">
                  <c:v>41912</c:v>
                </c:pt>
                <c:pt idx="27">
                  <c:v>42004</c:v>
                </c:pt>
              </c:numCache>
            </c:numRef>
          </c:cat>
          <c:val>
            <c:numRef>
              <c:f>Sheet1!$M$2:$M$29</c:f>
              <c:numCache>
                <c:formatCode>General</c:formatCode>
                <c:ptCount val="28"/>
                <c:pt idx="13" formatCode="0.00">
                  <c:v>2.131720430107527</c:v>
                </c:pt>
                <c:pt idx="14" formatCode="0.00">
                  <c:v>2.25</c:v>
                </c:pt>
                <c:pt idx="15" formatCode="0.00">
                  <c:v>2.383969295369559</c:v>
                </c:pt>
                <c:pt idx="16" formatCode="0.00">
                  <c:v>2.5568866834909234</c:v>
                </c:pt>
                <c:pt idx="17" formatCode="0.00">
                  <c:v>2.8035184284648826</c:v>
                </c:pt>
                <c:pt idx="18" formatCode="0.00">
                  <c:v>3.1335823564923206</c:v>
                </c:pt>
                <c:pt idx="19" formatCode="0.00">
                  <c:v>3.3727788545288382</c:v>
                </c:pt>
                <c:pt idx="20" formatCode="0.00">
                  <c:v>3.5930624264635873</c:v>
                </c:pt>
                <c:pt idx="21" formatCode="0.00">
                  <c:v>3.7789748100504101</c:v>
                </c:pt>
                <c:pt idx="22" formatCode="0.00">
                  <c:v>3.9263540857081694</c:v>
                </c:pt>
                <c:pt idx="23" formatCode="0.00">
                  <c:v>4.0743869230855907</c:v>
                </c:pt>
                <c:pt idx="24" formatCode="0.00">
                  <c:v>4.2235095297182674</c:v>
                </c:pt>
                <c:pt idx="25" formatCode="0.00">
                  <c:v>4.364454757704145</c:v>
                </c:pt>
                <c:pt idx="26" formatCode="0.00">
                  <c:v>4.4763513949184111</c:v>
                </c:pt>
                <c:pt idx="27" formatCode="0.00">
                  <c:v>4.5307391909441748</c:v>
                </c:pt>
              </c:numCache>
            </c:numRef>
          </c:val>
        </c:ser>
        <c:marker val="1"/>
        <c:axId val="182599680"/>
        <c:axId val="182593792"/>
      </c:lineChart>
      <c:dateAx>
        <c:axId val="182586368"/>
        <c:scaling>
          <c:orientation val="minMax"/>
          <c:max val="41974"/>
          <c:min val="39448"/>
        </c:scaling>
        <c:axPos val="b"/>
        <c:numFmt formatCode="yyyy" sourceLinked="0"/>
        <c:majorTickMark val="in"/>
        <c:tickLblPos val="low"/>
        <c:spPr>
          <a:ln w="3175">
            <a:solidFill>
              <a:schemeClr val="tx1"/>
            </a:solidFill>
          </a:ln>
        </c:spPr>
        <c:txPr>
          <a:bodyPr/>
          <a:lstStyle/>
          <a:p>
            <a:pPr>
              <a:defRPr lang="nb-NO"/>
            </a:pPr>
            <a:endParaRPr lang="en-US"/>
          </a:p>
        </c:txPr>
        <c:crossAx val="182592256"/>
        <c:crossesAt val="0"/>
        <c:auto val="1"/>
        <c:lblOffset val="100"/>
        <c:majorUnit val="12"/>
        <c:majorTimeUnit val="months"/>
      </c:dateAx>
      <c:valAx>
        <c:axId val="182592256"/>
        <c:scaling>
          <c:orientation val="minMax"/>
          <c:max val="9"/>
          <c:min val="0"/>
        </c:scaling>
        <c:axPos val="l"/>
        <c:numFmt formatCode="0" sourceLinked="0"/>
        <c:majorTickMark val="in"/>
        <c:tickLblPos val="nextTo"/>
        <c:spPr>
          <a:ln w="3175">
            <a:solidFill>
              <a:schemeClr val="tx1"/>
            </a:solidFill>
          </a:ln>
        </c:spPr>
        <c:txPr>
          <a:bodyPr/>
          <a:lstStyle/>
          <a:p>
            <a:pPr>
              <a:defRPr lang="nb-NO"/>
            </a:pPr>
            <a:endParaRPr lang="en-US"/>
          </a:p>
        </c:txPr>
        <c:crossAx val="182586368"/>
        <c:crosses val="autoZero"/>
        <c:crossBetween val="midCat"/>
        <c:majorUnit val="1"/>
      </c:valAx>
      <c:valAx>
        <c:axId val="182593792"/>
        <c:scaling>
          <c:orientation val="minMax"/>
          <c:max val="9"/>
          <c:min val="0"/>
        </c:scaling>
        <c:axPos val="r"/>
        <c:numFmt formatCode="#,##0" sourceLinked="0"/>
        <c:majorTickMark val="in"/>
        <c:tickLblPos val="nextTo"/>
        <c:spPr>
          <a:ln>
            <a:solidFill>
              <a:prstClr val="black"/>
            </a:solidFill>
          </a:ln>
        </c:spPr>
        <c:crossAx val="182599680"/>
        <c:crosses val="max"/>
        <c:crossBetween val="between"/>
      </c:valAx>
      <c:dateAx>
        <c:axId val="182599680"/>
        <c:scaling>
          <c:orientation val="minMax"/>
          <c:max val="41609"/>
          <c:min val="39508"/>
        </c:scaling>
        <c:delete val="1"/>
        <c:axPos val="t"/>
        <c:numFmt formatCode="dd/mm/yyyy;@" sourceLinked="1"/>
        <c:majorTickMark val="none"/>
        <c:tickLblPos val="none"/>
        <c:crossAx val="182593792"/>
        <c:crosses val="max"/>
        <c:auto val="1"/>
        <c:lblOffset val="100"/>
        <c:majorUnit val="1"/>
        <c:minorUnit val="1"/>
      </c:dateAx>
      <c:spPr>
        <a:noFill/>
        <a:ln w="3175">
          <a:solidFill>
            <a:schemeClr val="tx1"/>
          </a:solidFill>
        </a:ln>
      </c:spPr>
    </c:plotArea>
    <c:legend>
      <c:legendPos val="t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.21773609895985241"/>
          <c:y val="7.01508165223622E-2"/>
          <c:w val="0.57378706133955482"/>
          <c:h val="0.22092160276166645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5.2487119665597354E-2"/>
          <c:y val="2.904243804025795E-2"/>
          <c:w val="0.89659983474287963"/>
          <c:h val="0.87963386458940418"/>
        </c:manualLayout>
      </c:layou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Output gap, left-hand scale</c:v>
                </c:pt>
              </c:strCache>
            </c:strRef>
          </c:tx>
          <c:spPr>
            <a:ln>
              <a:solidFill>
                <a:srgbClr val="3472A6"/>
              </a:solidFill>
            </a:ln>
          </c:spPr>
          <c:marker>
            <c:symbol val="none"/>
          </c:marker>
          <c:cat>
            <c:numRef>
              <c:f>Sheet1!$A$2:$A$69</c:f>
              <c:numCache>
                <c:formatCode>mmm\-yy</c:formatCode>
                <c:ptCount val="68"/>
                <c:pt idx="0" formatCode="[$-414]mmm\.\ yy;@">
                  <c:v>34335</c:v>
                </c:pt>
                <c:pt idx="1">
                  <c:v>34425</c:v>
                </c:pt>
                <c:pt idx="2" formatCode="[$-414]mmm\.\ yy;@">
                  <c:v>34516</c:v>
                </c:pt>
                <c:pt idx="3">
                  <c:v>34608</c:v>
                </c:pt>
                <c:pt idx="4" formatCode="[$-414]mmm\.\ yy;@">
                  <c:v>34700</c:v>
                </c:pt>
                <c:pt idx="5">
                  <c:v>34790</c:v>
                </c:pt>
                <c:pt idx="6" formatCode="[$-414]mmm\.\ yy;@">
                  <c:v>34881</c:v>
                </c:pt>
                <c:pt idx="7">
                  <c:v>34973</c:v>
                </c:pt>
                <c:pt idx="8" formatCode="[$-414]mmm\.\ yy;@">
                  <c:v>35065</c:v>
                </c:pt>
                <c:pt idx="9">
                  <c:v>35156</c:v>
                </c:pt>
                <c:pt idx="10" formatCode="[$-414]mmm\.\ yy;@">
                  <c:v>35247</c:v>
                </c:pt>
                <c:pt idx="11">
                  <c:v>35339</c:v>
                </c:pt>
                <c:pt idx="12" formatCode="[$-414]mmm\.\ yy;@">
                  <c:v>35431</c:v>
                </c:pt>
                <c:pt idx="13">
                  <c:v>35521</c:v>
                </c:pt>
                <c:pt idx="14" formatCode="[$-414]mmm\.\ yy;@">
                  <c:v>35612</c:v>
                </c:pt>
                <c:pt idx="15">
                  <c:v>35704</c:v>
                </c:pt>
                <c:pt idx="16" formatCode="[$-414]mmm\.\ yy;@">
                  <c:v>35796</c:v>
                </c:pt>
                <c:pt idx="17">
                  <c:v>35886</c:v>
                </c:pt>
                <c:pt idx="18" formatCode="[$-414]mmm\.\ yy;@">
                  <c:v>35977</c:v>
                </c:pt>
                <c:pt idx="19">
                  <c:v>36069</c:v>
                </c:pt>
                <c:pt idx="20" formatCode="[$-414]mmm\.\ yy;@">
                  <c:v>36161</c:v>
                </c:pt>
                <c:pt idx="21">
                  <c:v>36251</c:v>
                </c:pt>
                <c:pt idx="22" formatCode="[$-414]mmm\.\ yy;@">
                  <c:v>36342</c:v>
                </c:pt>
                <c:pt idx="23">
                  <c:v>36434</c:v>
                </c:pt>
                <c:pt idx="24" formatCode="[$-414]mmm\.\ yy;@">
                  <c:v>36526</c:v>
                </c:pt>
                <c:pt idx="25">
                  <c:v>36617</c:v>
                </c:pt>
                <c:pt idx="26" formatCode="[$-414]mmm\.\ yy;@">
                  <c:v>36708</c:v>
                </c:pt>
                <c:pt idx="27">
                  <c:v>36800</c:v>
                </c:pt>
                <c:pt idx="28" formatCode="[$-414]mmm\.\ yy;@">
                  <c:v>36892</c:v>
                </c:pt>
                <c:pt idx="29">
                  <c:v>36982</c:v>
                </c:pt>
                <c:pt idx="30" formatCode="[$-414]mmm\.\ yy;@">
                  <c:v>37073</c:v>
                </c:pt>
                <c:pt idx="31">
                  <c:v>37165</c:v>
                </c:pt>
                <c:pt idx="32" formatCode="[$-414]mmm\.\ yy;@">
                  <c:v>37257</c:v>
                </c:pt>
                <c:pt idx="33">
                  <c:v>37347</c:v>
                </c:pt>
                <c:pt idx="34" formatCode="[$-414]mmm\.\ yy;@">
                  <c:v>37438</c:v>
                </c:pt>
                <c:pt idx="35">
                  <c:v>37530</c:v>
                </c:pt>
                <c:pt idx="36" formatCode="[$-414]mmm\.\ yy;@">
                  <c:v>37622</c:v>
                </c:pt>
                <c:pt idx="37">
                  <c:v>37712</c:v>
                </c:pt>
                <c:pt idx="38" formatCode="[$-414]mmm\.\ yy;@">
                  <c:v>37803</c:v>
                </c:pt>
                <c:pt idx="39">
                  <c:v>37895</c:v>
                </c:pt>
                <c:pt idx="40" formatCode="[$-414]mmm\.\ yy;@">
                  <c:v>37987</c:v>
                </c:pt>
                <c:pt idx="41">
                  <c:v>38078</c:v>
                </c:pt>
                <c:pt idx="42" formatCode="[$-414]mmm\.\ yy;@">
                  <c:v>38169</c:v>
                </c:pt>
                <c:pt idx="43">
                  <c:v>38261</c:v>
                </c:pt>
                <c:pt idx="44" formatCode="[$-414]mmm\.\ yy;@">
                  <c:v>38353</c:v>
                </c:pt>
                <c:pt idx="45">
                  <c:v>38443</c:v>
                </c:pt>
                <c:pt idx="46" formatCode="[$-414]mmm\.\ yy;@">
                  <c:v>38534</c:v>
                </c:pt>
                <c:pt idx="47">
                  <c:v>38626</c:v>
                </c:pt>
                <c:pt idx="48" formatCode="[$-414]mmm\.\ yy;@">
                  <c:v>38718</c:v>
                </c:pt>
                <c:pt idx="49">
                  <c:v>38808</c:v>
                </c:pt>
                <c:pt idx="50" formatCode="[$-414]mmm\.\ yy;@">
                  <c:v>38899</c:v>
                </c:pt>
                <c:pt idx="51">
                  <c:v>38991</c:v>
                </c:pt>
                <c:pt idx="52" formatCode="[$-414]mmm\.\ yy;@">
                  <c:v>39083</c:v>
                </c:pt>
                <c:pt idx="53">
                  <c:v>39173</c:v>
                </c:pt>
                <c:pt idx="54" formatCode="[$-414]mmm\.\ yy;@">
                  <c:v>39264</c:v>
                </c:pt>
                <c:pt idx="55">
                  <c:v>39356</c:v>
                </c:pt>
                <c:pt idx="56" formatCode="[$-414]mmm\.\ yy;@">
                  <c:v>39448</c:v>
                </c:pt>
                <c:pt idx="57">
                  <c:v>39539</c:v>
                </c:pt>
                <c:pt idx="58" formatCode="[$-414]mmm\.\ yy;@">
                  <c:v>39630</c:v>
                </c:pt>
                <c:pt idx="59">
                  <c:v>39722</c:v>
                </c:pt>
                <c:pt idx="60" formatCode="[$-414]mmm\.\ yy;@">
                  <c:v>39814</c:v>
                </c:pt>
                <c:pt idx="61">
                  <c:v>39904</c:v>
                </c:pt>
                <c:pt idx="62" formatCode="[$-414]mmm\.\ yy;@">
                  <c:v>39995</c:v>
                </c:pt>
                <c:pt idx="63">
                  <c:v>40087</c:v>
                </c:pt>
                <c:pt idx="64" formatCode="[$-414]mmm\.\ yy;@">
                  <c:v>40179</c:v>
                </c:pt>
                <c:pt idx="65">
                  <c:v>40269</c:v>
                </c:pt>
                <c:pt idx="66" formatCode="[$-414]mmm\.\ yy;@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Sheet1!$C$2:$C$69</c:f>
              <c:numCache>
                <c:formatCode>0.00</c:formatCode>
                <c:ptCount val="68"/>
                <c:pt idx="0">
                  <c:v>-0.76000000000000012</c:v>
                </c:pt>
                <c:pt idx="1">
                  <c:v>-0.14000000000000001</c:v>
                </c:pt>
                <c:pt idx="2">
                  <c:v>-0.79</c:v>
                </c:pt>
                <c:pt idx="3">
                  <c:v>0.18000000000000002</c:v>
                </c:pt>
                <c:pt idx="4">
                  <c:v>-0.9</c:v>
                </c:pt>
                <c:pt idx="5">
                  <c:v>-1.05</c:v>
                </c:pt>
                <c:pt idx="6">
                  <c:v>-9.0000000000000011E-2</c:v>
                </c:pt>
                <c:pt idx="7">
                  <c:v>-1.2</c:v>
                </c:pt>
                <c:pt idx="8">
                  <c:v>-0.6100000000000001</c:v>
                </c:pt>
                <c:pt idx="9">
                  <c:v>-1.86</c:v>
                </c:pt>
                <c:pt idx="10">
                  <c:v>-0.84000000000000008</c:v>
                </c:pt>
                <c:pt idx="11">
                  <c:v>-1.26</c:v>
                </c:pt>
                <c:pt idx="12">
                  <c:v>-1.1800000000000002</c:v>
                </c:pt>
                <c:pt idx="13">
                  <c:v>1.42</c:v>
                </c:pt>
                <c:pt idx="14">
                  <c:v>1.36</c:v>
                </c:pt>
                <c:pt idx="15">
                  <c:v>2.2000000000000002</c:v>
                </c:pt>
                <c:pt idx="16">
                  <c:v>1.32</c:v>
                </c:pt>
                <c:pt idx="17">
                  <c:v>2.59</c:v>
                </c:pt>
                <c:pt idx="18">
                  <c:v>2.1</c:v>
                </c:pt>
                <c:pt idx="19">
                  <c:v>1.78</c:v>
                </c:pt>
                <c:pt idx="20">
                  <c:v>0.99</c:v>
                </c:pt>
                <c:pt idx="21">
                  <c:v>0.37000000000000005</c:v>
                </c:pt>
                <c:pt idx="22">
                  <c:v>1.1700000000000002</c:v>
                </c:pt>
                <c:pt idx="23">
                  <c:v>1.07</c:v>
                </c:pt>
                <c:pt idx="24">
                  <c:v>1.26</c:v>
                </c:pt>
                <c:pt idx="25">
                  <c:v>0.53</c:v>
                </c:pt>
                <c:pt idx="26">
                  <c:v>0.65000000000000013</c:v>
                </c:pt>
                <c:pt idx="27">
                  <c:v>0.51</c:v>
                </c:pt>
                <c:pt idx="28">
                  <c:v>1.01</c:v>
                </c:pt>
                <c:pt idx="29">
                  <c:v>0.6100000000000001</c:v>
                </c:pt>
                <c:pt idx="30">
                  <c:v>-0.64000000000000012</c:v>
                </c:pt>
                <c:pt idx="31">
                  <c:v>-0.17</c:v>
                </c:pt>
                <c:pt idx="32">
                  <c:v>-0.41000000000000003</c:v>
                </c:pt>
                <c:pt idx="33">
                  <c:v>-0.54</c:v>
                </c:pt>
                <c:pt idx="34">
                  <c:v>-1.1499999999999997</c:v>
                </c:pt>
                <c:pt idx="35">
                  <c:v>-2.5099999999999998</c:v>
                </c:pt>
                <c:pt idx="36">
                  <c:v>-3.32</c:v>
                </c:pt>
                <c:pt idx="37">
                  <c:v>-2.38</c:v>
                </c:pt>
                <c:pt idx="38">
                  <c:v>-2.48</c:v>
                </c:pt>
                <c:pt idx="39">
                  <c:v>-3.54</c:v>
                </c:pt>
                <c:pt idx="40">
                  <c:v>-2.16</c:v>
                </c:pt>
                <c:pt idx="41">
                  <c:v>-2.02</c:v>
                </c:pt>
                <c:pt idx="42">
                  <c:v>-1.1499999999999997</c:v>
                </c:pt>
                <c:pt idx="43">
                  <c:v>-1.42</c:v>
                </c:pt>
                <c:pt idx="44">
                  <c:v>-0.96000000000000008</c:v>
                </c:pt>
                <c:pt idx="45">
                  <c:v>-0.37000000000000005</c:v>
                </c:pt>
                <c:pt idx="46">
                  <c:v>-0.42000000000000004</c:v>
                </c:pt>
                <c:pt idx="47">
                  <c:v>0.85000000000000009</c:v>
                </c:pt>
                <c:pt idx="48">
                  <c:v>-0.11</c:v>
                </c:pt>
                <c:pt idx="49">
                  <c:v>0.8</c:v>
                </c:pt>
                <c:pt idx="50">
                  <c:v>1.24</c:v>
                </c:pt>
                <c:pt idx="51">
                  <c:v>3.66</c:v>
                </c:pt>
                <c:pt idx="52">
                  <c:v>3.05</c:v>
                </c:pt>
                <c:pt idx="53">
                  <c:v>3.2600000000000002</c:v>
                </c:pt>
                <c:pt idx="54">
                  <c:v>4.53</c:v>
                </c:pt>
                <c:pt idx="55">
                  <c:v>4.5199999999999996</c:v>
                </c:pt>
                <c:pt idx="56">
                  <c:v>3.52</c:v>
                </c:pt>
                <c:pt idx="57">
                  <c:v>3.7800000000000002</c:v>
                </c:pt>
                <c:pt idx="58">
                  <c:v>2.5</c:v>
                </c:pt>
                <c:pt idx="59">
                  <c:v>0.78</c:v>
                </c:pt>
                <c:pt idx="60">
                  <c:v>-0.81</c:v>
                </c:pt>
                <c:pt idx="61">
                  <c:v>-1.61</c:v>
                </c:pt>
                <c:pt idx="62">
                  <c:v>-2.5</c:v>
                </c:pt>
                <c:pt idx="63">
                  <c:v>-2.1800000000000002</c:v>
                </c:pt>
                <c:pt idx="64">
                  <c:v>-2.2000000000000002</c:v>
                </c:pt>
                <c:pt idx="65">
                  <c:v>-2.58</c:v>
                </c:pt>
                <c:pt idx="66">
                  <c:v>-2.48</c:v>
                </c:pt>
                <c:pt idx="67">
                  <c:v>-2.8299999999999996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Hjelpe</c:v>
                </c:pt>
              </c:strCache>
            </c:strRef>
          </c:tx>
          <c:marker>
            <c:symbol val="none"/>
          </c:marker>
          <c:cat>
            <c:numRef>
              <c:f>Sheet1!$A$2:$A$69</c:f>
              <c:numCache>
                <c:formatCode>mmm\-yy</c:formatCode>
                <c:ptCount val="68"/>
                <c:pt idx="0" formatCode="[$-414]mmm\.\ yy;@">
                  <c:v>34335</c:v>
                </c:pt>
                <c:pt idx="1">
                  <c:v>34425</c:v>
                </c:pt>
                <c:pt idx="2" formatCode="[$-414]mmm\.\ yy;@">
                  <c:v>34516</c:v>
                </c:pt>
                <c:pt idx="3">
                  <c:v>34608</c:v>
                </c:pt>
                <c:pt idx="4" formatCode="[$-414]mmm\.\ yy;@">
                  <c:v>34700</c:v>
                </c:pt>
                <c:pt idx="5">
                  <c:v>34790</c:v>
                </c:pt>
                <c:pt idx="6" formatCode="[$-414]mmm\.\ yy;@">
                  <c:v>34881</c:v>
                </c:pt>
                <c:pt idx="7">
                  <c:v>34973</c:v>
                </c:pt>
                <c:pt idx="8" formatCode="[$-414]mmm\.\ yy;@">
                  <c:v>35065</c:v>
                </c:pt>
                <c:pt idx="9">
                  <c:v>35156</c:v>
                </c:pt>
                <c:pt idx="10" formatCode="[$-414]mmm\.\ yy;@">
                  <c:v>35247</c:v>
                </c:pt>
                <c:pt idx="11">
                  <c:v>35339</c:v>
                </c:pt>
                <c:pt idx="12" formatCode="[$-414]mmm\.\ yy;@">
                  <c:v>35431</c:v>
                </c:pt>
                <c:pt idx="13">
                  <c:v>35521</c:v>
                </c:pt>
                <c:pt idx="14" formatCode="[$-414]mmm\.\ yy;@">
                  <c:v>35612</c:v>
                </c:pt>
                <c:pt idx="15">
                  <c:v>35704</c:v>
                </c:pt>
                <c:pt idx="16" formatCode="[$-414]mmm\.\ yy;@">
                  <c:v>35796</c:v>
                </c:pt>
                <c:pt idx="17">
                  <c:v>35886</c:v>
                </c:pt>
                <c:pt idx="18" formatCode="[$-414]mmm\.\ yy;@">
                  <c:v>35977</c:v>
                </c:pt>
                <c:pt idx="19">
                  <c:v>36069</c:v>
                </c:pt>
                <c:pt idx="20" formatCode="[$-414]mmm\.\ yy;@">
                  <c:v>36161</c:v>
                </c:pt>
                <c:pt idx="21">
                  <c:v>36251</c:v>
                </c:pt>
                <c:pt idx="22" formatCode="[$-414]mmm\.\ yy;@">
                  <c:v>36342</c:v>
                </c:pt>
                <c:pt idx="23">
                  <c:v>36434</c:v>
                </c:pt>
                <c:pt idx="24" formatCode="[$-414]mmm\.\ yy;@">
                  <c:v>36526</c:v>
                </c:pt>
                <c:pt idx="25">
                  <c:v>36617</c:v>
                </c:pt>
                <c:pt idx="26" formatCode="[$-414]mmm\.\ yy;@">
                  <c:v>36708</c:v>
                </c:pt>
                <c:pt idx="27">
                  <c:v>36800</c:v>
                </c:pt>
                <c:pt idx="28" formatCode="[$-414]mmm\.\ yy;@">
                  <c:v>36892</c:v>
                </c:pt>
                <c:pt idx="29">
                  <c:v>36982</c:v>
                </c:pt>
                <c:pt idx="30" formatCode="[$-414]mmm\.\ yy;@">
                  <c:v>37073</c:v>
                </c:pt>
                <c:pt idx="31">
                  <c:v>37165</c:v>
                </c:pt>
                <c:pt idx="32" formatCode="[$-414]mmm\.\ yy;@">
                  <c:v>37257</c:v>
                </c:pt>
                <c:pt idx="33">
                  <c:v>37347</c:v>
                </c:pt>
                <c:pt idx="34" formatCode="[$-414]mmm\.\ yy;@">
                  <c:v>37438</c:v>
                </c:pt>
                <c:pt idx="35">
                  <c:v>37530</c:v>
                </c:pt>
                <c:pt idx="36" formatCode="[$-414]mmm\.\ yy;@">
                  <c:v>37622</c:v>
                </c:pt>
                <c:pt idx="37">
                  <c:v>37712</c:v>
                </c:pt>
                <c:pt idx="38" formatCode="[$-414]mmm\.\ yy;@">
                  <c:v>37803</c:v>
                </c:pt>
                <c:pt idx="39">
                  <c:v>37895</c:v>
                </c:pt>
                <c:pt idx="40" formatCode="[$-414]mmm\.\ yy;@">
                  <c:v>37987</c:v>
                </c:pt>
                <c:pt idx="41">
                  <c:v>38078</c:v>
                </c:pt>
                <c:pt idx="42" formatCode="[$-414]mmm\.\ yy;@">
                  <c:v>38169</c:v>
                </c:pt>
                <c:pt idx="43">
                  <c:v>38261</c:v>
                </c:pt>
                <c:pt idx="44" formatCode="[$-414]mmm\.\ yy;@">
                  <c:v>38353</c:v>
                </c:pt>
                <c:pt idx="45">
                  <c:v>38443</c:v>
                </c:pt>
                <c:pt idx="46" formatCode="[$-414]mmm\.\ yy;@">
                  <c:v>38534</c:v>
                </c:pt>
                <c:pt idx="47">
                  <c:v>38626</c:v>
                </c:pt>
                <c:pt idx="48" formatCode="[$-414]mmm\.\ yy;@">
                  <c:v>38718</c:v>
                </c:pt>
                <c:pt idx="49">
                  <c:v>38808</c:v>
                </c:pt>
                <c:pt idx="50" formatCode="[$-414]mmm\.\ yy;@">
                  <c:v>38899</c:v>
                </c:pt>
                <c:pt idx="51">
                  <c:v>38991</c:v>
                </c:pt>
                <c:pt idx="52" formatCode="[$-414]mmm\.\ yy;@">
                  <c:v>39083</c:v>
                </c:pt>
                <c:pt idx="53">
                  <c:v>39173</c:v>
                </c:pt>
                <c:pt idx="54" formatCode="[$-414]mmm\.\ yy;@">
                  <c:v>39264</c:v>
                </c:pt>
                <c:pt idx="55">
                  <c:v>39356</c:v>
                </c:pt>
                <c:pt idx="56" formatCode="[$-414]mmm\.\ yy;@">
                  <c:v>39448</c:v>
                </c:pt>
                <c:pt idx="57">
                  <c:v>39539</c:v>
                </c:pt>
                <c:pt idx="58" formatCode="[$-414]mmm\.\ yy;@">
                  <c:v>39630</c:v>
                </c:pt>
                <c:pt idx="59">
                  <c:v>39722</c:v>
                </c:pt>
                <c:pt idx="60" formatCode="[$-414]mmm\.\ yy;@">
                  <c:v>39814</c:v>
                </c:pt>
                <c:pt idx="61">
                  <c:v>39904</c:v>
                </c:pt>
                <c:pt idx="62" formatCode="[$-414]mmm\.\ yy;@">
                  <c:v>39995</c:v>
                </c:pt>
                <c:pt idx="63">
                  <c:v>40087</c:v>
                </c:pt>
                <c:pt idx="64" formatCode="[$-414]mmm\.\ yy;@">
                  <c:v>40179</c:v>
                </c:pt>
                <c:pt idx="65">
                  <c:v>40269</c:v>
                </c:pt>
                <c:pt idx="66" formatCode="[$-414]mmm\.\ yy;@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Sheet1!$D$2:$D$5</c:f>
            </c:numRef>
          </c:val>
        </c:ser>
        <c:marker val="1"/>
        <c:axId val="179661056"/>
        <c:axId val="179675136"/>
      </c:lineChar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Inflation gap, right-hand scale</c:v>
                </c:pt>
              </c:strCache>
            </c:strRef>
          </c:tx>
          <c:spPr>
            <a:ln>
              <a:solidFill>
                <a:srgbClr val="B81204"/>
              </a:solidFill>
            </a:ln>
          </c:spPr>
          <c:marker>
            <c:symbol val="none"/>
          </c:marker>
          <c:cat>
            <c:numRef>
              <c:f>Sheet1!$A$2:$A$69</c:f>
              <c:numCache>
                <c:formatCode>mmm\-yy</c:formatCode>
                <c:ptCount val="68"/>
                <c:pt idx="0" formatCode="[$-414]mmm\.\ yy;@">
                  <c:v>34335</c:v>
                </c:pt>
                <c:pt idx="1">
                  <c:v>34425</c:v>
                </c:pt>
                <c:pt idx="2" formatCode="[$-414]mmm\.\ yy;@">
                  <c:v>34516</c:v>
                </c:pt>
                <c:pt idx="3">
                  <c:v>34608</c:v>
                </c:pt>
                <c:pt idx="4" formatCode="[$-414]mmm\.\ yy;@">
                  <c:v>34700</c:v>
                </c:pt>
                <c:pt idx="5">
                  <c:v>34790</c:v>
                </c:pt>
                <c:pt idx="6" formatCode="[$-414]mmm\.\ yy;@">
                  <c:v>34881</c:v>
                </c:pt>
                <c:pt idx="7">
                  <c:v>34973</c:v>
                </c:pt>
                <c:pt idx="8" formatCode="[$-414]mmm\.\ yy;@">
                  <c:v>35065</c:v>
                </c:pt>
                <c:pt idx="9">
                  <c:v>35156</c:v>
                </c:pt>
                <c:pt idx="10" formatCode="[$-414]mmm\.\ yy;@">
                  <c:v>35247</c:v>
                </c:pt>
                <c:pt idx="11">
                  <c:v>35339</c:v>
                </c:pt>
                <c:pt idx="12" formatCode="[$-414]mmm\.\ yy;@">
                  <c:v>35431</c:v>
                </c:pt>
                <c:pt idx="13">
                  <c:v>35521</c:v>
                </c:pt>
                <c:pt idx="14" formatCode="[$-414]mmm\.\ yy;@">
                  <c:v>35612</c:v>
                </c:pt>
                <c:pt idx="15">
                  <c:v>35704</c:v>
                </c:pt>
                <c:pt idx="16" formatCode="[$-414]mmm\.\ yy;@">
                  <c:v>35796</c:v>
                </c:pt>
                <c:pt idx="17">
                  <c:v>35886</c:v>
                </c:pt>
                <c:pt idx="18" formatCode="[$-414]mmm\.\ yy;@">
                  <c:v>35977</c:v>
                </c:pt>
                <c:pt idx="19">
                  <c:v>36069</c:v>
                </c:pt>
                <c:pt idx="20" formatCode="[$-414]mmm\.\ yy;@">
                  <c:v>36161</c:v>
                </c:pt>
                <c:pt idx="21">
                  <c:v>36251</c:v>
                </c:pt>
                <c:pt idx="22" formatCode="[$-414]mmm\.\ yy;@">
                  <c:v>36342</c:v>
                </c:pt>
                <c:pt idx="23">
                  <c:v>36434</c:v>
                </c:pt>
                <c:pt idx="24" formatCode="[$-414]mmm\.\ yy;@">
                  <c:v>36526</c:v>
                </c:pt>
                <c:pt idx="25">
                  <c:v>36617</c:v>
                </c:pt>
                <c:pt idx="26" formatCode="[$-414]mmm\.\ yy;@">
                  <c:v>36708</c:v>
                </c:pt>
                <c:pt idx="27">
                  <c:v>36800</c:v>
                </c:pt>
                <c:pt idx="28" formatCode="[$-414]mmm\.\ yy;@">
                  <c:v>36892</c:v>
                </c:pt>
                <c:pt idx="29">
                  <c:v>36982</c:v>
                </c:pt>
                <c:pt idx="30" formatCode="[$-414]mmm\.\ yy;@">
                  <c:v>37073</c:v>
                </c:pt>
                <c:pt idx="31">
                  <c:v>37165</c:v>
                </c:pt>
                <c:pt idx="32" formatCode="[$-414]mmm\.\ yy;@">
                  <c:v>37257</c:v>
                </c:pt>
                <c:pt idx="33">
                  <c:v>37347</c:v>
                </c:pt>
                <c:pt idx="34" formatCode="[$-414]mmm\.\ yy;@">
                  <c:v>37438</c:v>
                </c:pt>
                <c:pt idx="35">
                  <c:v>37530</c:v>
                </c:pt>
                <c:pt idx="36" formatCode="[$-414]mmm\.\ yy;@">
                  <c:v>37622</c:v>
                </c:pt>
                <c:pt idx="37">
                  <c:v>37712</c:v>
                </c:pt>
                <c:pt idx="38" formatCode="[$-414]mmm\.\ yy;@">
                  <c:v>37803</c:v>
                </c:pt>
                <c:pt idx="39">
                  <c:v>37895</c:v>
                </c:pt>
                <c:pt idx="40" formatCode="[$-414]mmm\.\ yy;@">
                  <c:v>37987</c:v>
                </c:pt>
                <c:pt idx="41">
                  <c:v>38078</c:v>
                </c:pt>
                <c:pt idx="42" formatCode="[$-414]mmm\.\ yy;@">
                  <c:v>38169</c:v>
                </c:pt>
                <c:pt idx="43">
                  <c:v>38261</c:v>
                </c:pt>
                <c:pt idx="44" formatCode="[$-414]mmm\.\ yy;@">
                  <c:v>38353</c:v>
                </c:pt>
                <c:pt idx="45">
                  <c:v>38443</c:v>
                </c:pt>
                <c:pt idx="46" formatCode="[$-414]mmm\.\ yy;@">
                  <c:v>38534</c:v>
                </c:pt>
                <c:pt idx="47">
                  <c:v>38626</c:v>
                </c:pt>
                <c:pt idx="48" formatCode="[$-414]mmm\.\ yy;@">
                  <c:v>38718</c:v>
                </c:pt>
                <c:pt idx="49">
                  <c:v>38808</c:v>
                </c:pt>
                <c:pt idx="50" formatCode="[$-414]mmm\.\ yy;@">
                  <c:v>38899</c:v>
                </c:pt>
                <c:pt idx="51">
                  <c:v>38991</c:v>
                </c:pt>
                <c:pt idx="52" formatCode="[$-414]mmm\.\ yy;@">
                  <c:v>39083</c:v>
                </c:pt>
                <c:pt idx="53">
                  <c:v>39173</c:v>
                </c:pt>
                <c:pt idx="54" formatCode="[$-414]mmm\.\ yy;@">
                  <c:v>39264</c:v>
                </c:pt>
                <c:pt idx="55">
                  <c:v>39356</c:v>
                </c:pt>
                <c:pt idx="56" formatCode="[$-414]mmm\.\ yy;@">
                  <c:v>39448</c:v>
                </c:pt>
                <c:pt idx="57">
                  <c:v>39539</c:v>
                </c:pt>
                <c:pt idx="58" formatCode="[$-414]mmm\.\ yy;@">
                  <c:v>39630</c:v>
                </c:pt>
                <c:pt idx="59">
                  <c:v>39722</c:v>
                </c:pt>
                <c:pt idx="60" formatCode="[$-414]mmm\.\ yy;@">
                  <c:v>39814</c:v>
                </c:pt>
                <c:pt idx="61">
                  <c:v>39904</c:v>
                </c:pt>
                <c:pt idx="62" formatCode="[$-414]mmm\.\ yy;@">
                  <c:v>39995</c:v>
                </c:pt>
                <c:pt idx="63">
                  <c:v>40087</c:v>
                </c:pt>
                <c:pt idx="64" formatCode="[$-414]mmm\.\ yy;@">
                  <c:v>40179</c:v>
                </c:pt>
                <c:pt idx="65">
                  <c:v>40269</c:v>
                </c:pt>
                <c:pt idx="66" formatCode="[$-414]mmm\.\ yy;@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Sheet1!$B$2:$B$69</c:f>
              <c:numCache>
                <c:formatCode>0.00</c:formatCode>
                <c:ptCount val="68"/>
                <c:pt idx="0">
                  <c:v>-0.31000000000000005</c:v>
                </c:pt>
                <c:pt idx="1">
                  <c:v>-0.51</c:v>
                </c:pt>
                <c:pt idx="2">
                  <c:v>-0.34</c:v>
                </c:pt>
                <c:pt idx="3">
                  <c:v>-8.0000000000000016E-2</c:v>
                </c:pt>
                <c:pt idx="4">
                  <c:v>-0.32000000000000006</c:v>
                </c:pt>
                <c:pt idx="5">
                  <c:v>-0.29000000000000004</c:v>
                </c:pt>
                <c:pt idx="6">
                  <c:v>-0.24000000000000002</c:v>
                </c:pt>
                <c:pt idx="7">
                  <c:v>-0.48000000000000004</c:v>
                </c:pt>
                <c:pt idx="8">
                  <c:v>-0.58000000000000007</c:v>
                </c:pt>
                <c:pt idx="9">
                  <c:v>-0.71000000000000008</c:v>
                </c:pt>
                <c:pt idx="10">
                  <c:v>-0.65000000000000013</c:v>
                </c:pt>
                <c:pt idx="11">
                  <c:v>-0.48000000000000004</c:v>
                </c:pt>
                <c:pt idx="12">
                  <c:v>-0.05</c:v>
                </c:pt>
                <c:pt idx="13">
                  <c:v>0.18000000000000002</c:v>
                </c:pt>
                <c:pt idx="14">
                  <c:v>0.27</c:v>
                </c:pt>
                <c:pt idx="15">
                  <c:v>0.32000000000000006</c:v>
                </c:pt>
                <c:pt idx="16">
                  <c:v>0.52</c:v>
                </c:pt>
                <c:pt idx="17">
                  <c:v>0.71000000000000008</c:v>
                </c:pt>
                <c:pt idx="18">
                  <c:v>0.82000000000000006</c:v>
                </c:pt>
                <c:pt idx="19">
                  <c:v>1</c:v>
                </c:pt>
                <c:pt idx="20">
                  <c:v>0.93</c:v>
                </c:pt>
                <c:pt idx="21">
                  <c:v>0.89</c:v>
                </c:pt>
                <c:pt idx="22">
                  <c:v>0.27</c:v>
                </c:pt>
                <c:pt idx="23">
                  <c:v>0.22</c:v>
                </c:pt>
                <c:pt idx="24">
                  <c:v>0.21000000000000002</c:v>
                </c:pt>
                <c:pt idx="25">
                  <c:v>0.29000000000000004</c:v>
                </c:pt>
                <c:pt idx="26">
                  <c:v>0.9</c:v>
                </c:pt>
                <c:pt idx="27">
                  <c:v>0.89</c:v>
                </c:pt>
                <c:pt idx="28">
                  <c:v>1.03</c:v>
                </c:pt>
                <c:pt idx="29">
                  <c:v>0.78</c:v>
                </c:pt>
                <c:pt idx="30">
                  <c:v>0.70000000000000007</c:v>
                </c:pt>
                <c:pt idx="31">
                  <c:v>0.82000000000000006</c:v>
                </c:pt>
                <c:pt idx="32">
                  <c:v>0.65000000000000013</c:v>
                </c:pt>
                <c:pt idx="33">
                  <c:v>0.78</c:v>
                </c:pt>
                <c:pt idx="34">
                  <c:v>0.69000000000000006</c:v>
                </c:pt>
                <c:pt idx="35">
                  <c:v>0.25</c:v>
                </c:pt>
                <c:pt idx="36">
                  <c:v>9.0000000000000011E-2</c:v>
                </c:pt>
                <c:pt idx="37">
                  <c:v>-0.41000000000000003</c:v>
                </c:pt>
                <c:pt idx="38">
                  <c:v>-0.87000000000000011</c:v>
                </c:pt>
                <c:pt idx="39">
                  <c:v>-1.21</c:v>
                </c:pt>
                <c:pt idx="40">
                  <c:v>-1.56</c:v>
                </c:pt>
                <c:pt idx="41">
                  <c:v>-1.49</c:v>
                </c:pt>
                <c:pt idx="42">
                  <c:v>-1.4</c:v>
                </c:pt>
                <c:pt idx="43">
                  <c:v>-0.91</c:v>
                </c:pt>
                <c:pt idx="44">
                  <c:v>-0.92</c:v>
                </c:pt>
                <c:pt idx="45">
                  <c:v>-0.70000000000000007</c:v>
                </c:pt>
                <c:pt idx="46">
                  <c:v>-0.47000000000000003</c:v>
                </c:pt>
                <c:pt idx="47">
                  <c:v>-0.65000000000000013</c:v>
                </c:pt>
                <c:pt idx="48">
                  <c:v>-0.78</c:v>
                </c:pt>
                <c:pt idx="49">
                  <c:v>-0.9</c:v>
                </c:pt>
                <c:pt idx="50">
                  <c:v>-1.1599999999999997</c:v>
                </c:pt>
                <c:pt idx="51">
                  <c:v>-0.8600000000000001</c:v>
                </c:pt>
                <c:pt idx="52">
                  <c:v>-0.48000000000000004</c:v>
                </c:pt>
                <c:pt idx="53">
                  <c:v>-0.34</c:v>
                </c:pt>
                <c:pt idx="54">
                  <c:v>-0.12000000000000001</c:v>
                </c:pt>
                <c:pt idx="55">
                  <c:v>-8.0000000000000016E-2</c:v>
                </c:pt>
                <c:pt idx="56">
                  <c:v>0.41000000000000003</c:v>
                </c:pt>
                <c:pt idx="57">
                  <c:v>0.68</c:v>
                </c:pt>
                <c:pt idx="58">
                  <c:v>1.23</c:v>
                </c:pt>
                <c:pt idx="59">
                  <c:v>1.22</c:v>
                </c:pt>
                <c:pt idx="60">
                  <c:v>1.1200000000000001</c:v>
                </c:pt>
                <c:pt idx="61">
                  <c:v>1.27</c:v>
                </c:pt>
                <c:pt idx="62">
                  <c:v>0.72000000000000008</c:v>
                </c:pt>
                <c:pt idx="63">
                  <c:v>0.62000000000000011</c:v>
                </c:pt>
                <c:pt idx="64">
                  <c:v>0.27</c:v>
                </c:pt>
                <c:pt idx="65">
                  <c:v>-0.2</c:v>
                </c:pt>
                <c:pt idx="66">
                  <c:v>-0.5</c:v>
                </c:pt>
                <c:pt idx="67">
                  <c:v>-0.69000000000000006</c:v>
                </c:pt>
              </c:numCache>
            </c:numRef>
          </c:val>
        </c:ser>
        <c:ser>
          <c:idx val="3"/>
          <c:order val="3"/>
          <c:tx>
            <c:strRef>
              <c:f>Sheet1!$D$1</c:f>
              <c:strCache>
                <c:ptCount val="1"/>
                <c:pt idx="0">
                  <c:v>Hjelpe</c:v>
                </c:pt>
              </c:strCache>
            </c:strRef>
          </c:tx>
          <c:marker>
            <c:symbol val="none"/>
          </c:marker>
          <c:val>
            <c:numRef>
              <c:f>Sheet1!$D$2:$D$11</c:f>
            </c:numRef>
          </c:val>
        </c:ser>
        <c:marker val="1"/>
        <c:axId val="179678208"/>
        <c:axId val="179676672"/>
      </c:lineChart>
      <c:dateAx>
        <c:axId val="179661056"/>
        <c:scaling>
          <c:orientation val="minMax"/>
          <c:max val="40452"/>
          <c:min val="34335"/>
        </c:scaling>
        <c:axPos val="b"/>
        <c:numFmt formatCode="yyyy" sourceLinked="0"/>
        <c:majorTickMark val="in"/>
        <c:tickLblPos val="low"/>
        <c:crossAx val="179675136"/>
        <c:crossesAt val="-6"/>
        <c:auto val="1"/>
        <c:lblOffset val="100"/>
        <c:majorUnit val="3"/>
        <c:majorTimeUnit val="years"/>
      </c:dateAx>
      <c:valAx>
        <c:axId val="179675136"/>
        <c:scaling>
          <c:orientation val="minMax"/>
          <c:max val="6"/>
          <c:min val="-6"/>
        </c:scaling>
        <c:axPos val="l"/>
        <c:numFmt formatCode="0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79661056"/>
        <c:crosses val="autoZero"/>
        <c:crossBetween val="between"/>
        <c:majorUnit val="2"/>
      </c:valAx>
      <c:valAx>
        <c:axId val="179676672"/>
        <c:scaling>
          <c:orientation val="minMax"/>
          <c:max val="2"/>
          <c:min val="-2"/>
        </c:scaling>
        <c:axPos val="r"/>
        <c:numFmt formatCode="0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79678208"/>
        <c:crosses val="max"/>
        <c:crossBetween val="between"/>
        <c:majorUnit val="1"/>
      </c:valAx>
      <c:dateAx>
        <c:axId val="179678208"/>
        <c:scaling>
          <c:orientation val="minMax"/>
        </c:scaling>
        <c:axPos val="b"/>
        <c:numFmt formatCode="[$-414]mmm\.\ yy;@" sourceLinked="1"/>
        <c:majorTickMark val="none"/>
        <c:tickLblPos val="none"/>
        <c:crossAx val="179676672"/>
        <c:crossesAt val="0"/>
        <c:auto val="1"/>
        <c:lblOffset val="100"/>
      </c:date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ayout>
        <c:manualLayout>
          <c:xMode val="edge"/>
          <c:yMode val="edge"/>
          <c:x val="6.9907407407407543E-2"/>
          <c:y val="5.9889894912343027E-2"/>
          <c:w val="0.53260802469135804"/>
          <c:h val="0.11481973383428765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spPr>
    <a:ln>
      <a:solidFill>
        <a:schemeClr val="bg1"/>
      </a:solidFill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2487119665597354E-2"/>
          <c:y val="2.904243804025795E-2"/>
          <c:w val="0.87343613298337763"/>
          <c:h val="0.87818084239752359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Output gap, left-hand scale</c:v>
                </c:pt>
              </c:strCache>
            </c:strRef>
          </c:tx>
          <c:spPr>
            <a:ln>
              <a:solidFill>
                <a:srgbClr val="3472A6"/>
              </a:solidFill>
            </a:ln>
          </c:spPr>
          <c:marker>
            <c:symbol val="none"/>
          </c:marker>
          <c:cat>
            <c:numRef>
              <c:f>Sheet1!$A$2:$A$69</c:f>
              <c:numCache>
                <c:formatCode>[$-409]mmm\-yy;@</c:formatCode>
                <c:ptCount val="68"/>
                <c:pt idx="0">
                  <c:v>34335</c:v>
                </c:pt>
                <c:pt idx="1">
                  <c:v>34425</c:v>
                </c:pt>
                <c:pt idx="2">
                  <c:v>34516</c:v>
                </c:pt>
                <c:pt idx="3">
                  <c:v>34608</c:v>
                </c:pt>
                <c:pt idx="4">
                  <c:v>34700</c:v>
                </c:pt>
                <c:pt idx="5">
                  <c:v>34790</c:v>
                </c:pt>
                <c:pt idx="6">
                  <c:v>34881</c:v>
                </c:pt>
                <c:pt idx="7">
                  <c:v>34973</c:v>
                </c:pt>
                <c:pt idx="8">
                  <c:v>35065</c:v>
                </c:pt>
                <c:pt idx="9">
                  <c:v>35156</c:v>
                </c:pt>
                <c:pt idx="10">
                  <c:v>35247</c:v>
                </c:pt>
                <c:pt idx="11">
                  <c:v>35339</c:v>
                </c:pt>
                <c:pt idx="12">
                  <c:v>35431</c:v>
                </c:pt>
                <c:pt idx="13">
                  <c:v>35521</c:v>
                </c:pt>
                <c:pt idx="14">
                  <c:v>35612</c:v>
                </c:pt>
                <c:pt idx="15">
                  <c:v>35704</c:v>
                </c:pt>
                <c:pt idx="16">
                  <c:v>35796</c:v>
                </c:pt>
                <c:pt idx="17">
                  <c:v>35886</c:v>
                </c:pt>
                <c:pt idx="18">
                  <c:v>35977</c:v>
                </c:pt>
                <c:pt idx="19">
                  <c:v>36069</c:v>
                </c:pt>
                <c:pt idx="20">
                  <c:v>36161</c:v>
                </c:pt>
                <c:pt idx="21">
                  <c:v>36251</c:v>
                </c:pt>
                <c:pt idx="22">
                  <c:v>36342</c:v>
                </c:pt>
                <c:pt idx="23">
                  <c:v>36434</c:v>
                </c:pt>
                <c:pt idx="24">
                  <c:v>36526</c:v>
                </c:pt>
                <c:pt idx="25">
                  <c:v>36617</c:v>
                </c:pt>
                <c:pt idx="26">
                  <c:v>36708</c:v>
                </c:pt>
                <c:pt idx="27">
                  <c:v>36800</c:v>
                </c:pt>
                <c:pt idx="28">
                  <c:v>36892</c:v>
                </c:pt>
                <c:pt idx="29">
                  <c:v>36982</c:v>
                </c:pt>
                <c:pt idx="30">
                  <c:v>37073</c:v>
                </c:pt>
                <c:pt idx="31">
                  <c:v>37165</c:v>
                </c:pt>
                <c:pt idx="32">
                  <c:v>37257</c:v>
                </c:pt>
                <c:pt idx="33">
                  <c:v>37347</c:v>
                </c:pt>
                <c:pt idx="34">
                  <c:v>37438</c:v>
                </c:pt>
                <c:pt idx="35">
                  <c:v>37530</c:v>
                </c:pt>
                <c:pt idx="36">
                  <c:v>37622</c:v>
                </c:pt>
                <c:pt idx="37">
                  <c:v>37712</c:v>
                </c:pt>
                <c:pt idx="38">
                  <c:v>37803</c:v>
                </c:pt>
                <c:pt idx="39">
                  <c:v>37895</c:v>
                </c:pt>
                <c:pt idx="40">
                  <c:v>37987</c:v>
                </c:pt>
                <c:pt idx="41">
                  <c:v>38078</c:v>
                </c:pt>
                <c:pt idx="42">
                  <c:v>38169</c:v>
                </c:pt>
                <c:pt idx="43">
                  <c:v>38261</c:v>
                </c:pt>
                <c:pt idx="44">
                  <c:v>38353</c:v>
                </c:pt>
                <c:pt idx="45">
                  <c:v>38443</c:v>
                </c:pt>
                <c:pt idx="46">
                  <c:v>38534</c:v>
                </c:pt>
                <c:pt idx="47">
                  <c:v>38626</c:v>
                </c:pt>
                <c:pt idx="48">
                  <c:v>38718</c:v>
                </c:pt>
                <c:pt idx="49">
                  <c:v>38808</c:v>
                </c:pt>
                <c:pt idx="50">
                  <c:v>38899</c:v>
                </c:pt>
                <c:pt idx="51">
                  <c:v>38991</c:v>
                </c:pt>
                <c:pt idx="52">
                  <c:v>39083</c:v>
                </c:pt>
                <c:pt idx="53">
                  <c:v>39173</c:v>
                </c:pt>
                <c:pt idx="54">
                  <c:v>39264</c:v>
                </c:pt>
                <c:pt idx="55">
                  <c:v>39356</c:v>
                </c:pt>
                <c:pt idx="56">
                  <c:v>39448</c:v>
                </c:pt>
                <c:pt idx="57">
                  <c:v>39539</c:v>
                </c:pt>
                <c:pt idx="58">
                  <c:v>39630</c:v>
                </c:pt>
                <c:pt idx="59">
                  <c:v>39722</c:v>
                </c:pt>
                <c:pt idx="60">
                  <c:v>39814</c:v>
                </c:pt>
                <c:pt idx="61">
                  <c:v>39904</c:v>
                </c:pt>
                <c:pt idx="62">
                  <c:v>39995</c:v>
                </c:pt>
                <c:pt idx="63">
                  <c:v>40087</c:v>
                </c:pt>
                <c:pt idx="64">
                  <c:v>40179</c:v>
                </c:pt>
                <c:pt idx="65">
                  <c:v>40269</c:v>
                </c:pt>
                <c:pt idx="66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Sheet1!$B$2:$B$69</c:f>
              <c:numCache>
                <c:formatCode>0.00</c:formatCode>
                <c:ptCount val="68"/>
                <c:pt idx="0">
                  <c:v>-0.76000000000000012</c:v>
                </c:pt>
                <c:pt idx="1">
                  <c:v>-0.14000000000000001</c:v>
                </c:pt>
                <c:pt idx="2">
                  <c:v>-0.79</c:v>
                </c:pt>
                <c:pt idx="3">
                  <c:v>0.18000000000000002</c:v>
                </c:pt>
                <c:pt idx="4">
                  <c:v>-0.9</c:v>
                </c:pt>
                <c:pt idx="5">
                  <c:v>-1.05</c:v>
                </c:pt>
                <c:pt idx="6">
                  <c:v>-9.0000000000000011E-2</c:v>
                </c:pt>
                <c:pt idx="7">
                  <c:v>-1.2</c:v>
                </c:pt>
                <c:pt idx="8">
                  <c:v>-0.6100000000000001</c:v>
                </c:pt>
                <c:pt idx="9">
                  <c:v>-1.86</c:v>
                </c:pt>
                <c:pt idx="10">
                  <c:v>-0.84000000000000008</c:v>
                </c:pt>
                <c:pt idx="11">
                  <c:v>-1.26</c:v>
                </c:pt>
                <c:pt idx="12">
                  <c:v>-1.1800000000000002</c:v>
                </c:pt>
                <c:pt idx="13">
                  <c:v>1.42</c:v>
                </c:pt>
                <c:pt idx="14">
                  <c:v>1.36</c:v>
                </c:pt>
                <c:pt idx="15">
                  <c:v>2.2000000000000002</c:v>
                </c:pt>
                <c:pt idx="16">
                  <c:v>1.32</c:v>
                </c:pt>
                <c:pt idx="17">
                  <c:v>2.59</c:v>
                </c:pt>
                <c:pt idx="18">
                  <c:v>2.1</c:v>
                </c:pt>
                <c:pt idx="19">
                  <c:v>1.78</c:v>
                </c:pt>
                <c:pt idx="20">
                  <c:v>0.99</c:v>
                </c:pt>
                <c:pt idx="21">
                  <c:v>0.37000000000000005</c:v>
                </c:pt>
                <c:pt idx="22">
                  <c:v>1.1700000000000002</c:v>
                </c:pt>
                <c:pt idx="23">
                  <c:v>1.07</c:v>
                </c:pt>
                <c:pt idx="24">
                  <c:v>1.26</c:v>
                </c:pt>
                <c:pt idx="25">
                  <c:v>0.53</c:v>
                </c:pt>
                <c:pt idx="26">
                  <c:v>0.65000000000000013</c:v>
                </c:pt>
                <c:pt idx="27">
                  <c:v>0.51</c:v>
                </c:pt>
                <c:pt idx="28">
                  <c:v>1.01</c:v>
                </c:pt>
                <c:pt idx="29">
                  <c:v>0.6100000000000001</c:v>
                </c:pt>
                <c:pt idx="30">
                  <c:v>-0.64000000000000012</c:v>
                </c:pt>
                <c:pt idx="31">
                  <c:v>-0.17</c:v>
                </c:pt>
                <c:pt idx="32">
                  <c:v>-0.41000000000000003</c:v>
                </c:pt>
                <c:pt idx="33">
                  <c:v>-0.54</c:v>
                </c:pt>
                <c:pt idx="34">
                  <c:v>-1.1499999999999997</c:v>
                </c:pt>
                <c:pt idx="35">
                  <c:v>-2.5099999999999998</c:v>
                </c:pt>
                <c:pt idx="36">
                  <c:v>-3.32</c:v>
                </c:pt>
                <c:pt idx="37">
                  <c:v>-2.38</c:v>
                </c:pt>
                <c:pt idx="38">
                  <c:v>-2.48</c:v>
                </c:pt>
                <c:pt idx="39">
                  <c:v>-3.54</c:v>
                </c:pt>
                <c:pt idx="40">
                  <c:v>-2.16</c:v>
                </c:pt>
                <c:pt idx="41">
                  <c:v>-2.02</c:v>
                </c:pt>
                <c:pt idx="42">
                  <c:v>-1.1499999999999997</c:v>
                </c:pt>
                <c:pt idx="43">
                  <c:v>-1.42</c:v>
                </c:pt>
                <c:pt idx="44">
                  <c:v>-0.96000000000000008</c:v>
                </c:pt>
                <c:pt idx="45">
                  <c:v>-0.37000000000000005</c:v>
                </c:pt>
                <c:pt idx="46">
                  <c:v>-0.42000000000000004</c:v>
                </c:pt>
                <c:pt idx="47">
                  <c:v>0.85000000000000009</c:v>
                </c:pt>
                <c:pt idx="48">
                  <c:v>-0.11</c:v>
                </c:pt>
                <c:pt idx="49">
                  <c:v>0.8</c:v>
                </c:pt>
                <c:pt idx="50">
                  <c:v>1.24</c:v>
                </c:pt>
                <c:pt idx="51">
                  <c:v>3.66</c:v>
                </c:pt>
                <c:pt idx="52">
                  <c:v>3.05</c:v>
                </c:pt>
                <c:pt idx="53">
                  <c:v>3.2600000000000002</c:v>
                </c:pt>
                <c:pt idx="54">
                  <c:v>4.53</c:v>
                </c:pt>
                <c:pt idx="55">
                  <c:v>4.5199999999999996</c:v>
                </c:pt>
                <c:pt idx="56">
                  <c:v>3.52</c:v>
                </c:pt>
                <c:pt idx="57">
                  <c:v>3.7800000000000002</c:v>
                </c:pt>
                <c:pt idx="58">
                  <c:v>2.5</c:v>
                </c:pt>
                <c:pt idx="59">
                  <c:v>0.78</c:v>
                </c:pt>
                <c:pt idx="60">
                  <c:v>-0.81</c:v>
                </c:pt>
                <c:pt idx="61">
                  <c:v>-1.61</c:v>
                </c:pt>
                <c:pt idx="62">
                  <c:v>-2.5</c:v>
                </c:pt>
                <c:pt idx="63">
                  <c:v>-2.1800000000000002</c:v>
                </c:pt>
                <c:pt idx="64">
                  <c:v>-2.2000000000000002</c:v>
                </c:pt>
                <c:pt idx="65">
                  <c:v>-2.58</c:v>
                </c:pt>
                <c:pt idx="66">
                  <c:v>-2.48</c:v>
                </c:pt>
                <c:pt idx="67">
                  <c:v>-2.8299999999999996</c:v>
                </c:pt>
              </c:numCache>
            </c:numRef>
          </c:val>
        </c:ser>
        <c:marker val="1"/>
        <c:axId val="179598848"/>
        <c:axId val="179600384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Unemployment gap, right-hand scale</c:v>
                </c:pt>
              </c:strCache>
            </c:strRef>
          </c:tx>
          <c:spPr>
            <a:ln>
              <a:solidFill>
                <a:srgbClr val="B81204"/>
              </a:solidFill>
            </a:ln>
          </c:spPr>
          <c:marker>
            <c:symbol val="none"/>
          </c:marker>
          <c:cat>
            <c:numRef>
              <c:f>Sheet1!$A$2:$A$69</c:f>
              <c:numCache>
                <c:formatCode>[$-409]mmm\-yy;@</c:formatCode>
                <c:ptCount val="68"/>
                <c:pt idx="0">
                  <c:v>34335</c:v>
                </c:pt>
                <c:pt idx="1">
                  <c:v>34425</c:v>
                </c:pt>
                <c:pt idx="2">
                  <c:v>34516</c:v>
                </c:pt>
                <c:pt idx="3">
                  <c:v>34608</c:v>
                </c:pt>
                <c:pt idx="4">
                  <c:v>34700</c:v>
                </c:pt>
                <c:pt idx="5">
                  <c:v>34790</c:v>
                </c:pt>
                <c:pt idx="6">
                  <c:v>34881</c:v>
                </c:pt>
                <c:pt idx="7">
                  <c:v>34973</c:v>
                </c:pt>
                <c:pt idx="8">
                  <c:v>35065</c:v>
                </c:pt>
                <c:pt idx="9">
                  <c:v>35156</c:v>
                </c:pt>
                <c:pt idx="10">
                  <c:v>35247</c:v>
                </c:pt>
                <c:pt idx="11">
                  <c:v>35339</c:v>
                </c:pt>
                <c:pt idx="12">
                  <c:v>35431</c:v>
                </c:pt>
                <c:pt idx="13">
                  <c:v>35521</c:v>
                </c:pt>
                <c:pt idx="14">
                  <c:v>35612</c:v>
                </c:pt>
                <c:pt idx="15">
                  <c:v>35704</c:v>
                </c:pt>
                <c:pt idx="16">
                  <c:v>35796</c:v>
                </c:pt>
                <c:pt idx="17">
                  <c:v>35886</c:v>
                </c:pt>
                <c:pt idx="18">
                  <c:v>35977</c:v>
                </c:pt>
                <c:pt idx="19">
                  <c:v>36069</c:v>
                </c:pt>
                <c:pt idx="20">
                  <c:v>36161</c:v>
                </c:pt>
                <c:pt idx="21">
                  <c:v>36251</c:v>
                </c:pt>
                <c:pt idx="22">
                  <c:v>36342</c:v>
                </c:pt>
                <c:pt idx="23">
                  <c:v>36434</c:v>
                </c:pt>
                <c:pt idx="24">
                  <c:v>36526</c:v>
                </c:pt>
                <c:pt idx="25">
                  <c:v>36617</c:v>
                </c:pt>
                <c:pt idx="26">
                  <c:v>36708</c:v>
                </c:pt>
                <c:pt idx="27">
                  <c:v>36800</c:v>
                </c:pt>
                <c:pt idx="28">
                  <c:v>36892</c:v>
                </c:pt>
                <c:pt idx="29">
                  <c:v>36982</c:v>
                </c:pt>
                <c:pt idx="30">
                  <c:v>37073</c:v>
                </c:pt>
                <c:pt idx="31">
                  <c:v>37165</c:v>
                </c:pt>
                <c:pt idx="32">
                  <c:v>37257</c:v>
                </c:pt>
                <c:pt idx="33">
                  <c:v>37347</c:v>
                </c:pt>
                <c:pt idx="34">
                  <c:v>37438</c:v>
                </c:pt>
                <c:pt idx="35">
                  <c:v>37530</c:v>
                </c:pt>
                <c:pt idx="36">
                  <c:v>37622</c:v>
                </c:pt>
                <c:pt idx="37">
                  <c:v>37712</c:v>
                </c:pt>
                <c:pt idx="38">
                  <c:v>37803</c:v>
                </c:pt>
                <c:pt idx="39">
                  <c:v>37895</c:v>
                </c:pt>
                <c:pt idx="40">
                  <c:v>37987</c:v>
                </c:pt>
                <c:pt idx="41">
                  <c:v>38078</c:v>
                </c:pt>
                <c:pt idx="42">
                  <c:v>38169</c:v>
                </c:pt>
                <c:pt idx="43">
                  <c:v>38261</c:v>
                </c:pt>
                <c:pt idx="44">
                  <c:v>38353</c:v>
                </c:pt>
                <c:pt idx="45">
                  <c:v>38443</c:v>
                </c:pt>
                <c:pt idx="46">
                  <c:v>38534</c:v>
                </c:pt>
                <c:pt idx="47">
                  <c:v>38626</c:v>
                </c:pt>
                <c:pt idx="48">
                  <c:v>38718</c:v>
                </c:pt>
                <c:pt idx="49">
                  <c:v>38808</c:v>
                </c:pt>
                <c:pt idx="50">
                  <c:v>38899</c:v>
                </c:pt>
                <c:pt idx="51">
                  <c:v>38991</c:v>
                </c:pt>
                <c:pt idx="52">
                  <c:v>39083</c:v>
                </c:pt>
                <c:pt idx="53">
                  <c:v>39173</c:v>
                </c:pt>
                <c:pt idx="54">
                  <c:v>39264</c:v>
                </c:pt>
                <c:pt idx="55">
                  <c:v>39356</c:v>
                </c:pt>
                <c:pt idx="56">
                  <c:v>39448</c:v>
                </c:pt>
                <c:pt idx="57">
                  <c:v>39539</c:v>
                </c:pt>
                <c:pt idx="58">
                  <c:v>39630</c:v>
                </c:pt>
                <c:pt idx="59">
                  <c:v>39722</c:v>
                </c:pt>
                <c:pt idx="60">
                  <c:v>39814</c:v>
                </c:pt>
                <c:pt idx="61">
                  <c:v>39904</c:v>
                </c:pt>
                <c:pt idx="62">
                  <c:v>39995</c:v>
                </c:pt>
                <c:pt idx="63">
                  <c:v>40087</c:v>
                </c:pt>
                <c:pt idx="64">
                  <c:v>40179</c:v>
                </c:pt>
                <c:pt idx="65">
                  <c:v>40269</c:v>
                </c:pt>
                <c:pt idx="66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Sheet1!$C$2:$C$69</c:f>
              <c:numCache>
                <c:formatCode>0.00</c:formatCode>
                <c:ptCount val="68"/>
                <c:pt idx="0">
                  <c:v>1.1700000000000002</c:v>
                </c:pt>
                <c:pt idx="1">
                  <c:v>1.4</c:v>
                </c:pt>
                <c:pt idx="2">
                  <c:v>1.07</c:v>
                </c:pt>
                <c:pt idx="3">
                  <c:v>1.26</c:v>
                </c:pt>
                <c:pt idx="4">
                  <c:v>1.25</c:v>
                </c:pt>
                <c:pt idx="5">
                  <c:v>0.89</c:v>
                </c:pt>
                <c:pt idx="6">
                  <c:v>0.62000000000000011</c:v>
                </c:pt>
                <c:pt idx="7">
                  <c:v>0.4</c:v>
                </c:pt>
                <c:pt idx="8">
                  <c:v>0.49000000000000005</c:v>
                </c:pt>
                <c:pt idx="9">
                  <c:v>0.35000000000000003</c:v>
                </c:pt>
                <c:pt idx="10">
                  <c:v>0.27</c:v>
                </c:pt>
                <c:pt idx="11">
                  <c:v>0.14000000000000001</c:v>
                </c:pt>
                <c:pt idx="12">
                  <c:v>-0.41000000000000003</c:v>
                </c:pt>
                <c:pt idx="13">
                  <c:v>-0.19</c:v>
                </c:pt>
                <c:pt idx="14">
                  <c:v>-0.58000000000000007</c:v>
                </c:pt>
                <c:pt idx="15">
                  <c:v>-0.87000000000000011</c:v>
                </c:pt>
                <c:pt idx="16">
                  <c:v>-1.06</c:v>
                </c:pt>
                <c:pt idx="17">
                  <c:v>-0.96000000000000008</c:v>
                </c:pt>
                <c:pt idx="18">
                  <c:v>-1.24</c:v>
                </c:pt>
                <c:pt idx="19">
                  <c:v>-1.3800000000000001</c:v>
                </c:pt>
                <c:pt idx="20">
                  <c:v>-1.52</c:v>
                </c:pt>
                <c:pt idx="21">
                  <c:v>-1.28</c:v>
                </c:pt>
                <c:pt idx="22">
                  <c:v>-1.08</c:v>
                </c:pt>
                <c:pt idx="23">
                  <c:v>-0.70000000000000007</c:v>
                </c:pt>
                <c:pt idx="24">
                  <c:v>-0.62000000000000011</c:v>
                </c:pt>
                <c:pt idx="25">
                  <c:v>-1.06</c:v>
                </c:pt>
                <c:pt idx="26">
                  <c:v>-0.69000000000000006</c:v>
                </c:pt>
                <c:pt idx="27">
                  <c:v>-0.71000000000000008</c:v>
                </c:pt>
                <c:pt idx="28">
                  <c:v>-0.60000000000000009</c:v>
                </c:pt>
                <c:pt idx="29">
                  <c:v>-0.7400000000000001</c:v>
                </c:pt>
                <c:pt idx="30">
                  <c:v>-0.46</c:v>
                </c:pt>
                <c:pt idx="31">
                  <c:v>-0.32000000000000006</c:v>
                </c:pt>
                <c:pt idx="32">
                  <c:v>-6.0000000000000005E-2</c:v>
                </c:pt>
                <c:pt idx="33">
                  <c:v>-0.16</c:v>
                </c:pt>
                <c:pt idx="34">
                  <c:v>-0.2</c:v>
                </c:pt>
                <c:pt idx="35">
                  <c:v>4.0000000000000008E-2</c:v>
                </c:pt>
                <c:pt idx="36">
                  <c:v>0.24000000000000002</c:v>
                </c:pt>
                <c:pt idx="37">
                  <c:v>0.48000000000000004</c:v>
                </c:pt>
                <c:pt idx="38">
                  <c:v>0.71000000000000008</c:v>
                </c:pt>
                <c:pt idx="39">
                  <c:v>0.70000000000000007</c:v>
                </c:pt>
                <c:pt idx="40">
                  <c:v>0.56999999999999995</c:v>
                </c:pt>
                <c:pt idx="41">
                  <c:v>0.62000000000000011</c:v>
                </c:pt>
                <c:pt idx="42">
                  <c:v>0.88</c:v>
                </c:pt>
                <c:pt idx="43">
                  <c:v>0.83000000000000007</c:v>
                </c:pt>
                <c:pt idx="44">
                  <c:v>0.95000000000000007</c:v>
                </c:pt>
                <c:pt idx="45">
                  <c:v>1.1299999999999997</c:v>
                </c:pt>
                <c:pt idx="46">
                  <c:v>1.2</c:v>
                </c:pt>
                <c:pt idx="47">
                  <c:v>1.02</c:v>
                </c:pt>
                <c:pt idx="48">
                  <c:v>0.5</c:v>
                </c:pt>
                <c:pt idx="49">
                  <c:v>0.34</c:v>
                </c:pt>
                <c:pt idx="50">
                  <c:v>-0.14000000000000001</c:v>
                </c:pt>
                <c:pt idx="51">
                  <c:v>-0.45</c:v>
                </c:pt>
                <c:pt idx="52">
                  <c:v>-0.56000000000000005</c:v>
                </c:pt>
                <c:pt idx="53">
                  <c:v>-0.79</c:v>
                </c:pt>
                <c:pt idx="54">
                  <c:v>-0.79</c:v>
                </c:pt>
                <c:pt idx="55">
                  <c:v>-0.67000000000000015</c:v>
                </c:pt>
                <c:pt idx="56">
                  <c:v>-0.82000000000000006</c:v>
                </c:pt>
                <c:pt idx="57">
                  <c:v>-0.69000000000000006</c:v>
                </c:pt>
                <c:pt idx="58">
                  <c:v>-0.71000000000000008</c:v>
                </c:pt>
                <c:pt idx="59">
                  <c:v>-0.19</c:v>
                </c:pt>
                <c:pt idx="60">
                  <c:v>0</c:v>
                </c:pt>
                <c:pt idx="61">
                  <c:v>0.1</c:v>
                </c:pt>
                <c:pt idx="62">
                  <c:v>0.19</c:v>
                </c:pt>
                <c:pt idx="63">
                  <c:v>0.22</c:v>
                </c:pt>
                <c:pt idx="64">
                  <c:v>0.6100000000000001</c:v>
                </c:pt>
                <c:pt idx="65">
                  <c:v>0.71000000000000008</c:v>
                </c:pt>
                <c:pt idx="66">
                  <c:v>0.59</c:v>
                </c:pt>
                <c:pt idx="67">
                  <c:v>0.75000000000000011</c:v>
                </c:pt>
              </c:numCache>
            </c:numRef>
          </c:val>
        </c:ser>
        <c:marker val="1"/>
        <c:axId val="179611904"/>
        <c:axId val="179610368"/>
      </c:lineChart>
      <c:dateAx>
        <c:axId val="179598848"/>
        <c:scaling>
          <c:orientation val="minMax"/>
        </c:scaling>
        <c:axPos val="b"/>
        <c:numFmt formatCode="yyyy" sourceLinked="0"/>
        <c:majorTickMark val="in"/>
        <c:tickLblPos val="nextTo"/>
        <c:crossAx val="179600384"/>
        <c:crossesAt val="-6"/>
        <c:auto val="1"/>
        <c:lblOffset val="100"/>
        <c:majorUnit val="3"/>
        <c:majorTimeUnit val="years"/>
      </c:dateAx>
      <c:valAx>
        <c:axId val="179600384"/>
        <c:scaling>
          <c:orientation val="minMax"/>
          <c:max val="6"/>
          <c:min val="-6"/>
        </c:scaling>
        <c:axPos val="l"/>
        <c:numFmt formatCode="0" sourceLinked="0"/>
        <c:majorTickMark val="in"/>
        <c:tickLblPos val="nextTo"/>
        <c:spPr>
          <a:ln>
            <a:solidFill>
              <a:prstClr val="black">
                <a:lumMod val="50000"/>
                <a:lumOff val="50000"/>
              </a:prstClr>
            </a:solidFill>
          </a:ln>
        </c:spPr>
        <c:crossAx val="179598848"/>
        <c:crosses val="autoZero"/>
        <c:crossBetween val="between"/>
        <c:majorUnit val="2"/>
      </c:valAx>
      <c:valAx>
        <c:axId val="179610368"/>
        <c:scaling>
          <c:orientation val="minMax"/>
          <c:max val="1.5"/>
          <c:min val="-1.5"/>
        </c:scaling>
        <c:axPos val="r"/>
        <c:numFmt formatCode="0.0" sourceLinked="0"/>
        <c:majorTickMark val="in"/>
        <c:tickLblPos val="nextTo"/>
        <c:crossAx val="179611904"/>
        <c:crosses val="max"/>
        <c:crossBetween val="between"/>
      </c:valAx>
      <c:dateAx>
        <c:axId val="179611904"/>
        <c:scaling>
          <c:orientation val="minMax"/>
        </c:scaling>
        <c:axPos val="b"/>
        <c:numFmt formatCode="[$-409]mmm\-yy;@" sourceLinked="1"/>
        <c:majorTickMark val="none"/>
        <c:tickLblPos val="none"/>
        <c:spPr>
          <a:ln>
            <a:solidFill>
              <a:prstClr val="black">
                <a:lumMod val="50000"/>
                <a:lumOff val="50000"/>
              </a:prstClr>
            </a:solidFill>
          </a:ln>
        </c:spPr>
        <c:crossAx val="179610368"/>
        <c:crossesAt val="0"/>
        <c:auto val="1"/>
        <c:lblOffset val="100"/>
      </c:dateAx>
      <c:spPr>
        <a:ln>
          <a:solidFill>
            <a:prstClr val="black">
              <a:lumMod val="50000"/>
              <a:lumOff val="50000"/>
            </a:prstClr>
          </a:solidFill>
        </a:ln>
      </c:spPr>
    </c:plotArea>
    <c:legend>
      <c:legendPos val="r"/>
      <c:layout>
        <c:manualLayout>
          <c:xMode val="edge"/>
          <c:yMode val="edge"/>
          <c:x val="0.13875000000000001"/>
          <c:y val="7.1188164817078708E-2"/>
          <c:w val="0.47236111111111106"/>
          <c:h val="0.14208512089029587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3999465344609712E-2"/>
          <c:y val="2.904243804025795E-2"/>
          <c:w val="0.89508748906386659"/>
          <c:h val="0.8846822339832776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Wage gap</c:v>
                </c:pt>
              </c:strCache>
            </c:strRef>
          </c:tx>
          <c:spPr>
            <a:ln>
              <a:solidFill>
                <a:srgbClr val="3472A6"/>
              </a:solidFill>
            </a:ln>
          </c:spPr>
          <c:marker>
            <c:symbol val="none"/>
          </c:marker>
          <c:cat>
            <c:numRef>
              <c:f>Sheet1!$A$2:$A$69</c:f>
              <c:numCache>
                <c:formatCode>[$-409]mmm\-yy;@</c:formatCode>
                <c:ptCount val="68"/>
                <c:pt idx="0">
                  <c:v>34335</c:v>
                </c:pt>
                <c:pt idx="1">
                  <c:v>34425</c:v>
                </c:pt>
                <c:pt idx="2">
                  <c:v>34516</c:v>
                </c:pt>
                <c:pt idx="3">
                  <c:v>34608</c:v>
                </c:pt>
                <c:pt idx="4">
                  <c:v>34700</c:v>
                </c:pt>
                <c:pt idx="5">
                  <c:v>34790</c:v>
                </c:pt>
                <c:pt idx="6">
                  <c:v>34881</c:v>
                </c:pt>
                <c:pt idx="7">
                  <c:v>34973</c:v>
                </c:pt>
                <c:pt idx="8">
                  <c:v>35065</c:v>
                </c:pt>
                <c:pt idx="9">
                  <c:v>35156</c:v>
                </c:pt>
                <c:pt idx="10">
                  <c:v>35247</c:v>
                </c:pt>
                <c:pt idx="11">
                  <c:v>35339</c:v>
                </c:pt>
                <c:pt idx="12">
                  <c:v>35431</c:v>
                </c:pt>
                <c:pt idx="13">
                  <c:v>35521</c:v>
                </c:pt>
                <c:pt idx="14">
                  <c:v>35612</c:v>
                </c:pt>
                <c:pt idx="15">
                  <c:v>35704</c:v>
                </c:pt>
                <c:pt idx="16">
                  <c:v>35796</c:v>
                </c:pt>
                <c:pt idx="17">
                  <c:v>35886</c:v>
                </c:pt>
                <c:pt idx="18">
                  <c:v>35977</c:v>
                </c:pt>
                <c:pt idx="19">
                  <c:v>36069</c:v>
                </c:pt>
                <c:pt idx="20">
                  <c:v>36161</c:v>
                </c:pt>
                <c:pt idx="21">
                  <c:v>36251</c:v>
                </c:pt>
                <c:pt idx="22">
                  <c:v>36342</c:v>
                </c:pt>
                <c:pt idx="23">
                  <c:v>36434</c:v>
                </c:pt>
                <c:pt idx="24">
                  <c:v>36526</c:v>
                </c:pt>
                <c:pt idx="25">
                  <c:v>36617</c:v>
                </c:pt>
                <c:pt idx="26">
                  <c:v>36708</c:v>
                </c:pt>
                <c:pt idx="27">
                  <c:v>36800</c:v>
                </c:pt>
                <c:pt idx="28">
                  <c:v>36892</c:v>
                </c:pt>
                <c:pt idx="29">
                  <c:v>36982</c:v>
                </c:pt>
                <c:pt idx="30">
                  <c:v>37073</c:v>
                </c:pt>
                <c:pt idx="31">
                  <c:v>37165</c:v>
                </c:pt>
                <c:pt idx="32">
                  <c:v>37257</c:v>
                </c:pt>
                <c:pt idx="33">
                  <c:v>37347</c:v>
                </c:pt>
                <c:pt idx="34">
                  <c:v>37438</c:v>
                </c:pt>
                <c:pt idx="35">
                  <c:v>37530</c:v>
                </c:pt>
                <c:pt idx="36">
                  <c:v>37622</c:v>
                </c:pt>
                <c:pt idx="37">
                  <c:v>37712</c:v>
                </c:pt>
                <c:pt idx="38">
                  <c:v>37803</c:v>
                </c:pt>
                <c:pt idx="39">
                  <c:v>37895</c:v>
                </c:pt>
                <c:pt idx="40">
                  <c:v>37987</c:v>
                </c:pt>
                <c:pt idx="41">
                  <c:v>38078</c:v>
                </c:pt>
                <c:pt idx="42">
                  <c:v>38169</c:v>
                </c:pt>
                <c:pt idx="43">
                  <c:v>38261</c:v>
                </c:pt>
                <c:pt idx="44">
                  <c:v>38353</c:v>
                </c:pt>
                <c:pt idx="45">
                  <c:v>38443</c:v>
                </c:pt>
                <c:pt idx="46">
                  <c:v>38534</c:v>
                </c:pt>
                <c:pt idx="47">
                  <c:v>38626</c:v>
                </c:pt>
                <c:pt idx="48">
                  <c:v>38718</c:v>
                </c:pt>
                <c:pt idx="49">
                  <c:v>38808</c:v>
                </c:pt>
                <c:pt idx="50">
                  <c:v>38899</c:v>
                </c:pt>
                <c:pt idx="51">
                  <c:v>38991</c:v>
                </c:pt>
                <c:pt idx="52">
                  <c:v>39083</c:v>
                </c:pt>
                <c:pt idx="53">
                  <c:v>39173</c:v>
                </c:pt>
                <c:pt idx="54">
                  <c:v>39264</c:v>
                </c:pt>
                <c:pt idx="55">
                  <c:v>39356</c:v>
                </c:pt>
                <c:pt idx="56">
                  <c:v>39448</c:v>
                </c:pt>
                <c:pt idx="57">
                  <c:v>39539</c:v>
                </c:pt>
                <c:pt idx="58">
                  <c:v>39630</c:v>
                </c:pt>
                <c:pt idx="59">
                  <c:v>39722</c:v>
                </c:pt>
                <c:pt idx="60">
                  <c:v>39814</c:v>
                </c:pt>
                <c:pt idx="61">
                  <c:v>39904</c:v>
                </c:pt>
                <c:pt idx="62">
                  <c:v>39995</c:v>
                </c:pt>
                <c:pt idx="63">
                  <c:v>40087</c:v>
                </c:pt>
                <c:pt idx="64">
                  <c:v>40179</c:v>
                </c:pt>
                <c:pt idx="65">
                  <c:v>40269</c:v>
                </c:pt>
                <c:pt idx="66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Sheet1!$B$2:$B$69</c:f>
              <c:numCache>
                <c:formatCode>0.00</c:formatCode>
                <c:ptCount val="68"/>
                <c:pt idx="0">
                  <c:v>-2.8499999999999988</c:v>
                </c:pt>
                <c:pt idx="1">
                  <c:v>-2.82</c:v>
                </c:pt>
                <c:pt idx="2">
                  <c:v>-2.4699999999999998</c:v>
                </c:pt>
                <c:pt idx="3">
                  <c:v>-1.85</c:v>
                </c:pt>
                <c:pt idx="4">
                  <c:v>-1.07</c:v>
                </c:pt>
                <c:pt idx="5">
                  <c:v>-0.32000000000000017</c:v>
                </c:pt>
                <c:pt idx="6">
                  <c:v>0.28000000000000008</c:v>
                </c:pt>
                <c:pt idx="7">
                  <c:v>0.67000000000000048</c:v>
                </c:pt>
                <c:pt idx="8">
                  <c:v>0.8</c:v>
                </c:pt>
                <c:pt idx="9">
                  <c:v>0.7100000000000003</c:v>
                </c:pt>
                <c:pt idx="10">
                  <c:v>0.43000000000000016</c:v>
                </c:pt>
                <c:pt idx="11">
                  <c:v>0.11</c:v>
                </c:pt>
                <c:pt idx="12">
                  <c:v>-9.0000000000000024E-2</c:v>
                </c:pt>
                <c:pt idx="13">
                  <c:v>-0.11</c:v>
                </c:pt>
                <c:pt idx="14">
                  <c:v>0</c:v>
                </c:pt>
                <c:pt idx="15">
                  <c:v>0.11</c:v>
                </c:pt>
                <c:pt idx="16">
                  <c:v>0.47000000000000008</c:v>
                </c:pt>
                <c:pt idx="17">
                  <c:v>1.03</c:v>
                </c:pt>
                <c:pt idx="18">
                  <c:v>1.4</c:v>
                </c:pt>
                <c:pt idx="19">
                  <c:v>1.43</c:v>
                </c:pt>
                <c:pt idx="20">
                  <c:v>0.97000000000000031</c:v>
                </c:pt>
                <c:pt idx="21">
                  <c:v>0.27</c:v>
                </c:pt>
                <c:pt idx="22">
                  <c:v>-0.12000000000000002</c:v>
                </c:pt>
                <c:pt idx="23">
                  <c:v>-0.1</c:v>
                </c:pt>
                <c:pt idx="24">
                  <c:v>0.24000000000000007</c:v>
                </c:pt>
                <c:pt idx="25">
                  <c:v>0.78</c:v>
                </c:pt>
                <c:pt idx="26">
                  <c:v>1.35</c:v>
                </c:pt>
                <c:pt idx="27">
                  <c:v>1.8900000000000001</c:v>
                </c:pt>
                <c:pt idx="28">
                  <c:v>2.2000000000000002</c:v>
                </c:pt>
                <c:pt idx="29">
                  <c:v>1.9800000000000006</c:v>
                </c:pt>
                <c:pt idx="30">
                  <c:v>1.43</c:v>
                </c:pt>
                <c:pt idx="31">
                  <c:v>0.94000000000000028</c:v>
                </c:pt>
                <c:pt idx="32">
                  <c:v>0.65000000000000036</c:v>
                </c:pt>
                <c:pt idx="33">
                  <c:v>0.60000000000000031</c:v>
                </c:pt>
                <c:pt idx="34">
                  <c:v>0.63000000000000034</c:v>
                </c:pt>
                <c:pt idx="35">
                  <c:v>0.49000000000000016</c:v>
                </c:pt>
                <c:pt idx="36">
                  <c:v>0.2</c:v>
                </c:pt>
                <c:pt idx="37">
                  <c:v>-0.16</c:v>
                </c:pt>
                <c:pt idx="38">
                  <c:v>-0.53</c:v>
                </c:pt>
                <c:pt idx="39">
                  <c:v>-0.95000000000000029</c:v>
                </c:pt>
                <c:pt idx="40">
                  <c:v>-1.48</c:v>
                </c:pt>
                <c:pt idx="41">
                  <c:v>-1.9400000000000006</c:v>
                </c:pt>
                <c:pt idx="42">
                  <c:v>-2.19</c:v>
                </c:pt>
                <c:pt idx="43">
                  <c:v>-2.2799999999999998</c:v>
                </c:pt>
                <c:pt idx="44">
                  <c:v>-2.14</c:v>
                </c:pt>
                <c:pt idx="45">
                  <c:v>-1.77</c:v>
                </c:pt>
                <c:pt idx="46">
                  <c:v>-1.3</c:v>
                </c:pt>
                <c:pt idx="47">
                  <c:v>-0.72000000000000031</c:v>
                </c:pt>
                <c:pt idx="48">
                  <c:v>7.0000000000000021E-2</c:v>
                </c:pt>
                <c:pt idx="49">
                  <c:v>0.88</c:v>
                </c:pt>
                <c:pt idx="50">
                  <c:v>1.47</c:v>
                </c:pt>
                <c:pt idx="51">
                  <c:v>1.86</c:v>
                </c:pt>
                <c:pt idx="52">
                  <c:v>1.8800000000000001</c:v>
                </c:pt>
                <c:pt idx="53">
                  <c:v>1.6400000000000001</c:v>
                </c:pt>
                <c:pt idx="54">
                  <c:v>1.49</c:v>
                </c:pt>
                <c:pt idx="55">
                  <c:v>1.43</c:v>
                </c:pt>
                <c:pt idx="56">
                  <c:v>1.34</c:v>
                </c:pt>
                <c:pt idx="57">
                  <c:v>1.25</c:v>
                </c:pt>
                <c:pt idx="58">
                  <c:v>1.02</c:v>
                </c:pt>
                <c:pt idx="59">
                  <c:v>0.67000000000000048</c:v>
                </c:pt>
                <c:pt idx="60">
                  <c:v>0.25</c:v>
                </c:pt>
                <c:pt idx="61">
                  <c:v>-0.30000000000000016</c:v>
                </c:pt>
                <c:pt idx="62">
                  <c:v>-0.85000000000000031</c:v>
                </c:pt>
                <c:pt idx="63">
                  <c:v>-1.32</c:v>
                </c:pt>
                <c:pt idx="64">
                  <c:v>-1.6900000000000006</c:v>
                </c:pt>
                <c:pt idx="65">
                  <c:v>-1.86</c:v>
                </c:pt>
                <c:pt idx="66">
                  <c:v>-1.9700000000000006</c:v>
                </c:pt>
                <c:pt idx="67">
                  <c:v>-2.0499999999999998</c:v>
                </c:pt>
              </c:numCache>
            </c:numRef>
          </c:val>
        </c:ser>
        <c:marker val="1"/>
        <c:axId val="179965952"/>
        <c:axId val="179967488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Unemployment gap</c:v>
                </c:pt>
              </c:strCache>
            </c:strRef>
          </c:tx>
          <c:spPr>
            <a:ln>
              <a:solidFill>
                <a:srgbClr val="B81204"/>
              </a:solidFill>
            </a:ln>
          </c:spPr>
          <c:marker>
            <c:symbol val="none"/>
          </c:marker>
          <c:cat>
            <c:numRef>
              <c:f>Sheet1!$A$2:$A$69</c:f>
              <c:numCache>
                <c:formatCode>[$-409]mmm\-yy;@</c:formatCode>
                <c:ptCount val="68"/>
                <c:pt idx="0">
                  <c:v>34335</c:v>
                </c:pt>
                <c:pt idx="1">
                  <c:v>34425</c:v>
                </c:pt>
                <c:pt idx="2">
                  <c:v>34516</c:v>
                </c:pt>
                <c:pt idx="3">
                  <c:v>34608</c:v>
                </c:pt>
                <c:pt idx="4">
                  <c:v>34700</c:v>
                </c:pt>
                <c:pt idx="5">
                  <c:v>34790</c:v>
                </c:pt>
                <c:pt idx="6">
                  <c:v>34881</c:v>
                </c:pt>
                <c:pt idx="7">
                  <c:v>34973</c:v>
                </c:pt>
                <c:pt idx="8">
                  <c:v>35065</c:v>
                </c:pt>
                <c:pt idx="9">
                  <c:v>35156</c:v>
                </c:pt>
                <c:pt idx="10">
                  <c:v>35247</c:v>
                </c:pt>
                <c:pt idx="11">
                  <c:v>35339</c:v>
                </c:pt>
                <c:pt idx="12">
                  <c:v>35431</c:v>
                </c:pt>
                <c:pt idx="13">
                  <c:v>35521</c:v>
                </c:pt>
                <c:pt idx="14">
                  <c:v>35612</c:v>
                </c:pt>
                <c:pt idx="15">
                  <c:v>35704</c:v>
                </c:pt>
                <c:pt idx="16">
                  <c:v>35796</c:v>
                </c:pt>
                <c:pt idx="17">
                  <c:v>35886</c:v>
                </c:pt>
                <c:pt idx="18">
                  <c:v>35977</c:v>
                </c:pt>
                <c:pt idx="19">
                  <c:v>36069</c:v>
                </c:pt>
                <c:pt idx="20">
                  <c:v>36161</c:v>
                </c:pt>
                <c:pt idx="21">
                  <c:v>36251</c:v>
                </c:pt>
                <c:pt idx="22">
                  <c:v>36342</c:v>
                </c:pt>
                <c:pt idx="23">
                  <c:v>36434</c:v>
                </c:pt>
                <c:pt idx="24">
                  <c:v>36526</c:v>
                </c:pt>
                <c:pt idx="25">
                  <c:v>36617</c:v>
                </c:pt>
                <c:pt idx="26">
                  <c:v>36708</c:v>
                </c:pt>
                <c:pt idx="27">
                  <c:v>36800</c:v>
                </c:pt>
                <c:pt idx="28">
                  <c:v>36892</c:v>
                </c:pt>
                <c:pt idx="29">
                  <c:v>36982</c:v>
                </c:pt>
                <c:pt idx="30">
                  <c:v>37073</c:v>
                </c:pt>
                <c:pt idx="31">
                  <c:v>37165</c:v>
                </c:pt>
                <c:pt idx="32">
                  <c:v>37257</c:v>
                </c:pt>
                <c:pt idx="33">
                  <c:v>37347</c:v>
                </c:pt>
                <c:pt idx="34">
                  <c:v>37438</c:v>
                </c:pt>
                <c:pt idx="35">
                  <c:v>37530</c:v>
                </c:pt>
                <c:pt idx="36">
                  <c:v>37622</c:v>
                </c:pt>
                <c:pt idx="37">
                  <c:v>37712</c:v>
                </c:pt>
                <c:pt idx="38">
                  <c:v>37803</c:v>
                </c:pt>
                <c:pt idx="39">
                  <c:v>37895</c:v>
                </c:pt>
                <c:pt idx="40">
                  <c:v>37987</c:v>
                </c:pt>
                <c:pt idx="41">
                  <c:v>38078</c:v>
                </c:pt>
                <c:pt idx="42">
                  <c:v>38169</c:v>
                </c:pt>
                <c:pt idx="43">
                  <c:v>38261</c:v>
                </c:pt>
                <c:pt idx="44">
                  <c:v>38353</c:v>
                </c:pt>
                <c:pt idx="45">
                  <c:v>38443</c:v>
                </c:pt>
                <c:pt idx="46">
                  <c:v>38534</c:v>
                </c:pt>
                <c:pt idx="47">
                  <c:v>38626</c:v>
                </c:pt>
                <c:pt idx="48">
                  <c:v>38718</c:v>
                </c:pt>
                <c:pt idx="49">
                  <c:v>38808</c:v>
                </c:pt>
                <c:pt idx="50">
                  <c:v>38899</c:v>
                </c:pt>
                <c:pt idx="51">
                  <c:v>38991</c:v>
                </c:pt>
                <c:pt idx="52">
                  <c:v>39083</c:v>
                </c:pt>
                <c:pt idx="53">
                  <c:v>39173</c:v>
                </c:pt>
                <c:pt idx="54">
                  <c:v>39264</c:v>
                </c:pt>
                <c:pt idx="55">
                  <c:v>39356</c:v>
                </c:pt>
                <c:pt idx="56">
                  <c:v>39448</c:v>
                </c:pt>
                <c:pt idx="57">
                  <c:v>39539</c:v>
                </c:pt>
                <c:pt idx="58">
                  <c:v>39630</c:v>
                </c:pt>
                <c:pt idx="59">
                  <c:v>39722</c:v>
                </c:pt>
                <c:pt idx="60">
                  <c:v>39814</c:v>
                </c:pt>
                <c:pt idx="61">
                  <c:v>39904</c:v>
                </c:pt>
                <c:pt idx="62">
                  <c:v>39995</c:v>
                </c:pt>
                <c:pt idx="63">
                  <c:v>40087</c:v>
                </c:pt>
                <c:pt idx="64">
                  <c:v>40179</c:v>
                </c:pt>
                <c:pt idx="65">
                  <c:v>40269</c:v>
                </c:pt>
                <c:pt idx="66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Sheet1!$C$2:$C$69</c:f>
              <c:numCache>
                <c:formatCode>0.00</c:formatCode>
                <c:ptCount val="68"/>
                <c:pt idx="0">
                  <c:v>1.1700000000000006</c:v>
                </c:pt>
                <c:pt idx="1">
                  <c:v>1.4</c:v>
                </c:pt>
                <c:pt idx="2">
                  <c:v>1.07</c:v>
                </c:pt>
                <c:pt idx="3">
                  <c:v>1.26</c:v>
                </c:pt>
                <c:pt idx="4">
                  <c:v>1.25</c:v>
                </c:pt>
                <c:pt idx="5">
                  <c:v>0.89</c:v>
                </c:pt>
                <c:pt idx="6">
                  <c:v>0.62000000000000033</c:v>
                </c:pt>
                <c:pt idx="7">
                  <c:v>0.4</c:v>
                </c:pt>
                <c:pt idx="8">
                  <c:v>0.49000000000000016</c:v>
                </c:pt>
                <c:pt idx="9">
                  <c:v>0.35000000000000014</c:v>
                </c:pt>
                <c:pt idx="10">
                  <c:v>0.27</c:v>
                </c:pt>
                <c:pt idx="11">
                  <c:v>0.14000000000000001</c:v>
                </c:pt>
                <c:pt idx="12">
                  <c:v>-0.41000000000000014</c:v>
                </c:pt>
                <c:pt idx="13">
                  <c:v>-0.19</c:v>
                </c:pt>
                <c:pt idx="14">
                  <c:v>-0.58000000000000007</c:v>
                </c:pt>
                <c:pt idx="15">
                  <c:v>-0.87000000000000033</c:v>
                </c:pt>
                <c:pt idx="16">
                  <c:v>-1.06</c:v>
                </c:pt>
                <c:pt idx="17">
                  <c:v>-0.9600000000000003</c:v>
                </c:pt>
                <c:pt idx="18">
                  <c:v>-1.24</c:v>
                </c:pt>
                <c:pt idx="19">
                  <c:v>-1.3800000000000001</c:v>
                </c:pt>
                <c:pt idx="20">
                  <c:v>-1.52</c:v>
                </c:pt>
                <c:pt idx="21">
                  <c:v>-1.28</c:v>
                </c:pt>
                <c:pt idx="22">
                  <c:v>-1.08</c:v>
                </c:pt>
                <c:pt idx="23">
                  <c:v>-0.70000000000000029</c:v>
                </c:pt>
                <c:pt idx="24">
                  <c:v>-0.62000000000000033</c:v>
                </c:pt>
                <c:pt idx="25">
                  <c:v>-1.06</c:v>
                </c:pt>
                <c:pt idx="26">
                  <c:v>-0.69000000000000028</c:v>
                </c:pt>
                <c:pt idx="27">
                  <c:v>-0.7100000000000003</c:v>
                </c:pt>
                <c:pt idx="28">
                  <c:v>-0.60000000000000031</c:v>
                </c:pt>
                <c:pt idx="29">
                  <c:v>-0.74000000000000032</c:v>
                </c:pt>
                <c:pt idx="30">
                  <c:v>-0.46</c:v>
                </c:pt>
                <c:pt idx="31">
                  <c:v>-0.32000000000000017</c:v>
                </c:pt>
                <c:pt idx="32">
                  <c:v>-6.0000000000000026E-2</c:v>
                </c:pt>
                <c:pt idx="33">
                  <c:v>-0.16</c:v>
                </c:pt>
                <c:pt idx="34">
                  <c:v>-0.2</c:v>
                </c:pt>
                <c:pt idx="35">
                  <c:v>4.0000000000000022E-2</c:v>
                </c:pt>
                <c:pt idx="36">
                  <c:v>0.24000000000000007</c:v>
                </c:pt>
                <c:pt idx="37">
                  <c:v>0.48000000000000015</c:v>
                </c:pt>
                <c:pt idx="38">
                  <c:v>0.7100000000000003</c:v>
                </c:pt>
                <c:pt idx="39">
                  <c:v>0.70000000000000029</c:v>
                </c:pt>
                <c:pt idx="40">
                  <c:v>0.56999999999999995</c:v>
                </c:pt>
                <c:pt idx="41">
                  <c:v>0.62000000000000033</c:v>
                </c:pt>
                <c:pt idx="42">
                  <c:v>0.88</c:v>
                </c:pt>
                <c:pt idx="43">
                  <c:v>0.83000000000000029</c:v>
                </c:pt>
                <c:pt idx="44">
                  <c:v>0.95000000000000029</c:v>
                </c:pt>
                <c:pt idx="45">
                  <c:v>1.1299999999999992</c:v>
                </c:pt>
                <c:pt idx="46">
                  <c:v>1.2</c:v>
                </c:pt>
                <c:pt idx="47">
                  <c:v>1.02</c:v>
                </c:pt>
                <c:pt idx="48">
                  <c:v>0.5</c:v>
                </c:pt>
                <c:pt idx="49">
                  <c:v>0.34</c:v>
                </c:pt>
                <c:pt idx="50">
                  <c:v>-0.14000000000000001</c:v>
                </c:pt>
                <c:pt idx="51">
                  <c:v>-0.45</c:v>
                </c:pt>
                <c:pt idx="52">
                  <c:v>-0.56000000000000005</c:v>
                </c:pt>
                <c:pt idx="53">
                  <c:v>-0.79</c:v>
                </c:pt>
                <c:pt idx="54">
                  <c:v>-0.79</c:v>
                </c:pt>
                <c:pt idx="55">
                  <c:v>-0.67000000000000048</c:v>
                </c:pt>
                <c:pt idx="56">
                  <c:v>-0.82000000000000028</c:v>
                </c:pt>
                <c:pt idx="57">
                  <c:v>-0.69000000000000028</c:v>
                </c:pt>
                <c:pt idx="58">
                  <c:v>-0.7100000000000003</c:v>
                </c:pt>
                <c:pt idx="59">
                  <c:v>-0.19</c:v>
                </c:pt>
                <c:pt idx="60">
                  <c:v>0</c:v>
                </c:pt>
                <c:pt idx="61">
                  <c:v>0.1</c:v>
                </c:pt>
                <c:pt idx="62">
                  <c:v>0.19</c:v>
                </c:pt>
                <c:pt idx="63">
                  <c:v>0.22</c:v>
                </c:pt>
                <c:pt idx="64">
                  <c:v>0.61000000000000032</c:v>
                </c:pt>
                <c:pt idx="65">
                  <c:v>0.7100000000000003</c:v>
                </c:pt>
                <c:pt idx="66">
                  <c:v>0.59</c:v>
                </c:pt>
                <c:pt idx="67">
                  <c:v>0.75000000000000033</c:v>
                </c:pt>
              </c:numCache>
            </c:numRef>
          </c:val>
        </c:ser>
        <c:marker val="1"/>
        <c:axId val="179970816"/>
        <c:axId val="179969024"/>
      </c:lineChart>
      <c:dateAx>
        <c:axId val="179965952"/>
        <c:scaling>
          <c:orientation val="minMax"/>
        </c:scaling>
        <c:axPos val="b"/>
        <c:numFmt formatCode="yyyy" sourceLinked="0"/>
        <c:majorTickMark val="in"/>
        <c:tickLblPos val="nextTo"/>
        <c:crossAx val="179967488"/>
        <c:crossesAt val="-4"/>
        <c:auto val="1"/>
        <c:lblOffset val="100"/>
        <c:majorUnit val="3"/>
        <c:majorTimeUnit val="years"/>
      </c:dateAx>
      <c:valAx>
        <c:axId val="179967488"/>
        <c:scaling>
          <c:orientation val="minMax"/>
        </c:scaling>
        <c:axPos val="l"/>
        <c:numFmt formatCode="0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79965952"/>
        <c:crosses val="autoZero"/>
        <c:crossBetween val="between"/>
      </c:valAx>
      <c:valAx>
        <c:axId val="179969024"/>
        <c:scaling>
          <c:orientation val="minMax"/>
          <c:max val="3"/>
          <c:min val="-4"/>
        </c:scaling>
        <c:axPos val="r"/>
        <c:numFmt formatCode="0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79970816"/>
        <c:crosses val="max"/>
        <c:crossBetween val="between"/>
        <c:majorUnit val="1"/>
      </c:valAx>
      <c:dateAx>
        <c:axId val="179970816"/>
        <c:scaling>
          <c:orientation val="minMax"/>
        </c:scaling>
        <c:axPos val="b"/>
        <c:numFmt formatCode="[$-409]mmm\-yy;@" sourceLinked="1"/>
        <c:majorTickMark val="none"/>
        <c:tickLblPos val="none"/>
        <c:crossAx val="179969024"/>
        <c:crossesAt val="0"/>
        <c:auto val="1"/>
        <c:lblOffset val="100"/>
      </c:dateAx>
      <c:spPr>
        <a:noFill/>
        <a:ln>
          <a:solidFill>
            <a:schemeClr val="tx2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057098765432108"/>
          <c:y val="5.3531928030372718E-2"/>
          <c:w val="0.27924382716049384"/>
          <c:h val="0.10197363467365859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2456255468066489E-2"/>
          <c:y val="2.904243804025795E-2"/>
          <c:w val="0.89508748906386659"/>
          <c:h val="0.87818084239751992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Wage gap</c:v>
                </c:pt>
              </c:strCache>
            </c:strRef>
          </c:tx>
          <c:spPr>
            <a:ln>
              <a:solidFill>
                <a:srgbClr val="3472A6"/>
              </a:solidFill>
            </a:ln>
          </c:spPr>
          <c:marker>
            <c:symbol val="none"/>
          </c:marker>
          <c:cat>
            <c:numRef>
              <c:f>Sheet1!$A$2:$A$69</c:f>
              <c:numCache>
                <c:formatCode>[$-409]mmm\-yy;@</c:formatCode>
                <c:ptCount val="68"/>
                <c:pt idx="0">
                  <c:v>34335</c:v>
                </c:pt>
                <c:pt idx="1">
                  <c:v>34425</c:v>
                </c:pt>
                <c:pt idx="2">
                  <c:v>34516</c:v>
                </c:pt>
                <c:pt idx="3">
                  <c:v>34608</c:v>
                </c:pt>
                <c:pt idx="4">
                  <c:v>34700</c:v>
                </c:pt>
                <c:pt idx="5">
                  <c:v>34790</c:v>
                </c:pt>
                <c:pt idx="6">
                  <c:v>34881</c:v>
                </c:pt>
                <c:pt idx="7">
                  <c:v>34973</c:v>
                </c:pt>
                <c:pt idx="8">
                  <c:v>35065</c:v>
                </c:pt>
                <c:pt idx="9">
                  <c:v>35156</c:v>
                </c:pt>
                <c:pt idx="10">
                  <c:v>35247</c:v>
                </c:pt>
                <c:pt idx="11">
                  <c:v>35339</c:v>
                </c:pt>
                <c:pt idx="12">
                  <c:v>35431</c:v>
                </c:pt>
                <c:pt idx="13">
                  <c:v>35521</c:v>
                </c:pt>
                <c:pt idx="14">
                  <c:v>35612</c:v>
                </c:pt>
                <c:pt idx="15">
                  <c:v>35704</c:v>
                </c:pt>
                <c:pt idx="16">
                  <c:v>35796</c:v>
                </c:pt>
                <c:pt idx="17">
                  <c:v>35886</c:v>
                </c:pt>
                <c:pt idx="18">
                  <c:v>35977</c:v>
                </c:pt>
                <c:pt idx="19">
                  <c:v>36069</c:v>
                </c:pt>
                <c:pt idx="20">
                  <c:v>36161</c:v>
                </c:pt>
                <c:pt idx="21">
                  <c:v>36251</c:v>
                </c:pt>
                <c:pt idx="22">
                  <c:v>36342</c:v>
                </c:pt>
                <c:pt idx="23">
                  <c:v>36434</c:v>
                </c:pt>
                <c:pt idx="24">
                  <c:v>36526</c:v>
                </c:pt>
                <c:pt idx="25">
                  <c:v>36617</c:v>
                </c:pt>
                <c:pt idx="26">
                  <c:v>36708</c:v>
                </c:pt>
                <c:pt idx="27">
                  <c:v>36800</c:v>
                </c:pt>
                <c:pt idx="28">
                  <c:v>36892</c:v>
                </c:pt>
                <c:pt idx="29">
                  <c:v>36982</c:v>
                </c:pt>
                <c:pt idx="30">
                  <c:v>37073</c:v>
                </c:pt>
                <c:pt idx="31">
                  <c:v>37165</c:v>
                </c:pt>
                <c:pt idx="32">
                  <c:v>37257</c:v>
                </c:pt>
                <c:pt idx="33">
                  <c:v>37347</c:v>
                </c:pt>
                <c:pt idx="34">
                  <c:v>37438</c:v>
                </c:pt>
                <c:pt idx="35">
                  <c:v>37530</c:v>
                </c:pt>
                <c:pt idx="36">
                  <c:v>37622</c:v>
                </c:pt>
                <c:pt idx="37">
                  <c:v>37712</c:v>
                </c:pt>
                <c:pt idx="38">
                  <c:v>37803</c:v>
                </c:pt>
                <c:pt idx="39">
                  <c:v>37895</c:v>
                </c:pt>
                <c:pt idx="40">
                  <c:v>37987</c:v>
                </c:pt>
                <c:pt idx="41">
                  <c:v>38078</c:v>
                </c:pt>
                <c:pt idx="42">
                  <c:v>38169</c:v>
                </c:pt>
                <c:pt idx="43">
                  <c:v>38261</c:v>
                </c:pt>
                <c:pt idx="44">
                  <c:v>38353</c:v>
                </c:pt>
                <c:pt idx="45">
                  <c:v>38443</c:v>
                </c:pt>
                <c:pt idx="46">
                  <c:v>38534</c:v>
                </c:pt>
                <c:pt idx="47">
                  <c:v>38626</c:v>
                </c:pt>
                <c:pt idx="48">
                  <c:v>38718</c:v>
                </c:pt>
                <c:pt idx="49">
                  <c:v>38808</c:v>
                </c:pt>
                <c:pt idx="50">
                  <c:v>38899</c:v>
                </c:pt>
                <c:pt idx="51">
                  <c:v>38991</c:v>
                </c:pt>
                <c:pt idx="52">
                  <c:v>39083</c:v>
                </c:pt>
                <c:pt idx="53">
                  <c:v>39173</c:v>
                </c:pt>
                <c:pt idx="54">
                  <c:v>39264</c:v>
                </c:pt>
                <c:pt idx="55">
                  <c:v>39356</c:v>
                </c:pt>
                <c:pt idx="56">
                  <c:v>39448</c:v>
                </c:pt>
                <c:pt idx="57">
                  <c:v>39539</c:v>
                </c:pt>
                <c:pt idx="58">
                  <c:v>39630</c:v>
                </c:pt>
                <c:pt idx="59">
                  <c:v>39722</c:v>
                </c:pt>
                <c:pt idx="60">
                  <c:v>39814</c:v>
                </c:pt>
                <c:pt idx="61">
                  <c:v>39904</c:v>
                </c:pt>
                <c:pt idx="62">
                  <c:v>39995</c:v>
                </c:pt>
                <c:pt idx="63">
                  <c:v>40087</c:v>
                </c:pt>
                <c:pt idx="64">
                  <c:v>40179</c:v>
                </c:pt>
                <c:pt idx="65">
                  <c:v>40269</c:v>
                </c:pt>
                <c:pt idx="66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Sheet1!$B$2:$B$69</c:f>
              <c:numCache>
                <c:formatCode>0.00</c:formatCode>
                <c:ptCount val="68"/>
                <c:pt idx="0">
                  <c:v>-2.8499999999999988</c:v>
                </c:pt>
                <c:pt idx="1">
                  <c:v>-2.82</c:v>
                </c:pt>
                <c:pt idx="2">
                  <c:v>-2.4699999999999998</c:v>
                </c:pt>
                <c:pt idx="3">
                  <c:v>-1.85</c:v>
                </c:pt>
                <c:pt idx="4">
                  <c:v>-1.07</c:v>
                </c:pt>
                <c:pt idx="5">
                  <c:v>-0.32000000000000017</c:v>
                </c:pt>
                <c:pt idx="6">
                  <c:v>0.28000000000000008</c:v>
                </c:pt>
                <c:pt idx="7">
                  <c:v>0.67000000000000048</c:v>
                </c:pt>
                <c:pt idx="8">
                  <c:v>0.8</c:v>
                </c:pt>
                <c:pt idx="9">
                  <c:v>0.7100000000000003</c:v>
                </c:pt>
                <c:pt idx="10">
                  <c:v>0.43000000000000016</c:v>
                </c:pt>
                <c:pt idx="11">
                  <c:v>0.11</c:v>
                </c:pt>
                <c:pt idx="12">
                  <c:v>-9.0000000000000024E-2</c:v>
                </c:pt>
                <c:pt idx="13">
                  <c:v>-0.11</c:v>
                </c:pt>
                <c:pt idx="14">
                  <c:v>0</c:v>
                </c:pt>
                <c:pt idx="15">
                  <c:v>0.11</c:v>
                </c:pt>
                <c:pt idx="16">
                  <c:v>0.47000000000000008</c:v>
                </c:pt>
                <c:pt idx="17">
                  <c:v>1.03</c:v>
                </c:pt>
                <c:pt idx="18">
                  <c:v>1.4</c:v>
                </c:pt>
                <c:pt idx="19">
                  <c:v>1.43</c:v>
                </c:pt>
                <c:pt idx="20">
                  <c:v>0.97000000000000031</c:v>
                </c:pt>
                <c:pt idx="21">
                  <c:v>0.27</c:v>
                </c:pt>
                <c:pt idx="22">
                  <c:v>-0.12000000000000002</c:v>
                </c:pt>
                <c:pt idx="23">
                  <c:v>-0.1</c:v>
                </c:pt>
                <c:pt idx="24">
                  <c:v>0.24000000000000007</c:v>
                </c:pt>
                <c:pt idx="25">
                  <c:v>0.78</c:v>
                </c:pt>
                <c:pt idx="26">
                  <c:v>1.35</c:v>
                </c:pt>
                <c:pt idx="27">
                  <c:v>1.8900000000000001</c:v>
                </c:pt>
                <c:pt idx="28">
                  <c:v>2.2000000000000002</c:v>
                </c:pt>
                <c:pt idx="29">
                  <c:v>1.9800000000000006</c:v>
                </c:pt>
                <c:pt idx="30">
                  <c:v>1.43</c:v>
                </c:pt>
                <c:pt idx="31">
                  <c:v>0.94000000000000028</c:v>
                </c:pt>
                <c:pt idx="32">
                  <c:v>0.65000000000000036</c:v>
                </c:pt>
                <c:pt idx="33">
                  <c:v>0.60000000000000031</c:v>
                </c:pt>
                <c:pt idx="34">
                  <c:v>0.63000000000000034</c:v>
                </c:pt>
                <c:pt idx="35">
                  <c:v>0.49000000000000016</c:v>
                </c:pt>
                <c:pt idx="36">
                  <c:v>0.2</c:v>
                </c:pt>
                <c:pt idx="37">
                  <c:v>-0.16</c:v>
                </c:pt>
                <c:pt idx="38">
                  <c:v>-0.53</c:v>
                </c:pt>
                <c:pt idx="39">
                  <c:v>-0.95000000000000029</c:v>
                </c:pt>
                <c:pt idx="40">
                  <c:v>-1.48</c:v>
                </c:pt>
                <c:pt idx="41">
                  <c:v>-1.9400000000000006</c:v>
                </c:pt>
                <c:pt idx="42">
                  <c:v>-2.19</c:v>
                </c:pt>
                <c:pt idx="43">
                  <c:v>-2.2799999999999998</c:v>
                </c:pt>
                <c:pt idx="44">
                  <c:v>-2.14</c:v>
                </c:pt>
                <c:pt idx="45">
                  <c:v>-1.77</c:v>
                </c:pt>
                <c:pt idx="46">
                  <c:v>-1.3</c:v>
                </c:pt>
                <c:pt idx="47">
                  <c:v>-0.72000000000000031</c:v>
                </c:pt>
                <c:pt idx="48">
                  <c:v>7.0000000000000021E-2</c:v>
                </c:pt>
                <c:pt idx="49">
                  <c:v>0.88</c:v>
                </c:pt>
                <c:pt idx="50">
                  <c:v>1.47</c:v>
                </c:pt>
                <c:pt idx="51">
                  <c:v>1.86</c:v>
                </c:pt>
                <c:pt idx="52">
                  <c:v>1.8800000000000001</c:v>
                </c:pt>
                <c:pt idx="53">
                  <c:v>1.6400000000000001</c:v>
                </c:pt>
                <c:pt idx="54">
                  <c:v>1.49</c:v>
                </c:pt>
                <c:pt idx="55">
                  <c:v>1.43</c:v>
                </c:pt>
                <c:pt idx="56">
                  <c:v>1.34</c:v>
                </c:pt>
                <c:pt idx="57">
                  <c:v>1.25</c:v>
                </c:pt>
                <c:pt idx="58">
                  <c:v>1.02</c:v>
                </c:pt>
                <c:pt idx="59">
                  <c:v>0.67000000000000048</c:v>
                </c:pt>
                <c:pt idx="60">
                  <c:v>0.25</c:v>
                </c:pt>
                <c:pt idx="61">
                  <c:v>-0.30000000000000016</c:v>
                </c:pt>
                <c:pt idx="62">
                  <c:v>-0.85000000000000031</c:v>
                </c:pt>
                <c:pt idx="63">
                  <c:v>-1.32</c:v>
                </c:pt>
                <c:pt idx="64">
                  <c:v>-1.6900000000000006</c:v>
                </c:pt>
                <c:pt idx="65">
                  <c:v>-1.86</c:v>
                </c:pt>
                <c:pt idx="66">
                  <c:v>-1.9700000000000006</c:v>
                </c:pt>
                <c:pt idx="67">
                  <c:v>-2.0499999999999998</c:v>
                </c:pt>
              </c:numCache>
            </c:numRef>
          </c:val>
        </c:ser>
        <c:marker val="1"/>
        <c:axId val="180009216"/>
        <c:axId val="180092928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Inflation gap, domestically produced goods and services</c:v>
                </c:pt>
              </c:strCache>
            </c:strRef>
          </c:tx>
          <c:spPr>
            <a:ln>
              <a:solidFill>
                <a:srgbClr val="B81204"/>
              </a:solidFill>
            </a:ln>
          </c:spPr>
          <c:marker>
            <c:symbol val="none"/>
          </c:marker>
          <c:cat>
            <c:numRef>
              <c:f>Sheet1!$A$2:$A$69</c:f>
              <c:numCache>
                <c:formatCode>[$-409]mmm\-yy;@</c:formatCode>
                <c:ptCount val="68"/>
                <c:pt idx="0">
                  <c:v>34335</c:v>
                </c:pt>
                <c:pt idx="1">
                  <c:v>34425</c:v>
                </c:pt>
                <c:pt idx="2">
                  <c:v>34516</c:v>
                </c:pt>
                <c:pt idx="3">
                  <c:v>34608</c:v>
                </c:pt>
                <c:pt idx="4">
                  <c:v>34700</c:v>
                </c:pt>
                <c:pt idx="5">
                  <c:v>34790</c:v>
                </c:pt>
                <c:pt idx="6">
                  <c:v>34881</c:v>
                </c:pt>
                <c:pt idx="7">
                  <c:v>34973</c:v>
                </c:pt>
                <c:pt idx="8">
                  <c:v>35065</c:v>
                </c:pt>
                <c:pt idx="9">
                  <c:v>35156</c:v>
                </c:pt>
                <c:pt idx="10">
                  <c:v>35247</c:v>
                </c:pt>
                <c:pt idx="11">
                  <c:v>35339</c:v>
                </c:pt>
                <c:pt idx="12">
                  <c:v>35431</c:v>
                </c:pt>
                <c:pt idx="13">
                  <c:v>35521</c:v>
                </c:pt>
                <c:pt idx="14">
                  <c:v>35612</c:v>
                </c:pt>
                <c:pt idx="15">
                  <c:v>35704</c:v>
                </c:pt>
                <c:pt idx="16">
                  <c:v>35796</c:v>
                </c:pt>
                <c:pt idx="17">
                  <c:v>35886</c:v>
                </c:pt>
                <c:pt idx="18">
                  <c:v>35977</c:v>
                </c:pt>
                <c:pt idx="19">
                  <c:v>36069</c:v>
                </c:pt>
                <c:pt idx="20">
                  <c:v>36161</c:v>
                </c:pt>
                <c:pt idx="21">
                  <c:v>36251</c:v>
                </c:pt>
                <c:pt idx="22">
                  <c:v>36342</c:v>
                </c:pt>
                <c:pt idx="23">
                  <c:v>36434</c:v>
                </c:pt>
                <c:pt idx="24">
                  <c:v>36526</c:v>
                </c:pt>
                <c:pt idx="25">
                  <c:v>36617</c:v>
                </c:pt>
                <c:pt idx="26">
                  <c:v>36708</c:v>
                </c:pt>
                <c:pt idx="27">
                  <c:v>36800</c:v>
                </c:pt>
                <c:pt idx="28">
                  <c:v>36892</c:v>
                </c:pt>
                <c:pt idx="29">
                  <c:v>36982</c:v>
                </c:pt>
                <c:pt idx="30">
                  <c:v>37073</c:v>
                </c:pt>
                <c:pt idx="31">
                  <c:v>37165</c:v>
                </c:pt>
                <c:pt idx="32">
                  <c:v>37257</c:v>
                </c:pt>
                <c:pt idx="33">
                  <c:v>37347</c:v>
                </c:pt>
                <c:pt idx="34">
                  <c:v>37438</c:v>
                </c:pt>
                <c:pt idx="35">
                  <c:v>37530</c:v>
                </c:pt>
                <c:pt idx="36">
                  <c:v>37622</c:v>
                </c:pt>
                <c:pt idx="37">
                  <c:v>37712</c:v>
                </c:pt>
                <c:pt idx="38">
                  <c:v>37803</c:v>
                </c:pt>
                <c:pt idx="39">
                  <c:v>37895</c:v>
                </c:pt>
                <c:pt idx="40">
                  <c:v>37987</c:v>
                </c:pt>
                <c:pt idx="41">
                  <c:v>38078</c:v>
                </c:pt>
                <c:pt idx="42">
                  <c:v>38169</c:v>
                </c:pt>
                <c:pt idx="43">
                  <c:v>38261</c:v>
                </c:pt>
                <c:pt idx="44">
                  <c:v>38353</c:v>
                </c:pt>
                <c:pt idx="45">
                  <c:v>38443</c:v>
                </c:pt>
                <c:pt idx="46">
                  <c:v>38534</c:v>
                </c:pt>
                <c:pt idx="47">
                  <c:v>38626</c:v>
                </c:pt>
                <c:pt idx="48">
                  <c:v>38718</c:v>
                </c:pt>
                <c:pt idx="49">
                  <c:v>38808</c:v>
                </c:pt>
                <c:pt idx="50">
                  <c:v>38899</c:v>
                </c:pt>
                <c:pt idx="51">
                  <c:v>38991</c:v>
                </c:pt>
                <c:pt idx="52">
                  <c:v>39083</c:v>
                </c:pt>
                <c:pt idx="53">
                  <c:v>39173</c:v>
                </c:pt>
                <c:pt idx="54">
                  <c:v>39264</c:v>
                </c:pt>
                <c:pt idx="55">
                  <c:v>39356</c:v>
                </c:pt>
                <c:pt idx="56">
                  <c:v>39448</c:v>
                </c:pt>
                <c:pt idx="57">
                  <c:v>39539</c:v>
                </c:pt>
                <c:pt idx="58">
                  <c:v>39630</c:v>
                </c:pt>
                <c:pt idx="59">
                  <c:v>39722</c:v>
                </c:pt>
                <c:pt idx="60">
                  <c:v>39814</c:v>
                </c:pt>
                <c:pt idx="61">
                  <c:v>39904</c:v>
                </c:pt>
                <c:pt idx="62">
                  <c:v>39995</c:v>
                </c:pt>
                <c:pt idx="63">
                  <c:v>40087</c:v>
                </c:pt>
                <c:pt idx="64">
                  <c:v>40179</c:v>
                </c:pt>
                <c:pt idx="65">
                  <c:v>40269</c:v>
                </c:pt>
                <c:pt idx="66">
                  <c:v>40360</c:v>
                </c:pt>
                <c:pt idx="67">
                  <c:v>40452</c:v>
                </c:pt>
              </c:numCache>
            </c:numRef>
          </c:cat>
          <c:val>
            <c:numRef>
              <c:f>Sheet1!$C$2:$C$69</c:f>
              <c:numCache>
                <c:formatCode>0.00</c:formatCode>
                <c:ptCount val="68"/>
                <c:pt idx="0">
                  <c:v>-1.05</c:v>
                </c:pt>
                <c:pt idx="1">
                  <c:v>-1.1399999999999992</c:v>
                </c:pt>
                <c:pt idx="2">
                  <c:v>-0.93</c:v>
                </c:pt>
                <c:pt idx="3">
                  <c:v>-0.62000000000000033</c:v>
                </c:pt>
                <c:pt idx="4">
                  <c:v>-0.99</c:v>
                </c:pt>
                <c:pt idx="5">
                  <c:v>-0.86000000000000032</c:v>
                </c:pt>
                <c:pt idx="6">
                  <c:v>-0.79</c:v>
                </c:pt>
                <c:pt idx="7">
                  <c:v>-0.9</c:v>
                </c:pt>
                <c:pt idx="8">
                  <c:v>-0.54</c:v>
                </c:pt>
                <c:pt idx="9">
                  <c:v>-0.59</c:v>
                </c:pt>
                <c:pt idx="10">
                  <c:v>-0.39000000000000018</c:v>
                </c:pt>
                <c:pt idx="11">
                  <c:v>-0.37000000000000016</c:v>
                </c:pt>
                <c:pt idx="12">
                  <c:v>-0.38000000000000017</c:v>
                </c:pt>
                <c:pt idx="13">
                  <c:v>-9.0000000000000024E-2</c:v>
                </c:pt>
                <c:pt idx="14">
                  <c:v>1.0000000000000005E-2</c:v>
                </c:pt>
                <c:pt idx="15">
                  <c:v>9.0000000000000024E-2</c:v>
                </c:pt>
                <c:pt idx="16">
                  <c:v>0.64000000000000035</c:v>
                </c:pt>
                <c:pt idx="17">
                  <c:v>0.82000000000000028</c:v>
                </c:pt>
                <c:pt idx="18">
                  <c:v>1.1399999999999992</c:v>
                </c:pt>
                <c:pt idx="19">
                  <c:v>1.47</c:v>
                </c:pt>
                <c:pt idx="20">
                  <c:v>1.29</c:v>
                </c:pt>
                <c:pt idx="21">
                  <c:v>1.1399999999999992</c:v>
                </c:pt>
                <c:pt idx="22">
                  <c:v>0.47000000000000008</c:v>
                </c:pt>
                <c:pt idx="23">
                  <c:v>0.38000000000000017</c:v>
                </c:pt>
                <c:pt idx="24">
                  <c:v>0.87000000000000033</c:v>
                </c:pt>
                <c:pt idx="25">
                  <c:v>0.72000000000000031</c:v>
                </c:pt>
                <c:pt idx="26">
                  <c:v>1.35</c:v>
                </c:pt>
                <c:pt idx="27">
                  <c:v>1.3</c:v>
                </c:pt>
                <c:pt idx="28">
                  <c:v>0.77000000000000035</c:v>
                </c:pt>
                <c:pt idx="29">
                  <c:v>0.99</c:v>
                </c:pt>
                <c:pt idx="30">
                  <c:v>0.9600000000000003</c:v>
                </c:pt>
                <c:pt idx="31">
                  <c:v>1.24</c:v>
                </c:pt>
                <c:pt idx="32">
                  <c:v>1.57</c:v>
                </c:pt>
                <c:pt idx="33">
                  <c:v>1.58</c:v>
                </c:pt>
                <c:pt idx="34">
                  <c:v>1.35</c:v>
                </c:pt>
                <c:pt idx="35">
                  <c:v>0.75000000000000033</c:v>
                </c:pt>
                <c:pt idx="36">
                  <c:v>0.69000000000000028</c:v>
                </c:pt>
                <c:pt idx="37">
                  <c:v>0.5</c:v>
                </c:pt>
                <c:pt idx="38">
                  <c:v>-3.0000000000000002E-2</c:v>
                </c:pt>
                <c:pt idx="39">
                  <c:v>-0.26</c:v>
                </c:pt>
                <c:pt idx="40">
                  <c:v>-1.1700000000000006</c:v>
                </c:pt>
                <c:pt idx="41">
                  <c:v>-1.7</c:v>
                </c:pt>
                <c:pt idx="42">
                  <c:v>-1.6600000000000001</c:v>
                </c:pt>
                <c:pt idx="43">
                  <c:v>-1.41</c:v>
                </c:pt>
                <c:pt idx="44">
                  <c:v>-1.02</c:v>
                </c:pt>
                <c:pt idx="45">
                  <c:v>-0.69000000000000028</c:v>
                </c:pt>
                <c:pt idx="46">
                  <c:v>-0.64000000000000035</c:v>
                </c:pt>
                <c:pt idx="47">
                  <c:v>-0.74000000000000032</c:v>
                </c:pt>
                <c:pt idx="48">
                  <c:v>-1.34</c:v>
                </c:pt>
                <c:pt idx="49">
                  <c:v>-1.34</c:v>
                </c:pt>
                <c:pt idx="50">
                  <c:v>-1.52</c:v>
                </c:pt>
                <c:pt idx="51">
                  <c:v>-1.41</c:v>
                </c:pt>
                <c:pt idx="52">
                  <c:v>-0.74000000000000032</c:v>
                </c:pt>
                <c:pt idx="53">
                  <c:v>-0.52</c:v>
                </c:pt>
                <c:pt idx="54">
                  <c:v>0</c:v>
                </c:pt>
                <c:pt idx="55">
                  <c:v>0.14000000000000001</c:v>
                </c:pt>
                <c:pt idx="56">
                  <c:v>0.52</c:v>
                </c:pt>
                <c:pt idx="57">
                  <c:v>0.94000000000000028</c:v>
                </c:pt>
                <c:pt idx="58">
                  <c:v>1.29</c:v>
                </c:pt>
                <c:pt idx="59">
                  <c:v>1.3900000000000001</c:v>
                </c:pt>
                <c:pt idx="60">
                  <c:v>1.05</c:v>
                </c:pt>
                <c:pt idx="61">
                  <c:v>0.72000000000000031</c:v>
                </c:pt>
                <c:pt idx="62">
                  <c:v>3.0000000000000002E-2</c:v>
                </c:pt>
                <c:pt idx="63">
                  <c:v>-0.27</c:v>
                </c:pt>
                <c:pt idx="64">
                  <c:v>-0.24000000000000007</c:v>
                </c:pt>
                <c:pt idx="65">
                  <c:v>-0.46</c:v>
                </c:pt>
                <c:pt idx="66">
                  <c:v>-0.64000000000000035</c:v>
                </c:pt>
                <c:pt idx="67">
                  <c:v>-0.74000000000000032</c:v>
                </c:pt>
              </c:numCache>
            </c:numRef>
          </c:val>
        </c:ser>
        <c:marker val="1"/>
        <c:axId val="180096000"/>
        <c:axId val="180094464"/>
      </c:lineChart>
      <c:dateAx>
        <c:axId val="180009216"/>
        <c:scaling>
          <c:orientation val="minMax"/>
        </c:scaling>
        <c:axPos val="b"/>
        <c:numFmt formatCode="0.0" sourceLinked="0"/>
        <c:majorTickMark val="none"/>
        <c:tickLblPos val="none"/>
        <c:crossAx val="180092928"/>
        <c:crossesAt val="0"/>
        <c:auto val="1"/>
        <c:lblOffset val="100"/>
      </c:dateAx>
      <c:valAx>
        <c:axId val="180092928"/>
        <c:scaling>
          <c:orientation val="minMax"/>
          <c:max val="3"/>
          <c:min val="-3"/>
        </c:scaling>
        <c:axPos val="l"/>
        <c:numFmt formatCode="0" sourceLinked="0"/>
        <c:majorTickMark val="in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80009216"/>
        <c:crosses val="autoZero"/>
        <c:crossBetween val="between"/>
      </c:valAx>
      <c:valAx>
        <c:axId val="180094464"/>
        <c:scaling>
          <c:orientation val="minMax"/>
          <c:max val="3"/>
          <c:min val="-3"/>
        </c:scaling>
        <c:axPos val="r"/>
        <c:numFmt formatCode="0" sourceLinked="0"/>
        <c:majorTickMark val="in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80096000"/>
        <c:crosses val="max"/>
        <c:crossBetween val="between"/>
        <c:majorUnit val="1"/>
      </c:valAx>
      <c:dateAx>
        <c:axId val="180096000"/>
        <c:scaling>
          <c:orientation val="minMax"/>
        </c:scaling>
        <c:axPos val="b"/>
        <c:numFmt formatCode="yyyy" sourceLinked="0"/>
        <c:majorTickMark val="in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180094464"/>
        <c:crossesAt val="-4"/>
        <c:auto val="1"/>
        <c:lblOffset val="100"/>
        <c:majorUnit val="3"/>
        <c:majorTimeUnit val="years"/>
      </c:date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6.1651234567901239E-2"/>
          <c:y val="4.0568824800379502E-2"/>
          <c:w val="0.59407407407407464"/>
          <c:h val="0.10291787645485494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spPr>
    <a:noFill/>
  </c:spPr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4076747351025721E-2"/>
          <c:y val="2.904243804025795E-2"/>
          <c:w val="0.85184650529794859"/>
          <c:h val="0.86883078805549263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cat>
          <c:val>
            <c:numRef>
              <c:f>Sheet1!$B$2:$B$42</c:f>
              <c:numCache>
                <c:formatCode>General</c:formatCode>
                <c:ptCount val="41"/>
                <c:pt idx="1">
                  <c:v>-0.16940374560260596</c:v>
                </c:pt>
                <c:pt idx="2">
                  <c:v>-0.28973324087852209</c:v>
                </c:pt>
                <c:pt idx="3">
                  <c:v>-0.44968622179460338</c:v>
                </c:pt>
                <c:pt idx="4">
                  <c:v>-0.54172121022874953</c:v>
                </c:pt>
                <c:pt idx="5">
                  <c:v>-0.61551645470614758</c:v>
                </c:pt>
                <c:pt idx="6">
                  <c:v>-0.66668563461866215</c:v>
                </c:pt>
                <c:pt idx="7">
                  <c:v>-0.68828093460448292</c:v>
                </c:pt>
                <c:pt idx="8">
                  <c:v>-0.69204770523920067</c:v>
                </c:pt>
                <c:pt idx="9">
                  <c:v>-0.68051830376534839</c:v>
                </c:pt>
                <c:pt idx="10">
                  <c:v>-0.65522703744558386</c:v>
                </c:pt>
                <c:pt idx="11">
                  <c:v>-0.62084123684173342</c:v>
                </c:pt>
                <c:pt idx="12">
                  <c:v>-0.57974312750701462</c:v>
                </c:pt>
                <c:pt idx="13">
                  <c:v>-0.5339009651836143</c:v>
                </c:pt>
                <c:pt idx="14">
                  <c:v>-0.48557620422064457</c:v>
                </c:pt>
                <c:pt idx="15">
                  <c:v>-0.43629382674636874</c:v>
                </c:pt>
                <c:pt idx="16">
                  <c:v>-0.38729867081960911</c:v>
                </c:pt>
                <c:pt idx="17">
                  <c:v>-0.33968002328314062</c:v>
                </c:pt>
                <c:pt idx="18">
                  <c:v>-0.29420651871529896</c:v>
                </c:pt>
                <c:pt idx="19">
                  <c:v>-0.25144766479345781</c:v>
                </c:pt>
                <c:pt idx="20">
                  <c:v>-0.21181473218233515</c:v>
                </c:pt>
                <c:pt idx="21">
                  <c:v>-0.17555133973584791</c:v>
                </c:pt>
                <c:pt idx="22">
                  <c:v>-0.14277794461052998</c:v>
                </c:pt>
                <c:pt idx="23">
                  <c:v>-0.11351563922265392</c:v>
                </c:pt>
                <c:pt idx="24">
                  <c:v>-8.7699956411989147E-2</c:v>
                </c:pt>
                <c:pt idx="25">
                  <c:v>-6.520308369895049E-2</c:v>
                </c:pt>
                <c:pt idx="26">
                  <c:v>-4.5849698288872705E-2</c:v>
                </c:pt>
                <c:pt idx="27">
                  <c:v>-2.9429496947265571E-2</c:v>
                </c:pt>
                <c:pt idx="28">
                  <c:v>-1.5709728666498442E-2</c:v>
                </c:pt>
                <c:pt idx="29">
                  <c:v>-4.4449501017297804E-3</c:v>
                </c:pt>
                <c:pt idx="30">
                  <c:v>4.6150892476382035E-3</c:v>
                </c:pt>
                <c:pt idx="31">
                  <c:v>1.1718729857989716E-2</c:v>
                </c:pt>
                <c:pt idx="32">
                  <c:v>1.7107255489722702E-2</c:v>
                </c:pt>
                <c:pt idx="33">
                  <c:v>2.1010975795137801E-2</c:v>
                </c:pt>
                <c:pt idx="34">
                  <c:v>2.3646292585875247E-2</c:v>
                </c:pt>
                <c:pt idx="35">
                  <c:v>2.5213709649037342E-2</c:v>
                </c:pt>
                <c:pt idx="36">
                  <c:v>2.5896606466662402E-2</c:v>
                </c:pt>
                <c:pt idx="37">
                  <c:v>2.58606341178317E-2</c:v>
                </c:pt>
                <c:pt idx="38">
                  <c:v>2.5253637967961946E-2</c:v>
                </c:pt>
                <c:pt idx="39">
                  <c:v>2.4205994180888181E-2</c:v>
                </c:pt>
                <c:pt idx="40">
                  <c:v>2.283126598618971E-2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>
              <a:solidFill>
                <a:srgbClr val="B81204"/>
              </a:solidFill>
            </a:ln>
          </c:spPr>
          <c:marker>
            <c:symbol val="none"/>
          </c:marker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cat>
          <c:val>
            <c:numRef>
              <c:f>Sheet1!$C$2:$C$42</c:f>
              <c:numCache>
                <c:formatCode>General</c:formatCode>
                <c:ptCount val="41"/>
                <c:pt idx="1">
                  <c:v>-0.16757974685352831</c:v>
                </c:pt>
                <c:pt idx="2">
                  <c:v>-0.27898772123502241</c:v>
                </c:pt>
                <c:pt idx="3">
                  <c:v>-0.44351135641620409</c:v>
                </c:pt>
                <c:pt idx="4">
                  <c:v>-0.48560546034910457</c:v>
                </c:pt>
                <c:pt idx="5">
                  <c:v>-0.5086861930186285</c:v>
                </c:pt>
                <c:pt idx="6">
                  <c:v>-0.49938018744018847</c:v>
                </c:pt>
                <c:pt idx="7">
                  <c:v>-0.44429566777318275</c:v>
                </c:pt>
                <c:pt idx="8">
                  <c:v>-0.37021959506099722</c:v>
                </c:pt>
                <c:pt idx="9">
                  <c:v>-0.27898341589726577</c:v>
                </c:pt>
                <c:pt idx="10">
                  <c:v>-0.17667478138137171</c:v>
                </c:pt>
                <c:pt idx="11">
                  <c:v>-7.324868820702482E-2</c:v>
                </c:pt>
                <c:pt idx="12">
                  <c:v>2.5465130337155986E-2</c:v>
                </c:pt>
                <c:pt idx="13">
                  <c:v>0.11424904647421712</c:v>
                </c:pt>
                <c:pt idx="14">
                  <c:v>0.18804906230625176</c:v>
                </c:pt>
                <c:pt idx="15">
                  <c:v>0.24394107018302152</c:v>
                </c:pt>
                <c:pt idx="16">
                  <c:v>0.28017189370059731</c:v>
                </c:pt>
                <c:pt idx="17">
                  <c:v>0.29622333195658335</c:v>
                </c:pt>
                <c:pt idx="18">
                  <c:v>0.29296005362511407</c:v>
                </c:pt>
                <c:pt idx="19">
                  <c:v>0.27230276324771269</c:v>
                </c:pt>
                <c:pt idx="20">
                  <c:v>0.23703111886604891</c:v>
                </c:pt>
                <c:pt idx="21">
                  <c:v>0.19058212259313059</c:v>
                </c:pt>
                <c:pt idx="22">
                  <c:v>0.13675374320735614</c:v>
                </c:pt>
                <c:pt idx="23">
                  <c:v>7.9449328750087311E-2</c:v>
                </c:pt>
                <c:pt idx="24">
                  <c:v>2.2438987724012788E-2</c:v>
                </c:pt>
                <c:pt idx="25">
                  <c:v>-3.0861535230682344E-2</c:v>
                </c:pt>
                <c:pt idx="26">
                  <c:v>-7.7564255313681163E-2</c:v>
                </c:pt>
                <c:pt idx="27">
                  <c:v>-0.11543540673367179</c:v>
                </c:pt>
                <c:pt idx="28">
                  <c:v>-0.14297317355737224</c:v>
                </c:pt>
                <c:pt idx="29">
                  <c:v>-0.15943302959260519</c:v>
                </c:pt>
                <c:pt idx="30">
                  <c:v>-0.16480527483260471</c:v>
                </c:pt>
                <c:pt idx="31">
                  <c:v>-0.15975052236510942</c:v>
                </c:pt>
                <c:pt idx="32">
                  <c:v>-0.14550020627395388</c:v>
                </c:pt>
                <c:pt idx="33">
                  <c:v>-0.12373151143777698</c:v>
                </c:pt>
                <c:pt idx="34">
                  <c:v>-9.6426551993816667E-2</c:v>
                </c:pt>
                <c:pt idx="35">
                  <c:v>-6.572560513726998E-2</c:v>
                </c:pt>
                <c:pt idx="36">
                  <c:v>-3.3783844804543356E-2</c:v>
                </c:pt>
                <c:pt idx="37">
                  <c:v>-2.6399099746115952E-3</c:v>
                </c:pt>
                <c:pt idx="38">
                  <c:v>2.5896824247568007E-2</c:v>
                </c:pt>
                <c:pt idx="39">
                  <c:v>5.0335117829625221E-2</c:v>
                </c:pt>
                <c:pt idx="40">
                  <c:v>6.9563634661593932E-2</c:v>
                </c:pt>
              </c:numCache>
            </c:numRef>
          </c:val>
        </c:ser>
        <c:marker val="1"/>
        <c:axId val="180282496"/>
        <c:axId val="180284032"/>
      </c:lineChart>
      <c:lineChart>
        <c:grouping val="standard"/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marker>
            <c:symbol val="none"/>
          </c:marker>
          <c:cat>
            <c:numRef>
              <c:f>Sheet1!$A$2:$A$42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cat>
          <c:val>
            <c:numRef>
              <c:f>Sheet1!$D$2:$D$42</c:f>
              <c:numCache>
                <c:formatCode>General</c:formatCode>
                <c:ptCount val="41"/>
              </c:numCache>
            </c:numRef>
          </c:val>
        </c:ser>
        <c:marker val="1"/>
        <c:axId val="180365184"/>
        <c:axId val="180363648"/>
      </c:lineChart>
      <c:catAx>
        <c:axId val="180282496"/>
        <c:scaling>
          <c:orientation val="minMax"/>
        </c:scaling>
        <c:axPos val="b"/>
        <c:numFmt formatCode="General" sourceLinked="1"/>
        <c:majorTickMark val="in"/>
        <c:tickLblPos val="nextTo"/>
        <c:crossAx val="180284032"/>
        <c:crossesAt val="-1"/>
        <c:auto val="1"/>
        <c:lblAlgn val="ctr"/>
        <c:lblOffset val="100"/>
        <c:tickLblSkip val="4"/>
        <c:tickMarkSkip val="4"/>
      </c:catAx>
      <c:valAx>
        <c:axId val="180284032"/>
        <c:scaling>
          <c:orientation val="minMax"/>
          <c:max val="1"/>
          <c:min val="-1"/>
        </c:scaling>
        <c:axPos val="l"/>
        <c:numFmt formatCode="General" sourceLinked="1"/>
        <c:majorTickMark val="in"/>
        <c:tickLblPos val="nextTo"/>
        <c:crossAx val="180282496"/>
        <c:crossesAt val="1"/>
        <c:crossBetween val="between"/>
        <c:majorUnit val="0.5"/>
      </c:valAx>
      <c:valAx>
        <c:axId val="180363648"/>
        <c:scaling>
          <c:orientation val="minMax"/>
          <c:max val="1"/>
          <c:min val="-1"/>
        </c:scaling>
        <c:axPos val="r"/>
        <c:numFmt formatCode="General" sourceLinked="1"/>
        <c:majorTickMark val="in"/>
        <c:tickLblPos val="nextTo"/>
        <c:crossAx val="180365184"/>
        <c:crosses val="max"/>
        <c:crossBetween val="between"/>
        <c:majorUnit val="0.5"/>
      </c:valAx>
      <c:catAx>
        <c:axId val="180365184"/>
        <c:scaling>
          <c:orientation val="minMax"/>
        </c:scaling>
        <c:axPos val="b"/>
        <c:numFmt formatCode="@" sourceLinked="0"/>
        <c:majorTickMark val="none"/>
        <c:tickLblPos val="none"/>
        <c:crossAx val="180363648"/>
        <c:crossesAt val="0"/>
        <c:auto val="1"/>
        <c:lblAlgn val="ctr"/>
        <c:lblOffset val="100"/>
      </c:catAx>
      <c:spPr>
        <a:ln>
          <a:solidFill>
            <a:schemeClr val="bg2">
              <a:lumMod val="65000"/>
            </a:schemeClr>
          </a:solidFill>
        </a:ln>
      </c:spPr>
    </c:plotArea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6660635594185222"/>
          <c:y val="3.3266367827402152E-2"/>
          <c:w val="0.6699307061948655"/>
          <c:h val="0.72388890209823065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GDP</c:v>
                </c:pt>
              </c:strCache>
            </c:strRef>
          </c:tx>
          <c:spPr>
            <a:ln>
              <a:solidFill>
                <a:srgbClr val="B81204"/>
              </a:solidFill>
            </a:ln>
          </c:spPr>
          <c:marker>
            <c:spPr>
              <a:solidFill>
                <a:srgbClr val="B81204"/>
              </a:solidFill>
              <a:ln>
                <a:solidFill>
                  <a:srgbClr val="B81204"/>
                </a:solidFill>
              </a:ln>
            </c:spPr>
          </c:marker>
          <c:cat>
            <c:strRef>
              <c:f>Sheet1!$A$2:$A$12</c:f>
              <c:strCache>
                <c:ptCount val="11"/>
                <c:pt idx="0">
                  <c:v>1986-2009</c:v>
                </c:pt>
                <c:pt idx="1">
                  <c:v>1987-2009</c:v>
                </c:pt>
                <c:pt idx="2">
                  <c:v>1988-2009</c:v>
                </c:pt>
                <c:pt idx="3">
                  <c:v>1989-2009</c:v>
                </c:pt>
                <c:pt idx="4">
                  <c:v>1990-2009</c:v>
                </c:pt>
                <c:pt idx="5">
                  <c:v>1991-2009</c:v>
                </c:pt>
                <c:pt idx="6">
                  <c:v>1992-2009</c:v>
                </c:pt>
                <c:pt idx="7">
                  <c:v>1993-2009</c:v>
                </c:pt>
                <c:pt idx="8">
                  <c:v>1994-2009</c:v>
                </c:pt>
                <c:pt idx="9">
                  <c:v>1995-2009</c:v>
                </c:pt>
                <c:pt idx="10">
                  <c:v>1996-2009</c:v>
                </c:pt>
              </c:strCache>
            </c:strRef>
          </c:cat>
          <c:val>
            <c:numRef>
              <c:f>Sheet1!$B$2:$B$12</c:f>
              <c:numCache>
                <c:formatCode>0.00</c:formatCode>
                <c:ptCount val="11"/>
                <c:pt idx="0">
                  <c:v>-0.69000000000000017</c:v>
                </c:pt>
                <c:pt idx="1">
                  <c:v>-0.58000000000000007</c:v>
                </c:pt>
                <c:pt idx="2">
                  <c:v>-0.52</c:v>
                </c:pt>
                <c:pt idx="3">
                  <c:v>-0.52</c:v>
                </c:pt>
                <c:pt idx="4">
                  <c:v>-0.46</c:v>
                </c:pt>
                <c:pt idx="5">
                  <c:v>-0.45</c:v>
                </c:pt>
                <c:pt idx="6">
                  <c:v>-0.44</c:v>
                </c:pt>
                <c:pt idx="7">
                  <c:v>-0.74000000000000021</c:v>
                </c:pt>
                <c:pt idx="8">
                  <c:v>-0.70000000000000018</c:v>
                </c:pt>
                <c:pt idx="9">
                  <c:v>-0.69000000000000017</c:v>
                </c:pt>
                <c:pt idx="10">
                  <c:v>-0.51</c:v>
                </c:pt>
              </c:numCache>
            </c:numRef>
          </c:val>
        </c:ser>
        <c:marker val="1"/>
        <c:axId val="180382336"/>
        <c:axId val="180412800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1986-2009</c:v>
                </c:pt>
                <c:pt idx="1">
                  <c:v>1987-2009</c:v>
                </c:pt>
                <c:pt idx="2">
                  <c:v>1988-2009</c:v>
                </c:pt>
                <c:pt idx="3">
                  <c:v>1989-2009</c:v>
                </c:pt>
                <c:pt idx="4">
                  <c:v>1990-2009</c:v>
                </c:pt>
                <c:pt idx="5">
                  <c:v>1991-2009</c:v>
                </c:pt>
                <c:pt idx="6">
                  <c:v>1992-2009</c:v>
                </c:pt>
                <c:pt idx="7">
                  <c:v>1993-2009</c:v>
                </c:pt>
                <c:pt idx="8">
                  <c:v>1994-2009</c:v>
                </c:pt>
                <c:pt idx="9">
                  <c:v>1995-2009</c:v>
                </c:pt>
                <c:pt idx="10">
                  <c:v>1996-2009</c:v>
                </c:pt>
              </c:strCache>
            </c:strRef>
          </c:cat>
          <c:val>
            <c:numRef>
              <c:f>Sheet1!$C$2:$C$12</c:f>
            </c:numRef>
          </c:val>
        </c:ser>
        <c:marker val="1"/>
        <c:axId val="180415872"/>
        <c:axId val="180414336"/>
      </c:lineChart>
      <c:dateAx>
        <c:axId val="180382336"/>
        <c:scaling>
          <c:orientation val="minMax"/>
          <c:min val="1"/>
        </c:scaling>
        <c:axPos val="b"/>
        <c:numFmt formatCode="yyyy" sourceLinked="0"/>
        <c:majorTickMark val="in"/>
        <c:minorTickMark val="in"/>
        <c:tickLblPos val="none"/>
        <c:txPr>
          <a:bodyPr rot="0" vert="horz"/>
          <a:lstStyle/>
          <a:p>
            <a:pPr>
              <a:defRPr/>
            </a:pPr>
            <a:endParaRPr lang="en-US"/>
          </a:p>
        </c:txPr>
        <c:crossAx val="180412800"/>
        <c:crossesAt val="-0.8"/>
        <c:auto val="1"/>
        <c:lblOffset val="100"/>
        <c:baseTimeUnit val="days"/>
        <c:majorUnit val="3"/>
        <c:majorTimeUnit val="years"/>
        <c:minorUnit val="6"/>
        <c:minorTimeUnit val="years"/>
      </c:dateAx>
      <c:valAx>
        <c:axId val="180412800"/>
        <c:scaling>
          <c:orientation val="minMax"/>
        </c:scaling>
        <c:axPos val="l"/>
        <c:numFmt formatCode="0.0" sourceLinked="0"/>
        <c:majorTickMark val="in"/>
        <c:tickLblPos val="nextTo"/>
        <c:crossAx val="180382336"/>
        <c:crosses val="autoZero"/>
        <c:crossBetween val="between"/>
        <c:majorUnit val="0.2"/>
      </c:valAx>
      <c:valAx>
        <c:axId val="180414336"/>
        <c:scaling>
          <c:orientation val="minMax"/>
          <c:max val="0"/>
          <c:min val="-0.8"/>
        </c:scaling>
        <c:axPos val="r"/>
        <c:numFmt formatCode="General" sourceLinked="1"/>
        <c:majorTickMark val="in"/>
        <c:tickLblPos val="nextTo"/>
        <c:crossAx val="180415872"/>
        <c:crosses val="max"/>
        <c:crossBetween val="between"/>
        <c:majorUnit val="0.2"/>
      </c:valAx>
      <c:catAx>
        <c:axId val="180415872"/>
        <c:scaling>
          <c:orientation val="minMax"/>
        </c:scaling>
        <c:delete val="1"/>
        <c:axPos val="b"/>
        <c:numFmt formatCode="dd/mm/yyyy" sourceLinked="1"/>
        <c:tickLblPos val="none"/>
        <c:crossAx val="180414336"/>
        <c:crosses val="autoZero"/>
        <c:auto val="1"/>
        <c:lblAlgn val="ctr"/>
        <c:lblOffset val="100"/>
      </c:cat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5083001898918175"/>
          <c:y val="3.2596824559176001E-2"/>
          <c:w val="0.69833996202163651"/>
          <c:h val="0.7125605973234016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Inflation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1986-2009</c:v>
                </c:pt>
                <c:pt idx="1">
                  <c:v>1987-2009</c:v>
                </c:pt>
                <c:pt idx="2">
                  <c:v>1988-2009</c:v>
                </c:pt>
                <c:pt idx="3">
                  <c:v>1989-2009</c:v>
                </c:pt>
                <c:pt idx="4">
                  <c:v>1990-2009</c:v>
                </c:pt>
                <c:pt idx="5">
                  <c:v>1991-2009</c:v>
                </c:pt>
                <c:pt idx="6">
                  <c:v>1992-2009</c:v>
                </c:pt>
                <c:pt idx="7">
                  <c:v>1993-2009</c:v>
                </c:pt>
                <c:pt idx="8">
                  <c:v>1994-2009</c:v>
                </c:pt>
                <c:pt idx="9">
                  <c:v>1995-2009</c:v>
                </c:pt>
                <c:pt idx="10">
                  <c:v>1996-2009</c:v>
                </c:pt>
              </c:strCache>
            </c:strRef>
          </c:cat>
          <c:val>
            <c:numRef>
              <c:f>Sheet1!$B$2:$B$12</c:f>
              <c:numCache>
                <c:formatCode>0.00</c:formatCode>
                <c:ptCount val="11"/>
                <c:pt idx="0">
                  <c:v>-0.21000000000000005</c:v>
                </c:pt>
                <c:pt idx="1">
                  <c:v>-0.18000000000000005</c:v>
                </c:pt>
                <c:pt idx="2">
                  <c:v>-0.14000000000000001</c:v>
                </c:pt>
                <c:pt idx="3">
                  <c:v>-0.16</c:v>
                </c:pt>
                <c:pt idx="4">
                  <c:v>-0.15000000000000005</c:v>
                </c:pt>
                <c:pt idx="5">
                  <c:v>-0.15000000000000005</c:v>
                </c:pt>
                <c:pt idx="6">
                  <c:v>-0.15000000000000005</c:v>
                </c:pt>
                <c:pt idx="7">
                  <c:v>-0.25</c:v>
                </c:pt>
                <c:pt idx="8">
                  <c:v>-0.25</c:v>
                </c:pt>
                <c:pt idx="9">
                  <c:v>-0.25</c:v>
                </c:pt>
                <c:pt idx="10">
                  <c:v>-0.18000000000000005</c:v>
                </c:pt>
              </c:numCache>
            </c:numRef>
          </c:val>
        </c:ser>
        <c:marker val="1"/>
        <c:axId val="180695424"/>
        <c:axId val="180696960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1986-2009</c:v>
                </c:pt>
                <c:pt idx="1">
                  <c:v>1987-2009</c:v>
                </c:pt>
                <c:pt idx="2">
                  <c:v>1988-2009</c:v>
                </c:pt>
                <c:pt idx="3">
                  <c:v>1989-2009</c:v>
                </c:pt>
                <c:pt idx="4">
                  <c:v>1990-2009</c:v>
                </c:pt>
                <c:pt idx="5">
                  <c:v>1991-2009</c:v>
                </c:pt>
                <c:pt idx="6">
                  <c:v>1992-2009</c:v>
                </c:pt>
                <c:pt idx="7">
                  <c:v>1993-2009</c:v>
                </c:pt>
                <c:pt idx="8">
                  <c:v>1994-2009</c:v>
                </c:pt>
                <c:pt idx="9">
                  <c:v>1995-2009</c:v>
                </c:pt>
                <c:pt idx="10">
                  <c:v>1996-2009</c:v>
                </c:pt>
              </c:strCache>
            </c:strRef>
          </c:cat>
          <c:val>
            <c:numRef>
              <c:f>Sheet1!$C$2:$C$12</c:f>
            </c:numRef>
          </c:val>
        </c:ser>
        <c:marker val="1"/>
        <c:axId val="180343936"/>
        <c:axId val="180698496"/>
      </c:lineChart>
      <c:catAx>
        <c:axId val="180695424"/>
        <c:scaling>
          <c:orientation val="minMax"/>
        </c:scaling>
        <c:axPos val="b"/>
        <c:numFmt formatCode="yyyy\-yyyy" sourceLinked="0"/>
        <c:majorTickMark val="in"/>
        <c:minorTickMark val="in"/>
        <c:tickLblPos val="none"/>
        <c:txPr>
          <a:bodyPr rot="0" vert="horz"/>
          <a:lstStyle/>
          <a:p>
            <a:pPr>
              <a:defRPr/>
            </a:pPr>
            <a:endParaRPr lang="en-US"/>
          </a:p>
        </c:txPr>
        <c:crossAx val="180696960"/>
        <c:crossesAt val="-0.4"/>
        <c:lblAlgn val="ctr"/>
        <c:lblOffset val="100"/>
        <c:tickLblSkip val="3"/>
        <c:tickMarkSkip val="6"/>
      </c:catAx>
      <c:valAx>
        <c:axId val="180696960"/>
        <c:scaling>
          <c:orientation val="minMax"/>
          <c:min val="-0.4"/>
        </c:scaling>
        <c:axPos val="l"/>
        <c:numFmt formatCode="0.0" sourceLinked="0"/>
        <c:majorTickMark val="in"/>
        <c:tickLblPos val="nextTo"/>
        <c:crossAx val="180695424"/>
        <c:crosses val="autoZero"/>
        <c:crossBetween val="between"/>
        <c:majorUnit val="0.1"/>
      </c:valAx>
      <c:valAx>
        <c:axId val="180698496"/>
        <c:scaling>
          <c:orientation val="minMax"/>
          <c:max val="0"/>
          <c:min val="-0.4"/>
        </c:scaling>
        <c:axPos val="r"/>
        <c:numFmt formatCode="General" sourceLinked="1"/>
        <c:majorTickMark val="in"/>
        <c:tickLblPos val="nextTo"/>
        <c:crossAx val="180343936"/>
        <c:crosses val="max"/>
        <c:crossBetween val="between"/>
        <c:majorUnit val="0.1"/>
      </c:valAx>
      <c:catAx>
        <c:axId val="180343936"/>
        <c:scaling>
          <c:orientation val="minMax"/>
        </c:scaling>
        <c:delete val="1"/>
        <c:axPos val="b"/>
        <c:numFmt formatCode="dd/mm/yyyy" sourceLinked="1"/>
        <c:tickLblPos val="none"/>
        <c:crossAx val="180698496"/>
        <c:crosses val="autoZero"/>
        <c:auto val="1"/>
        <c:lblAlgn val="ctr"/>
        <c:lblOffset val="100"/>
      </c:catAx>
      <c:spPr>
        <a:noFill/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369526368574927"/>
          <c:y val="3.1792658990505374E-2"/>
          <c:w val="0.73426013838960003"/>
          <c:h val="0.78861322378215148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GDP</c:v>
                </c:pt>
              </c:strCache>
            </c:strRef>
          </c:tx>
          <c:spPr>
            <a:ln>
              <a:solidFill>
                <a:srgbClr val="B81204"/>
              </a:solidFill>
            </a:ln>
          </c:spPr>
          <c:marker>
            <c:spPr>
              <a:solidFill>
                <a:srgbClr val="B81204"/>
              </a:solidFill>
              <a:ln>
                <a:solidFill>
                  <a:srgbClr val="B81204"/>
                </a:solidFill>
              </a:ln>
            </c:spPr>
          </c:marker>
          <c:cat>
            <c:strRef>
              <c:f>Sheet1!$A$2:$A$12</c:f>
              <c:strCache>
                <c:ptCount val="11"/>
                <c:pt idx="0">
                  <c:v>1986-2009</c:v>
                </c:pt>
                <c:pt idx="1">
                  <c:v>1987-2009</c:v>
                </c:pt>
                <c:pt idx="2">
                  <c:v>1988-2009</c:v>
                </c:pt>
                <c:pt idx="3">
                  <c:v>1989-2009</c:v>
                </c:pt>
                <c:pt idx="4">
                  <c:v>1990-2009</c:v>
                </c:pt>
                <c:pt idx="5">
                  <c:v>1991-2009</c:v>
                </c:pt>
                <c:pt idx="6">
                  <c:v>1992-2009</c:v>
                </c:pt>
                <c:pt idx="7">
                  <c:v>1993-2009</c:v>
                </c:pt>
                <c:pt idx="8">
                  <c:v>1994-2009</c:v>
                </c:pt>
                <c:pt idx="9">
                  <c:v>1995-2009</c:v>
                </c:pt>
                <c:pt idx="10">
                  <c:v>1996-2009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8</c:v>
                </c:pt>
                <c:pt idx="1">
                  <c:v>7</c:v>
                </c:pt>
                <c:pt idx="2">
                  <c:v>7</c:v>
                </c:pt>
                <c:pt idx="3">
                  <c:v>6</c:v>
                </c:pt>
                <c:pt idx="4">
                  <c:v>6</c:v>
                </c:pt>
                <c:pt idx="5">
                  <c:v>6</c:v>
                </c:pt>
                <c:pt idx="6">
                  <c:v>6</c:v>
                </c:pt>
                <c:pt idx="7">
                  <c:v>6</c:v>
                </c:pt>
                <c:pt idx="8">
                  <c:v>6</c:v>
                </c:pt>
                <c:pt idx="9">
                  <c:v>6</c:v>
                </c:pt>
                <c:pt idx="10">
                  <c:v>5</c:v>
                </c:pt>
              </c:numCache>
            </c:numRef>
          </c:val>
        </c:ser>
        <c:marker val="1"/>
        <c:axId val="180734208"/>
        <c:axId val="180736000"/>
      </c:lineChart>
      <c:lineChart>
        <c:grouping val="standard"/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1986-2009</c:v>
                </c:pt>
                <c:pt idx="1">
                  <c:v>1987-2009</c:v>
                </c:pt>
                <c:pt idx="2">
                  <c:v>1988-2009</c:v>
                </c:pt>
                <c:pt idx="3">
                  <c:v>1989-2009</c:v>
                </c:pt>
                <c:pt idx="4">
                  <c:v>1990-2009</c:v>
                </c:pt>
                <c:pt idx="5">
                  <c:v>1991-2009</c:v>
                </c:pt>
                <c:pt idx="6">
                  <c:v>1992-2009</c:v>
                </c:pt>
                <c:pt idx="7">
                  <c:v>1993-2009</c:v>
                </c:pt>
                <c:pt idx="8">
                  <c:v>1994-2009</c:v>
                </c:pt>
                <c:pt idx="9">
                  <c:v>1995-2009</c:v>
                </c:pt>
                <c:pt idx="10">
                  <c:v>1996-2009</c:v>
                </c:pt>
              </c:strCache>
            </c:strRef>
          </c:cat>
          <c:val>
            <c:numRef>
              <c:f>Sheet1!$C$2:$C$12</c:f>
            </c:numRef>
          </c:val>
        </c:ser>
        <c:marker val="1"/>
        <c:axId val="180739072"/>
        <c:axId val="180737536"/>
      </c:lineChart>
      <c:dateAx>
        <c:axId val="180734208"/>
        <c:scaling>
          <c:orientation val="minMax"/>
          <c:min val="1"/>
        </c:scaling>
        <c:axPos val="b"/>
        <c:numFmt formatCode="yyyy\-yyyy" sourceLinked="0"/>
        <c:majorTickMark val="in"/>
        <c:minorTickMark val="in"/>
        <c:tickLblPos val="none"/>
        <c:txPr>
          <a:bodyPr rot="0" vert="horz"/>
          <a:lstStyle/>
          <a:p>
            <a:pPr>
              <a:defRPr/>
            </a:pPr>
            <a:endParaRPr lang="en-US"/>
          </a:p>
        </c:txPr>
        <c:crossAx val="180736000"/>
        <c:crossesAt val="0"/>
        <c:auto val="1"/>
        <c:lblOffset val="100"/>
        <c:majorUnit val="3"/>
        <c:majorTimeUnit val="years"/>
        <c:minorUnit val="6"/>
        <c:minorTimeUnit val="years"/>
      </c:dateAx>
      <c:valAx>
        <c:axId val="180736000"/>
        <c:scaling>
          <c:orientation val="minMax"/>
          <c:max val="14"/>
          <c:min val="0"/>
        </c:scaling>
        <c:axPos val="l"/>
        <c:numFmt formatCode="General" sourceLinked="1"/>
        <c:majorTickMark val="in"/>
        <c:tickLblPos val="nextTo"/>
        <c:crossAx val="180734208"/>
        <c:crosses val="autoZero"/>
        <c:crossBetween val="between"/>
        <c:majorUnit val="2"/>
      </c:valAx>
      <c:valAx>
        <c:axId val="180737536"/>
        <c:scaling>
          <c:orientation val="minMax"/>
          <c:max val="14"/>
          <c:min val="0"/>
        </c:scaling>
        <c:axPos val="r"/>
        <c:numFmt formatCode="General" sourceLinked="1"/>
        <c:majorTickMark val="in"/>
        <c:tickLblPos val="nextTo"/>
        <c:crossAx val="180739072"/>
        <c:crosses val="max"/>
        <c:crossBetween val="between"/>
        <c:majorUnit val="2"/>
      </c:valAx>
      <c:catAx>
        <c:axId val="180739072"/>
        <c:scaling>
          <c:orientation val="minMax"/>
        </c:scaling>
        <c:delete val="1"/>
        <c:axPos val="b"/>
        <c:numFmt formatCode="dd/mm/yyyy" sourceLinked="1"/>
        <c:tickLblPos val="none"/>
        <c:crossAx val="180737536"/>
        <c:crosses val="autoZero"/>
        <c:auto val="1"/>
        <c:lblAlgn val="ctr"/>
        <c:lblOffset val="100"/>
      </c:cat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0.08911</cdr:x>
      <cdr:y>0.78363</cdr:y>
    </cdr:from>
    <cdr:to>
      <cdr:x>0.96244</cdr:x>
      <cdr:y>0.98409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60040" y="3096344"/>
          <a:ext cx="3528392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800" dirty="0" smtClean="0"/>
            <a:t> 1986-    1989-</a:t>
          </a:r>
          <a:r>
            <a:rPr lang="nb-NO" sz="1800" dirty="0"/>
            <a:t> </a:t>
          </a:r>
          <a:r>
            <a:rPr lang="nb-NO" sz="1800" dirty="0" smtClean="0"/>
            <a:t>   1992-   1995-</a:t>
          </a:r>
        </a:p>
        <a:p xmlns:a="http://schemas.openxmlformats.org/drawingml/2006/main">
          <a:r>
            <a:rPr lang="nb-NO" sz="1800" dirty="0" smtClean="0"/>
            <a:t> 2009      2009     2009</a:t>
          </a:r>
          <a:r>
            <a:rPr lang="nb-NO" sz="1800" dirty="0"/>
            <a:t> </a:t>
          </a:r>
          <a:r>
            <a:rPr lang="nb-NO" sz="1800" dirty="0" smtClean="0"/>
            <a:t>   2009 </a:t>
          </a:r>
          <a:r>
            <a:rPr lang="nb-NO" sz="1100" dirty="0" smtClean="0"/>
            <a:t>			</a:t>
          </a:r>
          <a:endParaRPr lang="nb-NO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0.1069</cdr:x>
      <cdr:y>0.75439</cdr:y>
    </cdr:from>
    <cdr:to>
      <cdr:x>0.97988</cdr:x>
      <cdr:y>0.94737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2048" y="3096344"/>
          <a:ext cx="3528392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800" dirty="0" smtClean="0"/>
            <a:t> 1986-    1989-</a:t>
          </a:r>
          <a:r>
            <a:rPr lang="nb-NO" sz="1800" dirty="0"/>
            <a:t> </a:t>
          </a:r>
          <a:r>
            <a:rPr lang="nb-NO" sz="1800" dirty="0" smtClean="0"/>
            <a:t>   1992-   1995-</a:t>
          </a:r>
        </a:p>
        <a:p xmlns:a="http://schemas.openxmlformats.org/drawingml/2006/main">
          <a:r>
            <a:rPr lang="nb-NO" sz="1800" dirty="0" smtClean="0"/>
            <a:t> 2009      2009     2009</a:t>
          </a:r>
          <a:r>
            <a:rPr lang="nb-NO" sz="1800" dirty="0"/>
            <a:t> </a:t>
          </a:r>
          <a:r>
            <a:rPr lang="nb-NO" sz="1800" dirty="0" smtClean="0"/>
            <a:t>   2009 </a:t>
          </a:r>
          <a:r>
            <a:rPr lang="nb-NO" sz="1100" dirty="0" smtClean="0"/>
            <a:t>			</a:t>
          </a:r>
          <a:endParaRPr lang="nb-NO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0.09167</cdr:x>
      <cdr:y>0.83759</cdr:y>
    </cdr:from>
    <cdr:to>
      <cdr:x>0.96501</cdr:x>
      <cdr:y>0.97869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0384" y="3342357"/>
          <a:ext cx="3528418" cy="563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800" dirty="0" smtClean="0"/>
            <a:t> 1986-    1989-</a:t>
          </a:r>
          <a:r>
            <a:rPr lang="nb-NO" sz="1800" dirty="0"/>
            <a:t> </a:t>
          </a:r>
          <a:r>
            <a:rPr lang="nb-NO" sz="1800" dirty="0" smtClean="0"/>
            <a:t>   1992-   1995-</a:t>
          </a:r>
        </a:p>
        <a:p xmlns:a="http://schemas.openxmlformats.org/drawingml/2006/main">
          <a:r>
            <a:rPr lang="nb-NO" sz="1800" dirty="0" smtClean="0"/>
            <a:t> 2009      2009     2009</a:t>
          </a:r>
          <a:r>
            <a:rPr lang="nb-NO" sz="1800" dirty="0"/>
            <a:t> </a:t>
          </a:r>
          <a:r>
            <a:rPr lang="nb-NO" sz="1800" dirty="0" smtClean="0"/>
            <a:t>   2009 </a:t>
          </a:r>
          <a:r>
            <a:rPr lang="nb-NO" sz="1100" dirty="0" smtClean="0"/>
            <a:t>			</a:t>
          </a:r>
          <a:endParaRPr lang="nb-NO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0.18977</cdr:x>
      <cdr:y>0.26272</cdr:y>
    </cdr:from>
    <cdr:to>
      <cdr:x>0.40373</cdr:x>
      <cdr:y>0.3721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92088" y="1038101"/>
          <a:ext cx="893039" cy="4321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nb-NO" sz="1400" b="1" dirty="0" smtClean="0">
              <a:solidFill>
                <a:srgbClr val="FF0000"/>
              </a:solidFill>
            </a:rPr>
            <a:t>NEMO</a:t>
          </a:r>
          <a:endParaRPr lang="nb-NO" sz="1400" b="1" dirty="0">
            <a:solidFill>
              <a:srgbClr val="FF0000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0.29825</cdr:x>
      <cdr:y>0.29917</cdr:y>
    </cdr:from>
    <cdr:to>
      <cdr:x>0.51221</cdr:x>
      <cdr:y>0.40523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224136" y="1182117"/>
          <a:ext cx="878189" cy="419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Univers 45 Light"/>
              <a:ea typeface="ヒラギノ角ゴ Pro W3"/>
            </a:defRPr>
          </a:lvl1pPr>
          <a:lvl2pPr marL="457200" indent="0">
            <a:defRPr sz="1100">
              <a:latin typeface="Univers 45 Light"/>
              <a:ea typeface="ヒラギノ角ゴ Pro W3"/>
            </a:defRPr>
          </a:lvl2pPr>
          <a:lvl3pPr marL="914400" indent="0">
            <a:defRPr sz="1100">
              <a:latin typeface="Univers 45 Light"/>
              <a:ea typeface="ヒラギノ角ゴ Pro W3"/>
            </a:defRPr>
          </a:lvl3pPr>
          <a:lvl4pPr marL="1371600" indent="0">
            <a:defRPr sz="1100">
              <a:latin typeface="Univers 45 Light"/>
              <a:ea typeface="ヒラギノ角ゴ Pro W3"/>
            </a:defRPr>
          </a:lvl4pPr>
          <a:lvl5pPr marL="1828800" indent="0">
            <a:defRPr sz="1100">
              <a:latin typeface="Univers 45 Light"/>
              <a:ea typeface="ヒラギノ角ゴ Pro W3"/>
            </a:defRPr>
          </a:lvl5pPr>
          <a:lvl6pPr marL="2286000" indent="0">
            <a:defRPr sz="1100">
              <a:latin typeface="Univers 45 Light"/>
              <a:ea typeface="ヒラギノ角ゴ Pro W3"/>
            </a:defRPr>
          </a:lvl6pPr>
          <a:lvl7pPr marL="2743200" indent="0">
            <a:defRPr sz="1100">
              <a:latin typeface="Univers 45 Light"/>
              <a:ea typeface="ヒラギノ角ゴ Pro W3"/>
            </a:defRPr>
          </a:lvl7pPr>
          <a:lvl8pPr marL="3200400" indent="0">
            <a:defRPr sz="1100">
              <a:latin typeface="Univers 45 Light"/>
              <a:ea typeface="ヒラギノ角ゴ Pro W3"/>
            </a:defRPr>
          </a:lvl8pPr>
          <a:lvl9pPr marL="3657600" indent="0">
            <a:defRPr sz="1100">
              <a:latin typeface="Univers 45 Light"/>
              <a:ea typeface="ヒラギノ角ゴ Pro W3"/>
            </a:defRPr>
          </a:lvl9pPr>
        </a:lstStyle>
        <a:p xmlns:a="http://schemas.openxmlformats.org/drawingml/2006/main">
          <a:r>
            <a:rPr lang="nb-NO" sz="1400" b="1" dirty="0" smtClean="0">
              <a:solidFill>
                <a:srgbClr val="FF0000"/>
              </a:solidFill>
            </a:rPr>
            <a:t>NEMO</a:t>
          </a:r>
          <a:endParaRPr lang="nb-NO" sz="1400" b="1" dirty="0">
            <a:solidFill>
              <a:srgbClr val="FF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8F028-87EF-4AC1-B09D-C07C2FA0D7C9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67A04-06C6-4A37-9428-53672E27F7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04C7F-DA50-4393-9433-97E1408F7CB3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BEAC59-0E00-4736-93D0-37118C4989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1</a:t>
            </a:fld>
            <a:endParaRPr lang="nb-NO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  <a:p>
            <a:pPr>
              <a:buFontTx/>
              <a:buChar char="-"/>
            </a:pPr>
            <a:r>
              <a:rPr lang="nb-NO" smtClean="0"/>
              <a:t> </a:t>
            </a:r>
            <a:r>
              <a:rPr lang="en-GB" smtClean="0">
                <a:solidFill>
                  <a:srgbClr val="000000"/>
                </a:solidFill>
              </a:rPr>
              <a:t>Bjørnland and Bjørnland and Jacobsen have looked at the transmission mechanisms in the Norwegian economy by using a structural VAR model</a:t>
            </a:r>
            <a:endParaRPr lang="nb-NO" baseline="0" dirty="0" smtClean="0">
              <a:solidFill>
                <a:srgbClr val="000000"/>
              </a:solidFill>
            </a:endParaRPr>
          </a:p>
          <a:p>
            <a:pPr>
              <a:buFontTx/>
              <a:buChar char="-"/>
            </a:pPr>
            <a:endParaRPr lang="nb-NO" dirty="0" smtClean="0"/>
          </a:p>
          <a:p>
            <a:endParaRPr lang="nb-N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11</a:t>
            </a:fld>
            <a:endParaRPr lang="nb-N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12</a:t>
            </a:fld>
            <a:endParaRPr lang="nb-N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D4AB-5B9F-4A3E-BA1A-B20B45EC4233}" type="slidenum">
              <a:rPr lang="nb-NO" smtClean="0"/>
              <a:pPr/>
              <a:t>2</a:t>
            </a:fld>
            <a:endParaRPr lang="nb-N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EAC59-0E00-4736-93D0-37118C49890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1472" y="2143116"/>
            <a:ext cx="7772400" cy="869947"/>
          </a:xfrm>
        </p:spPr>
        <p:txBody>
          <a:bodyPr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Tittel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foredraget</a:t>
            </a:r>
            <a:r>
              <a:rPr lang="en-US" dirty="0" smtClean="0"/>
              <a:t>/</a:t>
            </a:r>
            <a:r>
              <a:rPr lang="en-US" dirty="0" err="1" smtClean="0"/>
              <a:t>møtet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1472" y="3143248"/>
            <a:ext cx="6400800" cy="471494"/>
          </a:xfrm>
        </p:spPr>
        <p:txBody>
          <a:bodyPr>
            <a:normAutofit/>
          </a:bodyPr>
          <a:lstStyle>
            <a:lvl1pPr marL="0" indent="0" algn="l">
              <a:buNone/>
              <a:defRPr sz="2400" i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Forfatternavn, sted, dato</a:t>
            </a:r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unntekst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-7546" y="6440934"/>
            <a:ext cx="9160172" cy="4256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6176" y="6468364"/>
            <a:ext cx="38225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86776" y="6468494"/>
            <a:ext cx="4086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67C63E5-1001-469B-A44B-A966FECD62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87B255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87B255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87B255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87B255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87B255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Monetary policy and interrelationships in the Norwegian economy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Governor Øystein Olsen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00"/>
                </a:solidFill>
              </a:rPr>
              <a:t>Wage growth and inflation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100" baseline="30000" dirty="0" smtClean="0"/>
              <a:t> Percentage deviation from trend</a:t>
            </a:r>
            <a:endParaRPr lang="en-GB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903640" y="6165304"/>
            <a:ext cx="3240360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GB" sz="1200" smtClean="0">
                <a:solidFill>
                  <a:prstClr val="black"/>
                </a:solidFill>
              </a:rPr>
              <a:t>Sources: Statistics Norway and Norges Bank</a:t>
            </a:r>
            <a:endParaRPr lang="nb-NO" sz="1200" kern="1200" dirty="0">
              <a:solidFill>
                <a:srgbClr val="B81204"/>
              </a:solidFill>
              <a:latin typeface="Univers 45 Ligh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The interest rate is an endogenous variable</a:t>
            </a:r>
            <a:endParaRPr lang="nb-NO" dirty="0" smtClean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spcAft>
                <a:spcPts val="600"/>
              </a:spcAft>
              <a:buNone/>
            </a:pPr>
            <a:r>
              <a:rPr lang="en-GB" dirty="0" smtClean="0">
                <a:solidFill>
                  <a:srgbClr val="000000"/>
                </a:solidFill>
              </a:rPr>
              <a:t>The effect of a change in the interest rate depends on:</a:t>
            </a:r>
          </a:p>
          <a:p>
            <a:pPr>
              <a:spcAft>
                <a:spcPts val="600"/>
              </a:spcAft>
            </a:pPr>
            <a:r>
              <a:rPr lang="en-GB" dirty="0" smtClean="0">
                <a:solidFill>
                  <a:srgbClr val="000000"/>
                </a:solidFill>
              </a:rPr>
              <a:t>The reason for the change</a:t>
            </a:r>
            <a:endParaRPr lang="nb-NO" dirty="0" smtClean="0">
              <a:solidFill>
                <a:srgbClr val="000000"/>
              </a:solidFill>
            </a:endParaRPr>
          </a:p>
          <a:p>
            <a:pPr>
              <a:spcAft>
                <a:spcPts val="600"/>
              </a:spcAft>
            </a:pPr>
            <a:r>
              <a:rPr lang="en-GB" dirty="0" smtClean="0">
                <a:solidFill>
                  <a:srgbClr val="000000"/>
                </a:solidFill>
              </a:rPr>
              <a:t>Whether the change is a surprise</a:t>
            </a:r>
            <a:endParaRPr lang="nb-NO" dirty="0" smtClean="0">
              <a:solidFill>
                <a:srgbClr val="000000"/>
              </a:solidFill>
            </a:endParaRPr>
          </a:p>
          <a:p>
            <a:pPr>
              <a:spcAft>
                <a:spcPts val="600"/>
              </a:spcAft>
            </a:pPr>
            <a:r>
              <a:rPr lang="en-GB" dirty="0" smtClean="0">
                <a:solidFill>
                  <a:srgbClr val="000000"/>
                </a:solidFill>
              </a:rPr>
              <a:t>Whether the change is temporary or of long duration</a:t>
            </a:r>
            <a:endParaRPr lang="nb-NO" dirty="0" smtClean="0">
              <a:solidFill>
                <a:srgbClr val="000000"/>
              </a:solidFill>
            </a:endParaRPr>
          </a:p>
          <a:p>
            <a:pPr lvl="1"/>
            <a:endParaRPr lang="nb-NO" dirty="0" smtClean="0"/>
          </a:p>
          <a:p>
            <a:pPr>
              <a:buNone/>
            </a:pPr>
            <a:endParaRPr lang="nb-NO" dirty="0" smtClean="0"/>
          </a:p>
          <a:p>
            <a:pPr lvl="1">
              <a:buNone/>
            </a:pPr>
            <a:endParaRPr lang="nb-NO" dirty="0" smtClean="0"/>
          </a:p>
          <a:p>
            <a:endParaRPr lang="nb-NO" dirty="0" smtClean="0"/>
          </a:p>
          <a:p>
            <a:pPr>
              <a:buNone/>
            </a:pPr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0000"/>
                </a:solidFill>
              </a:rPr>
              <a:t>VAR model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sz="2400" dirty="0" smtClean="0">
                <a:solidFill>
                  <a:srgbClr val="000000"/>
                </a:solidFill>
              </a:rPr>
              <a:t>(vector </a:t>
            </a:r>
            <a:r>
              <a:rPr lang="en-GB" sz="2400" dirty="0" smtClean="0"/>
              <a:t>autoregressive</a:t>
            </a:r>
            <a:r>
              <a:rPr lang="en-GB" sz="2400" dirty="0" smtClean="0">
                <a:solidFill>
                  <a:srgbClr val="000000"/>
                </a:solidFill>
              </a:rPr>
              <a:t> model, structural)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Mainland GDP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Inflation (CPI-ATE)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Exchange rate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Interest rate</a:t>
            </a:r>
          </a:p>
          <a:p>
            <a:endParaRPr lang="nb-NO" dirty="0" smtClean="0"/>
          </a:p>
          <a:p>
            <a:endParaRPr lang="nb-NO" dirty="0" smtClean="0"/>
          </a:p>
          <a:p>
            <a:pPr lvl="1">
              <a:buNone/>
            </a:pPr>
            <a:endParaRPr lang="nb-NO" dirty="0" smtClean="0"/>
          </a:p>
          <a:p>
            <a:endParaRPr lang="nb-NO" dirty="0" smtClean="0"/>
          </a:p>
          <a:p>
            <a:pPr>
              <a:buNone/>
            </a:pPr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Isolated effect on GDP of an interest rate increase in two different VAR models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200" dirty="0" smtClean="0"/>
              <a:t>Per cent</a:t>
            </a:r>
            <a:endParaRPr lang="nb-NO" sz="2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339752" y="2564904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>
                <a:solidFill>
                  <a:srgbClr val="B81204"/>
                </a:solidFill>
              </a:rPr>
              <a:t>Estimation</a:t>
            </a:r>
            <a:r>
              <a:rPr lang="nb-NO" dirty="0" smtClean="0">
                <a:solidFill>
                  <a:srgbClr val="B81204"/>
                </a:solidFill>
              </a:rPr>
              <a:t> </a:t>
            </a:r>
            <a:r>
              <a:rPr lang="nb-NO" dirty="0" err="1" smtClean="0">
                <a:solidFill>
                  <a:srgbClr val="B81204"/>
                </a:solidFill>
              </a:rPr>
              <a:t>period</a:t>
            </a:r>
            <a:r>
              <a:rPr lang="nb-NO" dirty="0" smtClean="0">
                <a:solidFill>
                  <a:srgbClr val="B81204"/>
                </a:solidFill>
              </a:rPr>
              <a:t> 1996-2009</a:t>
            </a:r>
            <a:endParaRPr lang="en-US" dirty="0">
              <a:solidFill>
                <a:srgbClr val="B81204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1880" y="4797152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>
                <a:solidFill>
                  <a:schemeClr val="accent1"/>
                </a:solidFill>
              </a:rPr>
              <a:t>Estimation</a:t>
            </a:r>
            <a:r>
              <a:rPr lang="nb-NO" dirty="0" smtClean="0">
                <a:solidFill>
                  <a:schemeClr val="accent1"/>
                </a:solidFill>
              </a:rPr>
              <a:t> </a:t>
            </a:r>
            <a:r>
              <a:rPr lang="nb-NO" dirty="0" err="1" smtClean="0">
                <a:solidFill>
                  <a:schemeClr val="accent1"/>
                </a:solidFill>
              </a:rPr>
              <a:t>period</a:t>
            </a:r>
            <a:r>
              <a:rPr lang="nb-NO" dirty="0" smtClean="0">
                <a:solidFill>
                  <a:schemeClr val="accent1"/>
                </a:solidFill>
              </a:rPr>
              <a:t> 1986-2009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35896" y="609329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Quarters</a:t>
            </a:r>
            <a:endParaRPr lang="nb-NO" dirty="0"/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5910258" y="6165304"/>
            <a:ext cx="3233742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err="1" smtClean="0"/>
              <a:t>Source</a:t>
            </a:r>
            <a:r>
              <a:rPr lang="nb-NO" sz="1200" dirty="0" smtClean="0"/>
              <a:t>: Norges Bank</a:t>
            </a:r>
            <a:endParaRPr lang="nb-NO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900" dirty="0" smtClean="0">
                <a:solidFill>
                  <a:srgbClr val="000000"/>
                </a:solidFill>
              </a:rPr>
              <a:t>Maximum impact of a 1 percentage point interest rate increase, different estimation periods</a:t>
            </a:r>
            <a:endParaRPr lang="nb-NO" sz="29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nb-NO" sz="2600" b="0" dirty="0" smtClean="0"/>
              <a:t>GDP</a:t>
            </a:r>
          </a:p>
          <a:p>
            <a:pPr algn="ctr"/>
            <a:r>
              <a:rPr lang="nb-NO" sz="2000" b="0" dirty="0" smtClean="0"/>
              <a:t>Per cent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57200" y="2174874"/>
          <a:ext cx="4040188" cy="4350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nb-NO" sz="2800" b="0" dirty="0" err="1" smtClean="0"/>
              <a:t>Inflation</a:t>
            </a:r>
            <a:endParaRPr lang="nb-NO" sz="2800" b="0" dirty="0" smtClean="0"/>
          </a:p>
          <a:p>
            <a:pPr algn="ctr"/>
            <a:r>
              <a:rPr lang="nb-NO" sz="2200" b="0" dirty="0" err="1" smtClean="0"/>
              <a:t>Percentage</a:t>
            </a:r>
            <a:r>
              <a:rPr lang="nb-NO" sz="2200" b="0" dirty="0" smtClean="0"/>
              <a:t> </a:t>
            </a:r>
            <a:r>
              <a:rPr lang="nb-NO" sz="2200" b="0" dirty="0" err="1" smtClean="0"/>
              <a:t>points</a:t>
            </a:r>
            <a:endParaRPr lang="nb-NO" sz="2200" b="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</p:nvPr>
        </p:nvGraphicFramePr>
        <p:xfrm>
          <a:off x="4645025" y="2174874"/>
          <a:ext cx="4041775" cy="4350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5910258" y="6165304"/>
            <a:ext cx="3233742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err="1" smtClean="0"/>
              <a:t>Source</a:t>
            </a:r>
            <a:r>
              <a:rPr lang="nb-NO" sz="1200" dirty="0" smtClean="0"/>
              <a:t>: Norges Bank</a:t>
            </a:r>
            <a:endParaRPr lang="nb-NO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3635896" y="5589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r>
              <a:rPr lang="en-GB" sz="3000" dirty="0" smtClean="0"/>
              <a:t>Number of quarters to maximum effect of interest rate change, different estimation periods</a:t>
            </a:r>
            <a:endParaRPr lang="nb-NO" sz="3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nb-NO" b="0" dirty="0" smtClean="0"/>
              <a:t>GDP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90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nb-NO" b="0" dirty="0" err="1" smtClean="0"/>
              <a:t>Inflation</a:t>
            </a:r>
            <a:endParaRPr lang="nb-NO" b="0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90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5910258" y="6237312"/>
            <a:ext cx="3233742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err="1" smtClean="0"/>
              <a:t>Source</a:t>
            </a:r>
            <a:r>
              <a:rPr lang="nb-NO" sz="1200" dirty="0" smtClean="0"/>
              <a:t>: Norges </a:t>
            </a:r>
            <a:r>
              <a:rPr lang="nb-NO" sz="1200" dirty="0"/>
              <a:t>Bank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5076056" y="5589240"/>
            <a:ext cx="3528392" cy="57606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 dirty="0" smtClean="0"/>
              <a:t> 1986-    1989-</a:t>
            </a:r>
            <a:r>
              <a:rPr lang="nb-NO" sz="1800" dirty="0"/>
              <a:t> </a:t>
            </a:r>
            <a:r>
              <a:rPr lang="nb-NO" sz="1800" dirty="0" smtClean="0"/>
              <a:t>   1992-   1995-</a:t>
            </a:r>
          </a:p>
          <a:p>
            <a:r>
              <a:rPr lang="nb-NO" sz="1800" dirty="0" smtClean="0"/>
              <a:t> 2009      2009     2009</a:t>
            </a:r>
            <a:r>
              <a:rPr lang="nb-NO" sz="1800" dirty="0"/>
              <a:t> </a:t>
            </a:r>
            <a:r>
              <a:rPr lang="nb-NO" sz="1800" dirty="0" smtClean="0"/>
              <a:t>   2009 </a:t>
            </a:r>
            <a:r>
              <a:rPr lang="nb-NO" sz="1100" dirty="0" smtClean="0"/>
              <a:t>			</a:t>
            </a:r>
            <a:endParaRPr lang="nb-NO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Effect of monetary policy shocks, different models/estimation periods </a:t>
            </a:r>
            <a:endParaRPr lang="nb-NO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nb-NO" sz="6800" dirty="0" smtClean="0"/>
          </a:p>
          <a:p>
            <a:endParaRPr lang="nb-NO" sz="6800" dirty="0" smtClean="0"/>
          </a:p>
          <a:p>
            <a:pPr algn="ctr"/>
            <a:endParaRPr lang="nb-NO" sz="6800" dirty="0" smtClean="0"/>
          </a:p>
          <a:p>
            <a:pPr algn="ctr"/>
            <a:r>
              <a:rPr lang="nb-NO" sz="8800" b="0" dirty="0" smtClean="0"/>
              <a:t>GDP</a:t>
            </a:r>
          </a:p>
          <a:p>
            <a:pPr algn="ctr"/>
            <a:r>
              <a:rPr lang="nb-NO" sz="6800" b="0" dirty="0" smtClean="0"/>
              <a:t>Per cent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251520" y="2174875"/>
          <a:ext cx="424586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nb-NO" sz="2800" b="0" dirty="0" err="1" smtClean="0"/>
              <a:t>Inflation</a:t>
            </a:r>
            <a:endParaRPr lang="nb-NO" sz="2800" b="0" dirty="0" smtClean="0"/>
          </a:p>
          <a:p>
            <a:pPr algn="ctr"/>
            <a:r>
              <a:rPr lang="nb-NO" sz="2200" b="0" dirty="0" err="1" smtClean="0"/>
              <a:t>Percentage</a:t>
            </a:r>
            <a:r>
              <a:rPr lang="nb-NO" sz="2200" b="0" dirty="0" smtClean="0"/>
              <a:t> </a:t>
            </a:r>
            <a:r>
              <a:rPr lang="nb-NO" sz="2200" b="0" dirty="0" err="1" smtClean="0"/>
              <a:t>points</a:t>
            </a:r>
            <a:endParaRPr lang="nb-NO" sz="2200" b="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175447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79712" y="60932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mtClean="0"/>
              <a:t>Quarters</a:t>
            </a:r>
            <a:endParaRPr lang="nb-NO" dirty="0"/>
          </a:p>
        </p:txBody>
      </p:sp>
      <p:sp>
        <p:nvSpPr>
          <p:cNvPr id="10" name="TextBox 9"/>
          <p:cNvSpPr txBox="1"/>
          <p:nvPr/>
        </p:nvSpPr>
        <p:spPr>
          <a:xfrm>
            <a:off x="6228184" y="60932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mtClean="0"/>
              <a:t>Quarters</a:t>
            </a:r>
            <a:endParaRPr lang="nb-NO" dirty="0"/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5910258" y="6165304"/>
            <a:ext cx="3233742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smtClean="0"/>
              <a:t>Source: Norges Bank</a:t>
            </a:r>
            <a:endParaRPr lang="nb-NO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NEMO (Norwegian Economy Model)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641379"/>
          </a:xfrm>
        </p:spPr>
        <p:txBody>
          <a:bodyPr>
            <a:normAutofit fontScale="85000" lnSpcReduction="20000"/>
          </a:bodyPr>
          <a:lstStyle/>
          <a:p>
            <a:pPr lvl="1">
              <a:buNone/>
            </a:pPr>
            <a:endParaRPr lang="nb-NO" sz="2800" dirty="0" smtClean="0"/>
          </a:p>
          <a:p>
            <a:pPr lvl="1">
              <a:spcAft>
                <a:spcPts val="600"/>
              </a:spcAft>
            </a:pPr>
            <a:r>
              <a:rPr lang="en-GB" sz="2800" dirty="0" smtClean="0">
                <a:solidFill>
                  <a:srgbClr val="000000"/>
                </a:solidFill>
              </a:rPr>
              <a:t>General equilibrium model (DSGE)</a:t>
            </a:r>
          </a:p>
          <a:p>
            <a:pPr lvl="1">
              <a:spcAft>
                <a:spcPts val="600"/>
              </a:spcAft>
            </a:pPr>
            <a:endParaRPr lang="en-GB" sz="2800" dirty="0" smtClean="0"/>
          </a:p>
          <a:p>
            <a:pPr lvl="1"/>
            <a:r>
              <a:rPr lang="en-GB" sz="2800" dirty="0" smtClean="0">
                <a:solidFill>
                  <a:srgbClr val="000000"/>
                </a:solidFill>
              </a:rPr>
              <a:t>Forward-looking participants</a:t>
            </a:r>
          </a:p>
          <a:p>
            <a:pPr lvl="1"/>
            <a:endParaRPr lang="en-GB" sz="2800" dirty="0" smtClean="0"/>
          </a:p>
          <a:p>
            <a:pPr lvl="1"/>
            <a:r>
              <a:rPr lang="en-GB" sz="2800" dirty="0" smtClean="0">
                <a:solidFill>
                  <a:srgbClr val="000000"/>
                </a:solidFill>
              </a:rPr>
              <a:t>Monetary policy controls inflation and gives weight to stabilising output</a:t>
            </a:r>
            <a:endParaRPr lang="en-GB" sz="2800" dirty="0" smtClean="0"/>
          </a:p>
          <a:p>
            <a:pPr lvl="1"/>
            <a:endParaRPr lang="en-GB" sz="2800" dirty="0" smtClean="0"/>
          </a:p>
          <a:p>
            <a:pPr lvl="1"/>
            <a:r>
              <a:rPr lang="en-GB" sz="2800" dirty="0" smtClean="0">
                <a:solidFill>
                  <a:srgbClr val="000000"/>
                </a:solidFill>
              </a:rPr>
              <a:t>No long-term trade-off between inflation and unemployment</a:t>
            </a:r>
          </a:p>
          <a:p>
            <a:pPr lvl="1">
              <a:buNone/>
            </a:pPr>
            <a:endParaRPr lang="en-GB" sz="2800" dirty="0" smtClean="0">
              <a:solidFill>
                <a:srgbClr val="000000"/>
              </a:solidFill>
            </a:endParaRPr>
          </a:p>
          <a:p>
            <a:pPr lvl="1"/>
            <a:r>
              <a:rPr lang="en-GB" sz="2800" dirty="0" smtClean="0"/>
              <a:t>Estimated on Norwegian data</a:t>
            </a:r>
            <a:endParaRPr lang="en-GB" sz="2800" dirty="0" smtClean="0">
              <a:solidFill>
                <a:srgbClr val="000000"/>
              </a:solidFill>
            </a:endParaRPr>
          </a:p>
          <a:p>
            <a:pPr lvl="1"/>
            <a:endParaRPr lang="nb-NO" sz="2800" dirty="0" smtClean="0"/>
          </a:p>
          <a:p>
            <a:pPr lvl="1"/>
            <a:endParaRPr lang="nb-NO" sz="2800" dirty="0" smtClean="0"/>
          </a:p>
          <a:p>
            <a:pPr lvl="1"/>
            <a:endParaRPr lang="nb-NO" sz="2800" dirty="0" smtClean="0"/>
          </a:p>
          <a:p>
            <a:pPr lvl="1">
              <a:buNone/>
            </a:pPr>
            <a:endParaRPr lang="nb-NO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Effect of monetary policy shocks in the VAR models and in NEMO</a:t>
            </a:r>
            <a:endParaRPr lang="nb-NO" sz="20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nb-NO" sz="2800" b="0" dirty="0" smtClean="0"/>
              <a:t>GDP</a:t>
            </a:r>
          </a:p>
          <a:p>
            <a:pPr algn="ctr"/>
            <a:r>
              <a:rPr lang="nb-NO" sz="2200" b="0" dirty="0" smtClean="0"/>
              <a:t>Per cent</a:t>
            </a:r>
            <a:endParaRPr lang="en-US" sz="2200" b="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</p:nvPr>
        </p:nvGraphicFramePr>
        <p:xfrm>
          <a:off x="323528" y="2174875"/>
          <a:ext cx="4173860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nb-NO" sz="3100" b="0" dirty="0" err="1" smtClean="0"/>
              <a:t>Inflation</a:t>
            </a:r>
            <a:endParaRPr lang="nb-NO" sz="3100" b="0" dirty="0" smtClean="0"/>
          </a:p>
          <a:p>
            <a:pPr algn="ctr"/>
            <a:r>
              <a:rPr lang="nb-NO" b="0" dirty="0" err="1" smtClean="0"/>
              <a:t>Percentage</a:t>
            </a:r>
            <a:r>
              <a:rPr lang="nb-NO" b="0" dirty="0" smtClean="0"/>
              <a:t> </a:t>
            </a:r>
            <a:r>
              <a:rPr lang="nb-NO" b="0" dirty="0" err="1" smtClean="0"/>
              <a:t>points</a:t>
            </a:r>
            <a:endParaRPr lang="en-US" b="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</p:nvPr>
        </p:nvGraphicFramePr>
        <p:xfrm>
          <a:off x="4716016" y="2174875"/>
          <a:ext cx="4104456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979712" y="60932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Quarters</a:t>
            </a:r>
            <a:endParaRPr lang="nb-NO" dirty="0"/>
          </a:p>
        </p:txBody>
      </p:sp>
      <p:sp>
        <p:nvSpPr>
          <p:cNvPr id="14" name="TextBox 13"/>
          <p:cNvSpPr txBox="1"/>
          <p:nvPr/>
        </p:nvSpPr>
        <p:spPr>
          <a:xfrm>
            <a:off x="6012160" y="60932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Quarters</a:t>
            </a:r>
            <a:endParaRPr lang="nb-NO" dirty="0"/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5910258" y="6165304"/>
            <a:ext cx="3233742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err="1" smtClean="0"/>
              <a:t>Source</a:t>
            </a:r>
            <a:r>
              <a:rPr lang="nb-NO" sz="1200" dirty="0" smtClean="0"/>
              <a:t>: Norges </a:t>
            </a:r>
            <a:r>
              <a:rPr lang="nb-NO" sz="1200" dirty="0"/>
              <a:t>Bank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Projected inflation and output gap in the baseline scenario from MPR 2/11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sz="2200" dirty="0" smtClean="0">
                <a:solidFill>
                  <a:srgbClr val="080000"/>
                </a:solidFill>
              </a:rPr>
              <a:t>Per cent.</a:t>
            </a:r>
            <a:r>
              <a:rPr lang="nb-NO" sz="2200" dirty="0" smtClean="0"/>
              <a:t> </a:t>
            </a:r>
            <a:r>
              <a:rPr lang="en-GB" sz="2200" dirty="0" smtClean="0">
                <a:solidFill>
                  <a:srgbClr val="080000"/>
                </a:solidFill>
              </a:rPr>
              <a:t>Quarterly figures.</a:t>
            </a:r>
            <a:r>
              <a:rPr lang="en-GB" sz="2200" dirty="0" smtClean="0"/>
              <a:t>  </a:t>
            </a:r>
            <a:r>
              <a:rPr lang="nb-NO" sz="2200" dirty="0" smtClean="0"/>
              <a:t>2008 Q1 – 2014 Q4</a:t>
            </a:r>
            <a:endParaRPr lang="nb-NO" sz="2200" dirty="0"/>
          </a:p>
        </p:txBody>
      </p:sp>
      <p:graphicFrame>
        <p:nvGraphicFramePr>
          <p:cNvPr id="18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/>
          <p:nvPr/>
        </p:nvSpPr>
        <p:spPr>
          <a:xfrm>
            <a:off x="251520" y="6027003"/>
            <a:ext cx="88924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165304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nb-NO" sz="1200" dirty="0" smtClean="0"/>
              <a:t>							</a:t>
            </a:r>
            <a:r>
              <a:rPr lang="en-GB" sz="1200" dirty="0" smtClean="0"/>
              <a:t>Sources: Statistics Norway and Norges Bank</a:t>
            </a:r>
            <a:endParaRPr lang="nb-NO" sz="1200" dirty="0" smtClean="0"/>
          </a:p>
          <a:p>
            <a:endParaRPr lang="nb-NO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0000"/>
                </a:solidFill>
              </a:rPr>
              <a:t>Different horizons – different models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95536" y="1772816"/>
            <a:ext cx="8286808" cy="3892550"/>
          </a:xfrm>
          <a:prstGeom prst="rect">
            <a:avLst/>
          </a:prstGeom>
          <a:gradFill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nb-NO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945720" y="4140627"/>
            <a:ext cx="10810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GB" sz="1600" b="1" dirty="0" smtClean="0">
                <a:solidFill>
                  <a:srgbClr val="000000"/>
                </a:solidFill>
              </a:rPr>
              <a:t>Long term</a:t>
            </a:r>
            <a:endParaRPr lang="en-GB" sz="1600" b="1" dirty="0">
              <a:solidFill>
                <a:srgbClr val="00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83568" y="4262735"/>
            <a:ext cx="1727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GB" sz="1600" b="1" dirty="0" smtClean="0">
                <a:solidFill>
                  <a:srgbClr val="000000"/>
                </a:solidFill>
              </a:rPr>
              <a:t>0-1 year</a:t>
            </a:r>
            <a:endParaRPr lang="en-GB" sz="1600" b="1" dirty="0">
              <a:solidFill>
                <a:srgbClr val="000000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32658" y="4262735"/>
            <a:ext cx="191135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GB" sz="1600" b="1" dirty="0" smtClean="0">
                <a:solidFill>
                  <a:srgbClr val="000000"/>
                </a:solidFill>
              </a:rPr>
              <a:t>1-4 years</a:t>
            </a:r>
            <a:endParaRPr lang="en-GB" sz="1600" b="1" dirty="0">
              <a:solidFill>
                <a:srgbClr val="000000"/>
              </a:solidFill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683568" y="2780928"/>
            <a:ext cx="12241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eaLnBrk="0" hangingPunct="0"/>
            <a:r>
              <a:rPr lang="en-GB" sz="1600" dirty="0" smtClean="0">
                <a:solidFill>
                  <a:srgbClr val="000000"/>
                </a:solidFill>
              </a:rPr>
              <a:t>Statistical models (SAM)</a:t>
            </a:r>
            <a:r>
              <a:rPr lang="en-GB" sz="1600" dirty="0" smtClean="0"/>
              <a:t> </a:t>
            </a:r>
            <a:endParaRPr lang="en-GB" sz="1600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945720" y="2780928"/>
            <a:ext cx="17145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eaLnBrk="0" hangingPunct="0"/>
            <a:r>
              <a:rPr lang="en-GB" sz="1600" dirty="0" smtClean="0">
                <a:solidFill>
                  <a:srgbClr val="000000"/>
                </a:solidFill>
              </a:rPr>
              <a:t>Equilibrium models</a:t>
            </a:r>
            <a:endParaRPr lang="en-GB" sz="1600" dirty="0">
              <a:solidFill>
                <a:srgbClr val="000000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732658" y="2780928"/>
            <a:ext cx="15121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t">
            <a:spAutoFit/>
          </a:bodyPr>
          <a:lstStyle/>
          <a:p>
            <a:pPr eaLnBrk="0" hangingPunct="0"/>
            <a:r>
              <a:rPr lang="en-GB" sz="1600" dirty="0" smtClean="0"/>
              <a:t>Business cycle models</a:t>
            </a:r>
          </a:p>
          <a:p>
            <a:pPr eaLnBrk="0" hangingPunct="0"/>
            <a:r>
              <a:rPr lang="en-GB" sz="1600" dirty="0" smtClean="0"/>
              <a:t>(NEMO)</a:t>
            </a: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611188" y="4119057"/>
            <a:ext cx="64801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nb-NO"/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7164288" y="3917667"/>
            <a:ext cx="12954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GB" b="1" dirty="0" smtClean="0">
                <a:solidFill>
                  <a:srgbClr val="000000"/>
                </a:solidFill>
              </a:rPr>
              <a:t>Horizon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2196232" y="4011414"/>
            <a:ext cx="0" cy="1905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>
            <a:off x="4499992" y="4005064"/>
            <a:ext cx="0" cy="1905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Projected key policy rate in the baseline scenario from MPR 2/11 with fan chart </a:t>
            </a:r>
            <a:br>
              <a:rPr lang="en-US" sz="3600" dirty="0" smtClean="0"/>
            </a:br>
            <a:r>
              <a:rPr lang="en-US" sz="2200" dirty="0" smtClean="0"/>
              <a:t>Per cent. Quarterly figures. 2008 Q1 – 2014 Q4</a:t>
            </a:r>
            <a:endParaRPr lang="en-US" sz="1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691680" y="6165304"/>
            <a:ext cx="6957415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nb-NO" sz="1200" dirty="0" err="1" smtClean="0"/>
              <a:t>Source</a:t>
            </a:r>
            <a:r>
              <a:rPr lang="nb-NO" sz="1200" dirty="0" smtClean="0"/>
              <a:t>:</a:t>
            </a:r>
            <a:r>
              <a:rPr lang="nb-NO" sz="1200" dirty="0" smtClean="0">
                <a:solidFill>
                  <a:prstClr val="black"/>
                </a:solidFill>
              </a:rPr>
              <a:t> Norges Bank</a:t>
            </a:r>
            <a:endParaRPr lang="nb-NO" sz="1200" kern="1200" dirty="0">
              <a:solidFill>
                <a:srgbClr val="B81204"/>
              </a:solidFill>
              <a:latin typeface="Univers 45 Light"/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357290" y="1928802"/>
            <a:ext cx="2143140" cy="571504"/>
            <a:chOff x="2681" y="2359"/>
            <a:chExt cx="992" cy="242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2785" y="2505"/>
              <a:ext cx="80" cy="96"/>
            </a:xfrm>
            <a:prstGeom prst="rect">
              <a:avLst/>
            </a:prstGeom>
            <a:solidFill>
              <a:srgbClr val="C0DEE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681" y="2359"/>
              <a:ext cx="27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b-NO" sz="1000" dirty="0">
                  <a:latin typeface="Univers 45 Light" pitchFamily="34" charset="0"/>
                </a:rPr>
                <a:t>90%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871" y="2359"/>
              <a:ext cx="3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b-NO" sz="1000" dirty="0">
                  <a:latin typeface="Univers 45 Light" pitchFamily="34" charset="0"/>
                </a:rPr>
                <a:t>70%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095" y="2359"/>
              <a:ext cx="3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b-NO" sz="1000" dirty="0">
                  <a:latin typeface="Univers 45 Light" pitchFamily="34" charset="0"/>
                </a:rPr>
                <a:t>50%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308" y="2359"/>
              <a:ext cx="36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b-NO" sz="1000" dirty="0">
                  <a:latin typeface="Univers 45 Light" pitchFamily="34" charset="0"/>
                </a:rPr>
                <a:t>30%</a:t>
              </a: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3017" y="2505"/>
              <a:ext cx="80" cy="96"/>
            </a:xfrm>
            <a:prstGeom prst="rect">
              <a:avLst/>
            </a:prstGeom>
            <a:solidFill>
              <a:srgbClr val="80BDD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241" y="2505"/>
              <a:ext cx="80" cy="96"/>
            </a:xfrm>
            <a:prstGeom prst="rect">
              <a:avLst/>
            </a:prstGeom>
            <a:solidFill>
              <a:srgbClr val="419CC8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457" y="2505"/>
              <a:ext cx="80" cy="96"/>
            </a:xfrm>
            <a:prstGeom prst="rect">
              <a:avLst/>
            </a:prstGeom>
            <a:solidFill>
              <a:srgbClr val="017BB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Key policy rate in the baseline scenario and in the alternative scenarios from MPR 2/11 </a:t>
            </a:r>
            <a:r>
              <a:rPr lang="nb-NO" sz="3600" dirty="0" smtClean="0"/>
              <a:t/>
            </a:r>
            <a:br>
              <a:rPr lang="nb-NO" sz="3600" dirty="0" smtClean="0"/>
            </a:br>
            <a:r>
              <a:rPr lang="nb-NO" sz="2200" dirty="0" smtClean="0"/>
              <a:t>Per cent. </a:t>
            </a:r>
            <a:r>
              <a:rPr lang="en-GB" sz="2200" dirty="0" smtClean="0"/>
              <a:t>Quarterly figures</a:t>
            </a:r>
            <a:r>
              <a:rPr lang="nb-NO" sz="2200" dirty="0" smtClean="0"/>
              <a:t>. 2008 Q1 - 2014 Q4</a:t>
            </a:r>
            <a:endParaRPr lang="nb-NO" sz="1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115616" y="6165304"/>
            <a:ext cx="7786711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GB" sz="1200" dirty="0" smtClean="0">
                <a:solidFill>
                  <a:prstClr val="black"/>
                </a:solidFill>
              </a:rPr>
              <a:t>Source</a:t>
            </a:r>
            <a:r>
              <a:rPr lang="nb-NO" sz="1200" dirty="0" smtClean="0">
                <a:solidFill>
                  <a:prstClr val="black"/>
                </a:solidFill>
              </a:rPr>
              <a:t>: Norges Bank</a:t>
            </a:r>
            <a:endParaRPr lang="nb-NO" sz="1200" kern="1200" dirty="0">
              <a:solidFill>
                <a:srgbClr val="B81204"/>
              </a:solidFill>
              <a:latin typeface="Univers 45 Light"/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99592" y="5085184"/>
            <a:ext cx="2143140" cy="571504"/>
            <a:chOff x="2681" y="2359"/>
            <a:chExt cx="992" cy="242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2785" y="2505"/>
              <a:ext cx="80" cy="96"/>
            </a:xfrm>
            <a:prstGeom prst="rect">
              <a:avLst/>
            </a:prstGeom>
            <a:solidFill>
              <a:srgbClr val="C0DEE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681" y="2359"/>
              <a:ext cx="27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b-NO" sz="1000" dirty="0">
                  <a:latin typeface="Univers 45 Light" pitchFamily="34" charset="0"/>
                </a:rPr>
                <a:t>90%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871" y="2359"/>
              <a:ext cx="3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b-NO" sz="1000" dirty="0">
                  <a:latin typeface="Univers 45 Light" pitchFamily="34" charset="0"/>
                </a:rPr>
                <a:t>70%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095" y="2359"/>
              <a:ext cx="364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b-NO" sz="1000" dirty="0">
                  <a:latin typeface="Univers 45 Light" pitchFamily="34" charset="0"/>
                </a:rPr>
                <a:t>50%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308" y="2359"/>
              <a:ext cx="36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nb-NO" sz="1000" dirty="0">
                  <a:latin typeface="Univers 45 Light" pitchFamily="34" charset="0"/>
                </a:rPr>
                <a:t>30%</a:t>
              </a: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3017" y="2505"/>
              <a:ext cx="80" cy="96"/>
            </a:xfrm>
            <a:prstGeom prst="rect">
              <a:avLst/>
            </a:prstGeom>
            <a:solidFill>
              <a:srgbClr val="80BDD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241" y="2505"/>
              <a:ext cx="80" cy="96"/>
            </a:xfrm>
            <a:prstGeom prst="rect">
              <a:avLst/>
            </a:prstGeom>
            <a:solidFill>
              <a:srgbClr val="419CC8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457" y="2505"/>
              <a:ext cx="80" cy="96"/>
            </a:xfrm>
            <a:prstGeom prst="rect">
              <a:avLst/>
            </a:prstGeom>
            <a:solidFill>
              <a:srgbClr val="017BB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b-NO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Summary: </a:t>
            </a:r>
            <a:br>
              <a:rPr lang="en-GB" dirty="0" smtClean="0"/>
            </a:br>
            <a:r>
              <a:rPr lang="en-GB" dirty="0" smtClean="0">
                <a:solidFill>
                  <a:srgbClr val="000000"/>
                </a:solidFill>
              </a:rPr>
              <a:t>Response pattern in interest rate setting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3661867"/>
          </a:xfrm>
        </p:spPr>
        <p:txBody>
          <a:bodyPr/>
          <a:lstStyle/>
          <a:p>
            <a:r>
              <a:rPr lang="en-GB" dirty="0" smtClean="0">
                <a:solidFill>
                  <a:srgbClr val="000000"/>
                </a:solidFill>
              </a:rPr>
              <a:t>Empirically anchored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Theory-based</a:t>
            </a:r>
          </a:p>
          <a:p>
            <a:r>
              <a:rPr lang="en-GB" dirty="0" smtClean="0"/>
              <a:t>Professional judgement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Learning</a:t>
            </a:r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0000"/>
                </a:solidFill>
              </a:rPr>
              <a:t>Main requirements for a model for monetary policy</a:t>
            </a:r>
            <a:r>
              <a:rPr lang="nb-NO" dirty="0" smtClean="0"/>
              <a:t>  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000000"/>
                </a:solidFill>
              </a:rPr>
              <a:t>Monetary policy controls inflation</a:t>
            </a:r>
            <a:r>
              <a:rPr lang="en-GB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000000"/>
                </a:solidFill>
              </a:rPr>
              <a:t>Expectations must be included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000000"/>
                </a:solidFill>
              </a:rPr>
              <a:t>Based on theory and empirical data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Understandable and easy to communicate</a:t>
            </a:r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0000"/>
                </a:solidFill>
              </a:rPr>
              <a:t>Growth and inflation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000" dirty="0" smtClean="0">
                <a:solidFill>
                  <a:srgbClr val="000000"/>
                </a:solidFill>
              </a:rPr>
              <a:t>Percentage annual growth.</a:t>
            </a:r>
            <a:r>
              <a:rPr lang="en-GB" sz="2000" dirty="0" smtClean="0"/>
              <a:t> </a:t>
            </a:r>
            <a:r>
              <a:rPr lang="en-GB" sz="2000" dirty="0" smtClean="0">
                <a:solidFill>
                  <a:srgbClr val="080000"/>
                </a:solidFill>
              </a:rPr>
              <a:t>Average</a:t>
            </a:r>
            <a:endParaRPr lang="en-GB" sz="2000" dirty="0">
              <a:solidFill>
                <a:srgbClr val="080000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903640" y="6237312"/>
            <a:ext cx="3240360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GB" sz="1200" dirty="0" smtClean="0"/>
              <a:t>Sources: Statistics Norway and Norges Bank</a:t>
            </a:r>
            <a:endParaRPr lang="nb-NO" sz="1200" kern="1200" dirty="0">
              <a:latin typeface="Univers 45 Ligh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000000"/>
                </a:solidFill>
              </a:rPr>
              <a:t>Main requirements for a model for monetary policy</a:t>
            </a:r>
            <a:r>
              <a:rPr lang="nb-NO" dirty="0" smtClean="0"/>
              <a:t>  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Monetary policy controls inflation 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Expectations must be included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000000"/>
                </a:solidFill>
              </a:rPr>
              <a:t>Based on theory and empirical data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000000"/>
                </a:solidFill>
              </a:rPr>
              <a:t>Understandable and easy to communicate</a:t>
            </a:r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lvl="1">
              <a:buFont typeface="Courier New" pitchFamily="49" charset="0"/>
              <a:buChar char="o"/>
            </a:pPr>
            <a:endParaRPr lang="nb-NO" dirty="0" smtClean="0"/>
          </a:p>
          <a:p>
            <a:pPr algn="ctr">
              <a:buNone/>
            </a:pPr>
            <a:r>
              <a:rPr lang="en-US" sz="3200" i="1" dirty="0" smtClean="0"/>
              <a:t>“Essentially, all models are wrong, </a:t>
            </a:r>
          </a:p>
          <a:p>
            <a:pPr algn="ctr">
              <a:buNone/>
            </a:pPr>
            <a:r>
              <a:rPr lang="en-US" sz="3200" i="1" dirty="0" smtClean="0"/>
              <a:t>but some are useful.” </a:t>
            </a:r>
          </a:p>
          <a:p>
            <a:pPr algn="ctr">
              <a:buNone/>
            </a:pPr>
            <a:endParaRPr lang="en-US" i="1" dirty="0" smtClean="0"/>
          </a:p>
          <a:p>
            <a:pPr algn="ctr">
              <a:buNone/>
            </a:pPr>
            <a:r>
              <a:rPr lang="en-US" dirty="0" smtClean="0"/>
              <a:t>George Box (1979)</a:t>
            </a:r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00"/>
                </a:solidFill>
              </a:rPr>
              <a:t>Output and inflation</a:t>
            </a:r>
            <a:r>
              <a:rPr lang="en-GB" sz="3100" baseline="30000" dirty="0" smtClean="0"/>
              <a:t/>
            </a:r>
            <a:br>
              <a:rPr lang="en-GB" sz="3100" baseline="30000" dirty="0" smtClean="0"/>
            </a:br>
            <a:r>
              <a:rPr lang="en-GB" sz="3100" baseline="30000" dirty="0" smtClean="0">
                <a:solidFill>
                  <a:srgbClr val="000000"/>
                </a:solidFill>
              </a:rPr>
              <a:t>Percentage deviation from trend</a:t>
            </a:r>
            <a:endParaRPr lang="nb-NO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5903640" y="6165304"/>
            <a:ext cx="3240360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GB" sz="1200" smtClean="0">
                <a:solidFill>
                  <a:prstClr val="black"/>
                </a:solidFill>
              </a:rPr>
              <a:t>Sources: Statistics Norway and Norges Bank</a:t>
            </a:r>
            <a:endParaRPr lang="nb-NO" sz="1200" kern="1200" dirty="0">
              <a:solidFill>
                <a:srgbClr val="B81204"/>
              </a:solidFill>
              <a:latin typeface="Univers 45 Ligh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00"/>
                </a:solidFill>
              </a:rPr>
              <a:t>Output and unemployment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aseline="30000" dirty="0" smtClean="0">
                <a:solidFill>
                  <a:srgbClr val="000000"/>
                </a:solidFill>
              </a:rPr>
              <a:t>Percentage deviation from trend</a:t>
            </a:r>
            <a:r>
              <a:rPr lang="en-GB" baseline="30000" dirty="0" smtClean="0"/>
              <a:t> </a:t>
            </a:r>
            <a:endParaRPr lang="nb-NO" sz="2000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5903640" y="6165304"/>
            <a:ext cx="3240360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GB" sz="1200" smtClean="0">
                <a:solidFill>
                  <a:prstClr val="black"/>
                </a:solidFill>
              </a:rPr>
              <a:t>Sources: Statistics Norway and Norges Bank</a:t>
            </a:r>
            <a:endParaRPr lang="nb-NO" sz="1200" kern="1200" dirty="0">
              <a:solidFill>
                <a:srgbClr val="B81204"/>
              </a:solidFill>
              <a:latin typeface="Univers 45 Ligh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00"/>
                </a:solidFill>
              </a:rPr>
              <a:t>Unemployment and wage growth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baseline="30000" dirty="0" smtClean="0"/>
              <a:t>Percentage deviation from trend</a:t>
            </a:r>
            <a:endParaRPr lang="en-GB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903640" y="6165304"/>
            <a:ext cx="3240360" cy="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11" tIns="45657" rIns="91311" bIns="45657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GB" sz="1200" smtClean="0">
                <a:solidFill>
                  <a:prstClr val="black"/>
                </a:solidFill>
              </a:rPr>
              <a:t>Sources: Statistics Norway and Norges Bank</a:t>
            </a:r>
            <a:endParaRPr lang="nb-NO" sz="1200" kern="1200" dirty="0">
              <a:solidFill>
                <a:srgbClr val="B81204"/>
              </a:solidFill>
              <a:latin typeface="Univers 45 Ligh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B PowerPointmal">
  <a:themeElements>
    <a:clrScheme name="NB_standard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372A6"/>
      </a:accent1>
      <a:accent2>
        <a:srgbClr val="B81204"/>
      </a:accent2>
      <a:accent3>
        <a:srgbClr val="8FBC2B"/>
      </a:accent3>
      <a:accent4>
        <a:srgbClr val="E9851B"/>
      </a:accent4>
      <a:accent5>
        <a:srgbClr val="99CCFF"/>
      </a:accent5>
      <a:accent6>
        <a:srgbClr val="333333"/>
      </a:accent6>
      <a:hlink>
        <a:srgbClr val="0000FF"/>
      </a:hlink>
      <a:folHlink>
        <a:srgbClr val="800080"/>
      </a:folHlink>
    </a:clrScheme>
    <a:fontScheme name="Norges Bank fonter">
      <a:majorFont>
        <a:latin typeface="Univers 45 Light"/>
        <a:ea typeface="ヒラギノ角ゴ Pro W3"/>
        <a:cs typeface=""/>
      </a:majorFont>
      <a:minorFont>
        <a:latin typeface="Univers 45 Light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B_standard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3372A6"/>
    </a:accent1>
    <a:accent2>
      <a:srgbClr val="B81204"/>
    </a:accent2>
    <a:accent3>
      <a:srgbClr val="8FBC2B"/>
    </a:accent3>
    <a:accent4>
      <a:srgbClr val="E9851B"/>
    </a:accent4>
    <a:accent5>
      <a:srgbClr val="99CCFF"/>
    </a:accent5>
    <a:accent6>
      <a:srgbClr val="333333"/>
    </a:accent6>
    <a:hlink>
      <a:srgbClr val="0000FF"/>
    </a:hlink>
    <a:folHlink>
      <a:srgbClr val="800080"/>
    </a:folHlink>
  </a:clrScheme>
  <a:fontScheme name="Norges Bank fonter">
    <a:majorFont>
      <a:latin typeface="Univers 45 Light"/>
      <a:ea typeface="ヒラギノ角ゴ Pro W3"/>
      <a:cs typeface=""/>
    </a:majorFont>
    <a:minorFont>
      <a:latin typeface="Univers 45 Light"/>
      <a:ea typeface="ヒラギノ角ゴ Pro W3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Viftefarger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B81204"/>
    </a:accent1>
    <a:accent2>
      <a:srgbClr val="E9851B"/>
    </a:accent2>
    <a:accent3>
      <a:srgbClr val="017BB6"/>
    </a:accent3>
    <a:accent4>
      <a:srgbClr val="419CC8"/>
    </a:accent4>
    <a:accent5>
      <a:srgbClr val="80BDDB"/>
    </a:accent5>
    <a:accent6>
      <a:srgbClr val="C0DEED"/>
    </a:accent6>
    <a:hlink>
      <a:srgbClr val="0000FF"/>
    </a:hlink>
    <a:folHlink>
      <a:srgbClr val="800080"/>
    </a:folHlink>
  </a:clrScheme>
  <a:fontScheme name="Norges Bank fonter">
    <a:majorFont>
      <a:latin typeface="Univers 45 Light"/>
      <a:ea typeface="ヒラギノ角ゴ Pro W3"/>
      <a:cs typeface=""/>
    </a:majorFont>
    <a:minorFont>
      <a:latin typeface="Univers 45 Light"/>
      <a:ea typeface="ヒラギノ角ゴ Pro W3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Viftefarger">
    <a:dk1>
      <a:sysClr val="windowText" lastClr="000000"/>
    </a:dk1>
    <a:lt1>
      <a:sysClr val="window" lastClr="FFFFFF"/>
    </a:lt1>
    <a:dk2>
      <a:srgbClr val="000000"/>
    </a:dk2>
    <a:lt2>
      <a:srgbClr val="FFFFFF"/>
    </a:lt2>
    <a:accent1>
      <a:srgbClr val="B81204"/>
    </a:accent1>
    <a:accent2>
      <a:srgbClr val="E9851B"/>
    </a:accent2>
    <a:accent3>
      <a:srgbClr val="017BB6"/>
    </a:accent3>
    <a:accent4>
      <a:srgbClr val="419CC8"/>
    </a:accent4>
    <a:accent5>
      <a:srgbClr val="80BDDB"/>
    </a:accent5>
    <a:accent6>
      <a:srgbClr val="C0DEED"/>
    </a:accent6>
    <a:hlink>
      <a:srgbClr val="0000FF"/>
    </a:hlink>
    <a:folHlink>
      <a:srgbClr val="800080"/>
    </a:folHlink>
  </a:clrScheme>
  <a:fontScheme name="Norges Bank fonter">
    <a:majorFont>
      <a:latin typeface="Univers 45 Light"/>
      <a:ea typeface="ヒラギノ角ゴ Pro W3"/>
      <a:cs typeface=""/>
    </a:majorFont>
    <a:minorFont>
      <a:latin typeface="Univers 45 Light"/>
      <a:ea typeface="ヒラギノ角ゴ Pro W3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21817</TotalTime>
  <Words>514</Words>
  <Application>Microsoft Office PowerPoint</Application>
  <PresentationFormat>Skjermfremvisning (4:3)</PresentationFormat>
  <Paragraphs>157</Paragraphs>
  <Slides>22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22</vt:i4>
      </vt:variant>
    </vt:vector>
  </HeadingPairs>
  <TitlesOfParts>
    <vt:vector size="23" baseType="lpstr">
      <vt:lpstr>NB PowerPointmal</vt:lpstr>
      <vt:lpstr>Monetary policy and interrelationships in the Norwegian economy</vt:lpstr>
      <vt:lpstr>Different horizons – different models</vt:lpstr>
      <vt:lpstr>Main requirements for a model for monetary policy  </vt:lpstr>
      <vt:lpstr>Growth and inflation Percentage annual growth. Average</vt:lpstr>
      <vt:lpstr>Main requirements for a model for monetary policy  </vt:lpstr>
      <vt:lpstr>Lysbilde 6</vt:lpstr>
      <vt:lpstr>Output and inflation Percentage deviation from trend</vt:lpstr>
      <vt:lpstr>Output and unemployment Percentage deviation from trend </vt:lpstr>
      <vt:lpstr>Unemployment and wage growth Percentage deviation from trend</vt:lpstr>
      <vt:lpstr>Wage growth and inflation  Percentage deviation from trend</vt:lpstr>
      <vt:lpstr>The interest rate is an endogenous variable</vt:lpstr>
      <vt:lpstr>VAR model  (vector autoregressive model, structural)</vt:lpstr>
      <vt:lpstr>Isolated effect on GDP of an interest rate increase in two different VAR models Per cent</vt:lpstr>
      <vt:lpstr>Maximum impact of a 1 percentage point interest rate increase, different estimation periods</vt:lpstr>
      <vt:lpstr>Number of quarters to maximum effect of interest rate change, different estimation periods</vt:lpstr>
      <vt:lpstr>Effect of monetary policy shocks, different models/estimation periods </vt:lpstr>
      <vt:lpstr>NEMO (Norwegian Economy Model)</vt:lpstr>
      <vt:lpstr>Effect of monetary policy shocks in the VAR models and in NEMO</vt:lpstr>
      <vt:lpstr>Projected inflation and output gap in the baseline scenario from MPR 2/11  Per cent. Quarterly figures.  2008 Q1 – 2014 Q4</vt:lpstr>
      <vt:lpstr>Projected key policy rate in the baseline scenario from MPR 2/11 with fan chart  Per cent. Quarterly figures. 2008 Q1 – 2014 Q4</vt:lpstr>
      <vt:lpstr>Key policy rate in the baseline scenario and in the alternative scenarios from MPR 2/11  Per cent. Quarterly figures. 2008 Q1 - 2014 Q4</vt:lpstr>
      <vt:lpstr>Summary:  Response pattern in interest rate setting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Analyseapparat og bruk av modeller i PPO</dc:title>
  <dc:creator>Amund Holmsen</dc:creator>
  <cp:lastModifiedBy>Grethe Frøyland</cp:lastModifiedBy>
  <cp:revision>2163</cp:revision>
  <dcterms:created xsi:type="dcterms:W3CDTF">2011-03-28T12:34:13Z</dcterms:created>
  <dcterms:modified xsi:type="dcterms:W3CDTF">2011-09-23T11:00:23Z</dcterms:modified>
</cp:coreProperties>
</file>