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669" r:id="rId2"/>
    <p:sldMasterId id="2147483682" r:id="rId3"/>
  </p:sldMasterIdLst>
  <p:notesMasterIdLst>
    <p:notesMasterId r:id="rId12"/>
  </p:notesMasterIdLst>
  <p:handoutMasterIdLst>
    <p:handoutMasterId r:id="rId13"/>
  </p:handoutMasterIdLst>
  <p:sldIdLst>
    <p:sldId id="256" r:id="rId4"/>
    <p:sldId id="270" r:id="rId5"/>
    <p:sldId id="266" r:id="rId6"/>
    <p:sldId id="267" r:id="rId7"/>
    <p:sldId id="269" r:id="rId8"/>
    <p:sldId id="271" r:id="rId9"/>
    <p:sldId id="273" r:id="rId10"/>
    <p:sldId id="272" r:id="rId11"/>
  </p:sldIdLst>
  <p:sldSz cx="9144000" cy="5143500" type="screen16x9"/>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B7297"/>
    <a:srgbClr val="2B728D"/>
    <a:srgbClr val="967396"/>
    <a:srgbClr val="78A57D"/>
    <a:srgbClr val="CD8C41"/>
    <a:srgbClr val="DD222D"/>
    <a:srgbClr val="A4ACB1"/>
    <a:srgbClr val="AFDEF0"/>
    <a:srgbClr val="7BB6CE"/>
    <a:srgbClr val="003C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BC7CF3A3-D7E9-4874-94A5-42DF93ECD00C}">
  <a:tblStyle styleId="{BC7CF3A3-D7E9-4874-94A5-42DF93ECD00C}" styleName="Norges Bank">
    <a:wholeTbl>
      <a:tcTxStyle>
        <a:fontRef idx="minor">
          <a:prstClr val="red"/>
        </a:fontRef>
        <a:schemeClr val="dk1"/>
      </a:tcTxStyle>
      <a:tcStyle>
        <a:tcBdr>
          <a:left>
            <a:ln w="3175" cmpd="sng">
              <a:noFill/>
            </a:ln>
          </a:left>
          <a:right>
            <a:ln w="3175" cmpd="sng">
              <a:noFill/>
            </a:ln>
          </a:right>
          <a:top>
            <a:ln w="3175" cmpd="sng">
              <a:noFill/>
            </a:ln>
          </a:top>
          <a:bottom>
            <a:ln w="3175" cmpd="sng">
              <a:noFill/>
            </a:ln>
          </a:bottom>
          <a:insideH>
            <a:ln w="3175" cmpd="sng">
              <a:noFill/>
            </a:ln>
          </a:insideH>
          <a:insideV>
            <a:ln w="3175" cmpd="sng">
              <a:noFill/>
            </a:ln>
          </a:insideV>
        </a:tcBdr>
        <a:fill>
          <a:solidFill>
            <a:schemeClr val="lt1"/>
          </a:solidFill>
        </a:fill>
      </a:tcStyle>
    </a:wholeTbl>
    <a:band2H>
      <a:tcStyle>
        <a:tcBdr/>
        <a:fill>
          <a:solidFill>
            <a:srgbClr val="E0E0E0"/>
          </a:solidFill>
        </a:fill>
      </a:tcStyle>
    </a:band2H>
    <a:lastRow>
      <a:tcTxStyle b="on">
        <a:fontRef idx="minor">
          <a:prstClr val="black"/>
        </a:fontRef>
        <a:schemeClr val="dk1"/>
      </a:tcTxStyle>
      <a:tcStyle>
        <a:tcBdr>
          <a:top>
            <a:ln w="3175" cmpd="sng">
              <a:solidFill>
                <a:schemeClr val="dk1"/>
              </a:solidFill>
            </a:ln>
          </a:top>
          <a:bottom>
            <a:ln w="3175" cmpd="sng">
              <a:solidFill>
                <a:schemeClr val="dk1"/>
              </a:solidFill>
            </a:ln>
          </a:bottom>
        </a:tcBdr>
        <a:fill>
          <a:solidFill>
            <a:schemeClr val="lt1"/>
          </a:solidFill>
        </a:fill>
      </a:tcStyle>
    </a:lastRow>
    <a:firstRow>
      <a:tcTxStyle b="on">
        <a:fontRef idx="minor">
          <a:prstClr val="black"/>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9" autoAdjust="0"/>
    <p:restoredTop sz="80229" autoAdjust="0"/>
  </p:normalViewPr>
  <p:slideViewPr>
    <p:cSldViewPr snapToGrid="0">
      <p:cViewPr varScale="1">
        <p:scale>
          <a:sx n="143" d="100"/>
          <a:sy n="143" d="100"/>
        </p:scale>
        <p:origin x="-750" y="-96"/>
      </p:cViewPr>
      <p:guideLst>
        <p:guide orient="horz" pos="993"/>
        <p:guide orient="horz" pos="2746"/>
        <p:guide orient="horz" pos="572"/>
        <p:guide orient="horz" pos="1326"/>
        <p:guide pos="2880"/>
        <p:guide pos="49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5" d="100"/>
          <a:sy n="105" d="100"/>
        </p:scale>
        <p:origin x="-247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87A482-C5B5-4985-84FA-039276FD6E4D}" type="datetimeFigureOut">
              <a:rPr lang="nb-NO" smtClean="0"/>
              <a:t>22.05.2017</a:t>
            </a:fld>
            <a:endParaRPr lang="nb-NO"/>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FA7D32-7B11-40A1-95AD-53A6D29FAB1D}" type="slidenum">
              <a:rPr lang="nb-NO" smtClean="0"/>
              <a:t>‹#›</a:t>
            </a:fld>
            <a:endParaRPr lang="nb-NO"/>
          </a:p>
        </p:txBody>
      </p:sp>
    </p:spTree>
    <p:extLst>
      <p:ext uri="{BB962C8B-B14F-4D97-AF65-F5344CB8AC3E}">
        <p14:creationId xmlns:p14="http://schemas.microsoft.com/office/powerpoint/2010/main" val="2428574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03CA6D-E47F-4DED-BCD2-6A55311ADD8D}" type="datetimeFigureOut">
              <a:rPr lang="nb-NO" smtClean="0"/>
              <a:t>22.05.2017</a:t>
            </a:fld>
            <a:endParaRPr lang="nb-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F108A9-6C8F-4C28-9ADB-D29E537EB8FA}" type="slidenum">
              <a:rPr lang="nb-NO" smtClean="0"/>
              <a:t>‹#›</a:t>
            </a:fld>
            <a:endParaRPr lang="nb-NO"/>
          </a:p>
        </p:txBody>
      </p:sp>
    </p:spTree>
    <p:extLst>
      <p:ext uri="{BB962C8B-B14F-4D97-AF65-F5344CB8AC3E}">
        <p14:creationId xmlns:p14="http://schemas.microsoft.com/office/powerpoint/2010/main" val="2400818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0" i="0" kern="1200" dirty="0" smtClean="0">
                <a:solidFill>
                  <a:schemeClr val="tx1"/>
                </a:solidFill>
                <a:effectLst/>
                <a:latin typeface="+mn-lt"/>
                <a:ea typeface="+mn-ea"/>
                <a:cs typeface="+mn-cs"/>
              </a:rPr>
              <a:t>Hver valør har et lett gjenkjennelig hovedmotiv på forsiden. Motivene er basert på et designforslag fra </a:t>
            </a:r>
            <a:r>
              <a:rPr lang="nb-NO" sz="1200" b="0" i="0" kern="1200" dirty="0" err="1" smtClean="0">
                <a:solidFill>
                  <a:schemeClr val="tx1"/>
                </a:solidFill>
                <a:effectLst/>
                <a:latin typeface="+mn-lt"/>
                <a:ea typeface="+mn-ea"/>
                <a:cs typeface="+mn-cs"/>
              </a:rPr>
              <a:t>Metric</a:t>
            </a:r>
            <a:r>
              <a:rPr lang="nb-NO" sz="1200" b="0" i="0" kern="1200" dirty="0" smtClean="0">
                <a:solidFill>
                  <a:schemeClr val="tx1"/>
                </a:solidFill>
                <a:effectLst/>
                <a:latin typeface="+mn-lt"/>
                <a:ea typeface="+mn-ea"/>
                <a:cs typeface="+mn-cs"/>
              </a:rPr>
              <a:t> Design og Terje Tønnessen. De ikoniske motivene i seddelserien formidler sentrale trekk ved norsk maritim historie.</a:t>
            </a:r>
          </a:p>
          <a:p>
            <a:endParaRPr lang="nb-NO" sz="1200" b="0" i="0" kern="1200" dirty="0" smtClean="0">
              <a:solidFill>
                <a:schemeClr val="tx1"/>
              </a:solidFill>
              <a:effectLst/>
              <a:latin typeface="+mn-lt"/>
              <a:ea typeface="+mn-ea"/>
              <a:cs typeface="+mn-cs"/>
            </a:endParaRPr>
          </a:p>
          <a:p>
            <a:r>
              <a:rPr lang="nb-NO" sz="1200" b="0" i="0" kern="1200" dirty="0" smtClean="0">
                <a:solidFill>
                  <a:schemeClr val="tx1"/>
                </a:solidFill>
                <a:effectLst/>
                <a:latin typeface="+mn-lt"/>
                <a:ea typeface="+mn-ea"/>
                <a:cs typeface="+mn-cs"/>
              </a:rPr>
              <a:t>Sedlenes </a:t>
            </a:r>
            <a:r>
              <a:rPr lang="nb-NO" sz="1200" b="0" i="0" kern="1200" dirty="0" err="1" smtClean="0">
                <a:solidFill>
                  <a:schemeClr val="tx1"/>
                </a:solidFill>
                <a:effectLst/>
                <a:latin typeface="+mn-lt"/>
                <a:ea typeface="+mn-ea"/>
                <a:cs typeface="+mn-cs"/>
              </a:rPr>
              <a:t>piksellerte</a:t>
            </a:r>
            <a:r>
              <a:rPr lang="nb-NO" sz="1200" b="0" i="0" kern="1200" dirty="0" smtClean="0">
                <a:solidFill>
                  <a:schemeClr val="tx1"/>
                </a:solidFill>
                <a:effectLst/>
                <a:latin typeface="+mn-lt"/>
                <a:ea typeface="+mn-ea"/>
                <a:cs typeface="+mn-cs"/>
              </a:rPr>
              <a:t> baksider utgjør en kontrast til de ikoniske forsidene. Motivene er bare antydet i pikselmønsteret, mens det organiske mønsteret abstraherer havet. Pikselmotivene er basert på et designforslag fra Snøhetta Design og er bygget opp slik at mønstrene følger Beauforts vindskala.</a:t>
            </a:r>
          </a:p>
          <a:p>
            <a:endParaRPr lang="nb-NO" sz="1200" b="0" i="0" kern="1200" dirty="0" smtClean="0">
              <a:solidFill>
                <a:schemeClr val="tx1"/>
              </a:solidFill>
              <a:effectLst/>
              <a:latin typeface="+mn-lt"/>
              <a:ea typeface="+mn-ea"/>
              <a:cs typeface="+mn-cs"/>
            </a:endParaRPr>
          </a:p>
          <a:p>
            <a:r>
              <a:rPr lang="nb-NO" sz="1200" b="0" i="0" kern="1200" dirty="0" smtClean="0">
                <a:solidFill>
                  <a:schemeClr val="tx1"/>
                </a:solidFill>
                <a:effectLst/>
                <a:latin typeface="+mn-lt"/>
                <a:ea typeface="+mn-ea"/>
                <a:cs typeface="+mn-cs"/>
              </a:rPr>
              <a:t>De første valørene som settes i sirkulasjon er 100-</a:t>
            </a:r>
            <a:r>
              <a:rPr lang="nb-NO" sz="1200" b="0" i="0" kern="1200" baseline="0" dirty="0" smtClean="0">
                <a:solidFill>
                  <a:schemeClr val="tx1"/>
                </a:solidFill>
                <a:effectLst/>
                <a:latin typeface="+mn-lt"/>
                <a:ea typeface="+mn-ea"/>
                <a:cs typeface="+mn-cs"/>
              </a:rPr>
              <a:t> og 200-kroneseddelen. De er gyldige fra 30. mai 2017.</a:t>
            </a:r>
            <a:endParaRPr lang="nb-NO" dirty="0"/>
          </a:p>
        </p:txBody>
      </p:sp>
      <p:sp>
        <p:nvSpPr>
          <p:cNvPr id="4" name="Slide Number Placeholder 3"/>
          <p:cNvSpPr>
            <a:spLocks noGrp="1"/>
          </p:cNvSpPr>
          <p:nvPr>
            <p:ph type="sldNum" sz="quarter" idx="10"/>
          </p:nvPr>
        </p:nvSpPr>
        <p:spPr/>
        <p:txBody>
          <a:bodyPr/>
          <a:lstStyle/>
          <a:p>
            <a:fld id="{AAF108A9-6C8F-4C28-9ADB-D29E537EB8FA}" type="slidenum">
              <a:rPr lang="nb-NO" smtClean="0"/>
              <a:t>1</a:t>
            </a:fld>
            <a:endParaRPr lang="nb-NO"/>
          </a:p>
        </p:txBody>
      </p:sp>
    </p:spTree>
    <p:extLst>
      <p:ext uri="{BB962C8B-B14F-4D97-AF65-F5344CB8AC3E}">
        <p14:creationId xmlns:p14="http://schemas.microsoft.com/office/powerpoint/2010/main" val="555632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1" i="0" u="none" strike="noStrike" kern="1200" baseline="0" dirty="0" smtClean="0">
                <a:solidFill>
                  <a:schemeClr val="tx1"/>
                </a:solidFill>
                <a:latin typeface="+mn-lt"/>
                <a:ea typeface="+mn-ea"/>
                <a:cs typeface="+mn-cs"/>
              </a:rPr>
              <a:t>Nye 100- og 200-kronesedler vil være i sirkulasjon fra 30. mai 2017.</a:t>
            </a:r>
          </a:p>
          <a:p>
            <a:endParaRPr lang="nb-NO" sz="1200" b="0" i="0" u="none" strike="noStrike" kern="1200" baseline="0" dirty="0" smtClean="0">
              <a:solidFill>
                <a:schemeClr val="tx1"/>
              </a:solidFill>
              <a:latin typeface="+mn-lt"/>
              <a:ea typeface="+mn-ea"/>
              <a:cs typeface="+mn-cs"/>
            </a:endParaRPr>
          </a:p>
          <a:p>
            <a:r>
              <a:rPr lang="nb-NO" sz="1200" b="0" i="0" u="none" strike="noStrike" kern="1200" baseline="0" dirty="0" smtClean="0">
                <a:solidFill>
                  <a:schemeClr val="tx1"/>
                </a:solidFill>
                <a:latin typeface="+mn-lt"/>
                <a:ea typeface="+mn-ea"/>
                <a:cs typeface="+mn-cs"/>
              </a:rPr>
              <a:t>Deretter vil det ta minst ett år før nye 50- og 500-kronesedler gis ut.</a:t>
            </a:r>
          </a:p>
          <a:p>
            <a:endParaRPr lang="nb-NO" sz="1200" b="0" i="0" u="none" strike="noStrike" kern="1200" baseline="0" dirty="0" smtClean="0">
              <a:solidFill>
                <a:schemeClr val="tx1"/>
              </a:solidFill>
              <a:latin typeface="+mn-lt"/>
              <a:ea typeface="+mn-ea"/>
              <a:cs typeface="+mn-cs"/>
            </a:endParaRPr>
          </a:p>
          <a:p>
            <a:r>
              <a:rPr lang="nb-NO" sz="1200" b="0" i="0" u="none" strike="noStrike" kern="1200" baseline="0" dirty="0" smtClean="0">
                <a:solidFill>
                  <a:schemeClr val="tx1"/>
                </a:solidFill>
                <a:latin typeface="+mn-lt"/>
                <a:ea typeface="+mn-ea"/>
                <a:cs typeface="+mn-cs"/>
              </a:rPr>
              <a:t>Til slutt kommer 1000-kroneseddelen. Planen er å lansere den i løpet av høsten 2019.</a:t>
            </a:r>
            <a:endParaRPr lang="nb-NO" b="0" dirty="0"/>
          </a:p>
        </p:txBody>
      </p:sp>
      <p:sp>
        <p:nvSpPr>
          <p:cNvPr id="4" name="Slide Number Placeholder 3"/>
          <p:cNvSpPr>
            <a:spLocks noGrp="1"/>
          </p:cNvSpPr>
          <p:nvPr>
            <p:ph type="sldNum" sz="quarter" idx="10"/>
          </p:nvPr>
        </p:nvSpPr>
        <p:spPr/>
        <p:txBody>
          <a:bodyPr/>
          <a:lstStyle/>
          <a:p>
            <a:fld id="{AAF108A9-6C8F-4C28-9ADB-D29E537EB8FA}" type="slidenum">
              <a:rPr lang="nb-NO" smtClean="0"/>
              <a:t>2</a:t>
            </a:fld>
            <a:endParaRPr lang="nb-NO"/>
          </a:p>
        </p:txBody>
      </p:sp>
    </p:spTree>
    <p:extLst>
      <p:ext uri="{BB962C8B-B14F-4D97-AF65-F5344CB8AC3E}">
        <p14:creationId xmlns:p14="http://schemas.microsoft.com/office/powerpoint/2010/main" val="555632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1" i="0" u="none" strike="noStrike" kern="1200" baseline="0" dirty="0" smtClean="0">
                <a:solidFill>
                  <a:schemeClr val="tx1"/>
                </a:solidFill>
                <a:latin typeface="+mn-lt"/>
                <a:ea typeface="+mn-ea"/>
                <a:cs typeface="+mn-cs"/>
              </a:rPr>
              <a:t>Vikingskipet på forsiden symboliserer havet som bringer oss ut i verden.</a:t>
            </a:r>
          </a:p>
          <a:p>
            <a:endParaRPr lang="nb-NO" sz="1200" b="0" i="0" u="none" strike="noStrike" kern="1200" baseline="0" dirty="0" smtClean="0">
              <a:solidFill>
                <a:schemeClr val="tx1"/>
              </a:solidFill>
              <a:latin typeface="+mn-lt"/>
              <a:ea typeface="+mn-ea"/>
              <a:cs typeface="+mn-cs"/>
            </a:endParaRPr>
          </a:p>
          <a:p>
            <a:r>
              <a:rPr lang="nb-NO" sz="1200" b="0" i="0" u="none" strike="noStrike" kern="1200" baseline="0" dirty="0" smtClean="0">
                <a:solidFill>
                  <a:schemeClr val="tx1"/>
                </a:solidFill>
                <a:latin typeface="+mn-lt"/>
                <a:ea typeface="+mn-ea"/>
                <a:cs typeface="+mn-cs"/>
              </a:rPr>
              <a:t>Gokstadskipet er Norges største bevarte vikingskip, og ble bygget cirka år 900. I bakgrunnen skimter du den norsktegnede baugen X-BOW®. Disse båtkonstruksjonene viser at evnen og viljen til å finne nye, bedre måter å komme seg fram på alltid har stått sentralt i norsk kyst- og næringsliv. En lundefugl er lagt inn som et motivelement øverst til høyre. </a:t>
            </a:r>
          </a:p>
          <a:p>
            <a:endParaRPr lang="nb-NO" sz="1200" b="0" i="0" u="none" strike="noStrike" kern="1200" baseline="0" dirty="0" smtClean="0">
              <a:solidFill>
                <a:schemeClr val="tx1"/>
              </a:solidFill>
              <a:latin typeface="+mn-lt"/>
              <a:ea typeface="+mn-ea"/>
              <a:cs typeface="+mn-cs"/>
            </a:endParaRPr>
          </a:p>
          <a:p>
            <a:r>
              <a:rPr lang="nb-NO" sz="1200" b="0" i="0" u="none" strike="noStrike" kern="1200" baseline="0" dirty="0" smtClean="0">
                <a:solidFill>
                  <a:schemeClr val="tx1"/>
                </a:solidFill>
                <a:latin typeface="+mn-lt"/>
                <a:ea typeface="+mn-ea"/>
                <a:cs typeface="+mn-cs"/>
              </a:rPr>
              <a:t>På baksiden kan du skimte et lasteskip i horisonten. Du kan også se en globus og deler av stjernebildet Orion. Mønsteret tar utgangspunkt i Beauforts vindskala. Rektanglene er korte – det er lett bris.</a:t>
            </a:r>
            <a:endParaRPr lang="nb-NO" dirty="0"/>
          </a:p>
        </p:txBody>
      </p:sp>
      <p:sp>
        <p:nvSpPr>
          <p:cNvPr id="4" name="Slide Number Placeholder 3"/>
          <p:cNvSpPr>
            <a:spLocks noGrp="1"/>
          </p:cNvSpPr>
          <p:nvPr>
            <p:ph type="sldNum" sz="quarter" idx="10"/>
          </p:nvPr>
        </p:nvSpPr>
        <p:spPr/>
        <p:txBody>
          <a:bodyPr/>
          <a:lstStyle/>
          <a:p>
            <a:fld id="{AAF108A9-6C8F-4C28-9ADB-D29E537EB8FA}" type="slidenum">
              <a:rPr lang="nb-NO" smtClean="0"/>
              <a:t>3</a:t>
            </a:fld>
            <a:endParaRPr lang="nb-NO"/>
          </a:p>
        </p:txBody>
      </p:sp>
    </p:spTree>
    <p:extLst>
      <p:ext uri="{BB962C8B-B14F-4D97-AF65-F5344CB8AC3E}">
        <p14:creationId xmlns:p14="http://schemas.microsoft.com/office/powerpoint/2010/main" val="555632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1" i="0" u="none" strike="noStrike" kern="1200" baseline="0" dirty="0" smtClean="0">
                <a:solidFill>
                  <a:schemeClr val="tx1"/>
                </a:solidFill>
                <a:latin typeface="+mn-lt"/>
                <a:ea typeface="+mn-ea"/>
                <a:cs typeface="+mn-cs"/>
              </a:rPr>
              <a:t>Torsken på forsiden symboliserer havet som gir oss mat.</a:t>
            </a:r>
          </a:p>
          <a:p>
            <a:endParaRPr lang="nb-NO" sz="1200" b="1" i="0" u="none" strike="noStrike" kern="1200" baseline="0" dirty="0" smtClean="0">
              <a:solidFill>
                <a:schemeClr val="tx1"/>
              </a:solidFill>
              <a:latin typeface="+mn-lt"/>
              <a:ea typeface="+mn-ea"/>
              <a:cs typeface="+mn-cs"/>
            </a:endParaRPr>
          </a:p>
          <a:p>
            <a:r>
              <a:rPr lang="nb-NO" sz="1200" b="0" i="0" u="none" strike="noStrike" kern="1200" baseline="0" dirty="0" smtClean="0">
                <a:solidFill>
                  <a:schemeClr val="tx1"/>
                </a:solidFill>
                <a:latin typeface="+mn-lt"/>
                <a:ea typeface="+mn-ea"/>
                <a:cs typeface="+mn-cs"/>
              </a:rPr>
              <a:t>Tilgang på fisk og ressurser fra «den blå åkeren» har, foruten å gi mat på bordet, også gitt grunnlag for handel og industri langs hele norskekysten. I bakgrunnen ser du sild og </a:t>
            </a:r>
            <a:r>
              <a:rPr lang="nb-NO" sz="1200" b="0" i="0" u="none" strike="noStrike" kern="1200" baseline="0" dirty="0" err="1" smtClean="0">
                <a:solidFill>
                  <a:schemeClr val="tx1"/>
                </a:solidFill>
                <a:latin typeface="+mn-lt"/>
                <a:ea typeface="+mn-ea"/>
                <a:cs typeface="+mn-cs"/>
              </a:rPr>
              <a:t>notmasker</a:t>
            </a:r>
            <a:r>
              <a:rPr lang="nb-NO" sz="1200" b="0" i="0" u="none" strike="noStrike" kern="1200" baseline="0" dirty="0" smtClean="0">
                <a:solidFill>
                  <a:schemeClr val="tx1"/>
                </a:solidFill>
                <a:latin typeface="+mn-lt"/>
                <a:ea typeface="+mn-ea"/>
                <a:cs typeface="+mn-cs"/>
              </a:rPr>
              <a:t>. En lundefugl er lagt inn som et motivelement øverst til høyre.</a:t>
            </a:r>
          </a:p>
          <a:p>
            <a:endParaRPr lang="nb-NO" sz="1200" b="0" i="0" u="none" strike="noStrike" kern="1200" baseline="0" dirty="0" smtClean="0">
              <a:solidFill>
                <a:schemeClr val="tx1"/>
              </a:solidFill>
              <a:latin typeface="+mn-lt"/>
              <a:ea typeface="+mn-ea"/>
              <a:cs typeface="+mn-cs"/>
            </a:endParaRPr>
          </a:p>
          <a:p>
            <a:r>
              <a:rPr lang="nb-NO" sz="1200" b="0" i="0" u="none" strike="noStrike" kern="1200" baseline="0" dirty="0" smtClean="0">
                <a:solidFill>
                  <a:schemeClr val="tx1"/>
                </a:solidFill>
                <a:latin typeface="+mn-lt"/>
                <a:ea typeface="+mn-ea"/>
                <a:cs typeface="+mn-cs"/>
              </a:rPr>
              <a:t>På baksiden kan du skimte en sjark i horisonten. Du kan også se et sjømerke og fiskegarn. Mønsteret tar utgangspunkt i Beauforts vindskala. Rektanglene er litt lengre enn på 100-kroneseddelen – det blåser friskt.</a:t>
            </a:r>
            <a:endParaRPr lang="nb-NO" dirty="0"/>
          </a:p>
        </p:txBody>
      </p:sp>
      <p:sp>
        <p:nvSpPr>
          <p:cNvPr id="4" name="Slide Number Placeholder 3"/>
          <p:cNvSpPr>
            <a:spLocks noGrp="1"/>
          </p:cNvSpPr>
          <p:nvPr>
            <p:ph type="sldNum" sz="quarter" idx="10"/>
          </p:nvPr>
        </p:nvSpPr>
        <p:spPr/>
        <p:txBody>
          <a:bodyPr/>
          <a:lstStyle/>
          <a:p>
            <a:fld id="{AAF108A9-6C8F-4C28-9ADB-D29E537EB8FA}" type="slidenum">
              <a:rPr lang="nb-NO" smtClean="0"/>
              <a:t>4</a:t>
            </a:fld>
            <a:endParaRPr lang="nb-NO"/>
          </a:p>
        </p:txBody>
      </p:sp>
    </p:spTree>
    <p:extLst>
      <p:ext uri="{BB962C8B-B14F-4D97-AF65-F5344CB8AC3E}">
        <p14:creationId xmlns:p14="http://schemas.microsoft.com/office/powerpoint/2010/main" val="555632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1" i="0" u="none" strike="noStrike" kern="1200" baseline="0" dirty="0" smtClean="0">
                <a:solidFill>
                  <a:schemeClr val="tx1"/>
                </a:solidFill>
                <a:latin typeface="+mn-lt"/>
                <a:ea typeface="+mn-ea"/>
                <a:cs typeface="+mn-cs"/>
              </a:rPr>
              <a:t>Slik sjekker du at seddelen er ekte</a:t>
            </a:r>
          </a:p>
          <a:p>
            <a:endParaRPr lang="nb-NO" sz="1200" b="1" i="0" u="none" strike="noStrike" kern="1200" baseline="0" dirty="0" smtClean="0">
              <a:solidFill>
                <a:schemeClr val="tx1"/>
              </a:solidFill>
              <a:latin typeface="+mn-lt"/>
              <a:ea typeface="+mn-ea"/>
              <a:cs typeface="+mn-cs"/>
            </a:endParaRPr>
          </a:p>
          <a:p>
            <a:r>
              <a:rPr lang="nb-NO" sz="1200" b="1" i="0" u="none" strike="noStrike" kern="1200" baseline="0" dirty="0" smtClean="0">
                <a:solidFill>
                  <a:schemeClr val="tx1"/>
                </a:solidFill>
                <a:latin typeface="+mn-lt"/>
                <a:ea typeface="+mn-ea"/>
                <a:cs typeface="+mn-cs"/>
              </a:rPr>
              <a:t>Se</a:t>
            </a:r>
          </a:p>
          <a:p>
            <a:r>
              <a:rPr lang="nb-NO" sz="1200" b="0" i="0" u="none" strike="noStrike" kern="1200" baseline="0" dirty="0" smtClean="0">
                <a:solidFill>
                  <a:schemeClr val="tx1"/>
                </a:solidFill>
                <a:latin typeface="+mn-lt"/>
                <a:ea typeface="+mn-ea"/>
                <a:cs typeface="+mn-cs"/>
              </a:rPr>
              <a:t>1. Vannmerke: Vannmerket i papiret blir synlig når du holder seddelen opp mot lyset. Vannmerket viser hodet på en lundefugl og valørtallet. Lundefuglmotivet benyttes på samtlige valører.</a:t>
            </a:r>
          </a:p>
          <a:p>
            <a:endParaRPr lang="nb-NO" b="0" dirty="0" smtClean="0"/>
          </a:p>
          <a:p>
            <a:r>
              <a:rPr lang="nb-NO" b="0" dirty="0" smtClean="0"/>
              <a:t>2. Sikkerhetstråd: </a:t>
            </a:r>
            <a:r>
              <a:rPr lang="nb-NO" sz="1200" b="0" i="0" u="none" strike="noStrike" kern="1200" baseline="0" dirty="0" smtClean="0">
                <a:solidFill>
                  <a:schemeClr val="tx1"/>
                </a:solidFill>
                <a:latin typeface="+mn-lt"/>
                <a:ea typeface="+mn-ea"/>
                <a:cs typeface="+mn-cs"/>
              </a:rPr>
              <a:t>Når du holder seddelen opp mot lyset, ser du sikkerhetstråden som en gjennomgående, mørk strek som er integrert i papiret. Teksten «NB» og valørtallet er lagt inn i tråden med liten skrift.</a:t>
            </a:r>
          </a:p>
          <a:p>
            <a:endParaRPr lang="nb-NO" sz="1200" b="0" i="0" u="none" strike="noStrike" kern="1200" baseline="0" dirty="0" smtClean="0">
              <a:solidFill>
                <a:schemeClr val="tx1"/>
              </a:solidFill>
              <a:latin typeface="+mn-lt"/>
              <a:ea typeface="+mn-ea"/>
              <a:cs typeface="+mn-cs"/>
            </a:endParaRPr>
          </a:p>
          <a:p>
            <a:r>
              <a:rPr lang="nb-NO" sz="1200" b="1" i="0" u="none" strike="noStrike" kern="1200" baseline="0" dirty="0" smtClean="0">
                <a:solidFill>
                  <a:schemeClr val="tx1"/>
                </a:solidFill>
                <a:latin typeface="+mn-lt"/>
                <a:ea typeface="+mn-ea"/>
                <a:cs typeface="+mn-cs"/>
              </a:rPr>
              <a:t>Vend</a:t>
            </a:r>
          </a:p>
          <a:p>
            <a:r>
              <a:rPr lang="nb-NO" sz="1200" b="0" i="0" u="none" strike="noStrike" kern="1200" baseline="0" dirty="0" smtClean="0">
                <a:solidFill>
                  <a:schemeClr val="tx1"/>
                </a:solidFill>
                <a:latin typeface="+mn-lt"/>
                <a:ea typeface="+mn-ea"/>
                <a:cs typeface="+mn-cs"/>
              </a:rPr>
              <a:t>3. Flytende ring: Nede til venstre på seddelen kan du se et rektangel med en ring. Når du beveger seddelen i ulike retninger, ser det ut som ringen flyter, og du kan se et fargespill.</a:t>
            </a:r>
          </a:p>
          <a:p>
            <a:endParaRPr lang="nb-NO" sz="1200" b="0" i="0" u="none" strike="noStrike" kern="1200" baseline="0" dirty="0" smtClean="0">
              <a:solidFill>
                <a:schemeClr val="tx1"/>
              </a:solidFill>
              <a:latin typeface="+mn-lt"/>
              <a:ea typeface="+mn-ea"/>
              <a:cs typeface="+mn-cs"/>
            </a:endParaRPr>
          </a:p>
          <a:p>
            <a:r>
              <a:rPr lang="nb-NO" sz="1200" b="0" i="0" u="none" strike="noStrike" kern="1200" baseline="0" dirty="0" smtClean="0">
                <a:solidFill>
                  <a:schemeClr val="tx1"/>
                </a:solidFill>
                <a:latin typeface="+mn-lt"/>
                <a:ea typeface="+mn-ea"/>
                <a:cs typeface="+mn-cs"/>
              </a:rPr>
              <a:t>4. Ankerkjetting: Til høyre på seddelen kan du se en ankerkjetting som er  integrert i papiret. Når du vipper på seddelen, ser det ut som kjettingen beveger seg.</a:t>
            </a:r>
          </a:p>
          <a:p>
            <a:endParaRPr lang="nb-NO" sz="1200" b="0" i="0" u="none" strike="noStrike" kern="1200" baseline="0" dirty="0" smtClean="0">
              <a:solidFill>
                <a:schemeClr val="tx1"/>
              </a:solidFill>
              <a:latin typeface="+mn-lt"/>
              <a:ea typeface="+mn-ea"/>
              <a:cs typeface="+mn-cs"/>
            </a:endParaRPr>
          </a:p>
          <a:p>
            <a:r>
              <a:rPr lang="nb-NO" sz="1200" b="1" i="0" u="none" strike="noStrike" kern="1200" baseline="0" dirty="0" smtClean="0">
                <a:solidFill>
                  <a:schemeClr val="tx1"/>
                </a:solidFill>
                <a:latin typeface="+mn-lt"/>
                <a:ea typeface="+mn-ea"/>
                <a:cs typeface="+mn-cs"/>
              </a:rPr>
              <a:t>Kjenn</a:t>
            </a:r>
          </a:p>
          <a:p>
            <a:r>
              <a:rPr lang="nb-NO" sz="1200" b="0" i="0" u="none" strike="noStrike" kern="1200" baseline="0" dirty="0" smtClean="0">
                <a:solidFill>
                  <a:schemeClr val="tx1"/>
                </a:solidFill>
                <a:latin typeface="+mn-lt"/>
                <a:ea typeface="+mn-ea"/>
                <a:cs typeface="+mn-cs"/>
              </a:rPr>
              <a:t>Papirkvalitet: Sedlene er trykket på bomullspapir, som kjennes annerledes enn vanlig papir. Papiret har et smussavvisende belegg som gir en glatt overflate.</a:t>
            </a:r>
          </a:p>
          <a:p>
            <a:endParaRPr lang="nb-NO" sz="1200" b="0" i="0" u="none" strike="noStrike" kern="1200" baseline="0" dirty="0" smtClean="0">
              <a:solidFill>
                <a:schemeClr val="tx1"/>
              </a:solidFill>
              <a:latin typeface="+mn-lt"/>
              <a:ea typeface="+mn-ea"/>
              <a:cs typeface="+mn-cs"/>
            </a:endParaRPr>
          </a:p>
          <a:p>
            <a:r>
              <a:rPr lang="nb-NO" sz="1200" b="0" i="0" u="none" strike="noStrike" kern="1200" baseline="0" dirty="0" smtClean="0">
                <a:solidFill>
                  <a:schemeClr val="tx1"/>
                </a:solidFill>
                <a:latin typeface="+mn-lt"/>
                <a:ea typeface="+mn-ea"/>
                <a:cs typeface="+mn-cs"/>
              </a:rPr>
              <a:t>Følbart trykk: Hovedmotivet og flere detaljer på forsiden er trykket med kobbertrykk som er følbart. Langs kortendene er det trykket streker som blinde og svaksynte kan bruke til å skille valørene fra hverandre.</a:t>
            </a:r>
          </a:p>
        </p:txBody>
      </p:sp>
      <p:sp>
        <p:nvSpPr>
          <p:cNvPr id="4" name="Slide Number Placeholder 3"/>
          <p:cNvSpPr>
            <a:spLocks noGrp="1"/>
          </p:cNvSpPr>
          <p:nvPr>
            <p:ph type="sldNum" sz="quarter" idx="10"/>
          </p:nvPr>
        </p:nvSpPr>
        <p:spPr/>
        <p:txBody>
          <a:bodyPr/>
          <a:lstStyle/>
          <a:p>
            <a:fld id="{AAF108A9-6C8F-4C28-9ADB-D29E537EB8FA}" type="slidenum">
              <a:rPr lang="nb-NO" smtClean="0"/>
              <a:t>5</a:t>
            </a:fld>
            <a:endParaRPr lang="nb-NO"/>
          </a:p>
        </p:txBody>
      </p:sp>
    </p:spTree>
    <p:extLst>
      <p:ext uri="{BB962C8B-B14F-4D97-AF65-F5344CB8AC3E}">
        <p14:creationId xmlns:p14="http://schemas.microsoft.com/office/powerpoint/2010/main" val="5556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1" i="0" u="none" strike="noStrike" kern="1200" baseline="0" dirty="0" smtClean="0">
                <a:solidFill>
                  <a:schemeClr val="tx1"/>
                </a:solidFill>
                <a:latin typeface="+mn-lt"/>
                <a:ea typeface="+mn-ea"/>
                <a:cs typeface="+mn-cs"/>
              </a:rPr>
              <a:t>Etter at de nye 100- og 200-kronesedlene er satt i sirkulasjon, vil de gamle sedlene fortsatt kunne brukes som betalingsmiddel i ett år, det vil si fram til 30. mai 2018.</a:t>
            </a:r>
          </a:p>
          <a:p>
            <a:endParaRPr lang="nb-NO" sz="1200" b="1" i="0" u="none" strike="noStrike" kern="1200" baseline="0" dirty="0" smtClean="0">
              <a:solidFill>
                <a:schemeClr val="tx1"/>
              </a:solidFill>
              <a:latin typeface="+mn-lt"/>
              <a:ea typeface="+mn-ea"/>
              <a:cs typeface="+mn-cs"/>
            </a:endParaRPr>
          </a:p>
          <a:p>
            <a:r>
              <a:rPr lang="nb-NO" sz="1200" b="0" i="0" u="none" strike="noStrike" kern="1200" baseline="0" dirty="0" smtClean="0">
                <a:solidFill>
                  <a:schemeClr val="tx1"/>
                </a:solidFill>
                <a:latin typeface="+mn-lt"/>
                <a:ea typeface="+mn-ea"/>
                <a:cs typeface="+mn-cs"/>
              </a:rPr>
              <a:t>Norges Bank oppfordrer publikum til å bruke disse sedlene når de handler i butikken eller sette dem inn på bankkonto før denne datoen. Etter 30. mai 2018 er Norges Bank pliktig til å veksle inn de ugyldige sedlene i minst ti år.</a:t>
            </a:r>
            <a:endParaRPr lang="nb-NO" dirty="0"/>
          </a:p>
        </p:txBody>
      </p:sp>
      <p:sp>
        <p:nvSpPr>
          <p:cNvPr id="4" name="Slide Number Placeholder 3"/>
          <p:cNvSpPr>
            <a:spLocks noGrp="1"/>
          </p:cNvSpPr>
          <p:nvPr>
            <p:ph type="sldNum" sz="quarter" idx="10"/>
          </p:nvPr>
        </p:nvSpPr>
        <p:spPr/>
        <p:txBody>
          <a:bodyPr/>
          <a:lstStyle/>
          <a:p>
            <a:fld id="{AAF108A9-6C8F-4C28-9ADB-D29E537EB8FA}" type="slidenum">
              <a:rPr lang="nb-NO" smtClean="0"/>
              <a:t>6</a:t>
            </a:fld>
            <a:endParaRPr lang="nb-NO"/>
          </a:p>
        </p:txBody>
      </p:sp>
    </p:spTree>
    <p:extLst>
      <p:ext uri="{BB962C8B-B14F-4D97-AF65-F5344CB8AC3E}">
        <p14:creationId xmlns:p14="http://schemas.microsoft.com/office/powerpoint/2010/main" val="555632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1" i="0" u="none" strike="noStrike" kern="1200" baseline="0" dirty="0" smtClean="0">
                <a:solidFill>
                  <a:schemeClr val="tx1"/>
                </a:solidFill>
                <a:latin typeface="+mn-lt"/>
                <a:ea typeface="+mn-ea"/>
                <a:cs typeface="+mn-cs"/>
              </a:rPr>
              <a:t>Mobilappen «Nye sedler» viser de sentrale sikkerhetselementene som hjelper deg å skille en ekte seddel fra en falsk.</a:t>
            </a:r>
          </a:p>
          <a:p>
            <a:endParaRPr lang="nb-NO" sz="1200" b="1" i="0" u="none" strike="noStrike" kern="1200" baseline="0" dirty="0" smtClean="0">
              <a:solidFill>
                <a:schemeClr val="tx1"/>
              </a:solidFill>
              <a:latin typeface="+mn-lt"/>
              <a:ea typeface="+mn-ea"/>
              <a:cs typeface="+mn-cs"/>
            </a:endParaRPr>
          </a:p>
          <a:p>
            <a:r>
              <a:rPr lang="nb-NO" sz="1200" b="0" i="0" u="none" strike="noStrike" kern="1200" baseline="0" dirty="0" smtClean="0">
                <a:solidFill>
                  <a:schemeClr val="tx1"/>
                </a:solidFill>
                <a:latin typeface="+mn-lt"/>
                <a:ea typeface="+mn-ea"/>
                <a:cs typeface="+mn-cs"/>
              </a:rPr>
              <a:t>Ved å vippe og vende på mobilen, vil du blant annet kunne se hvordan ankerkjettingen beveger seg. Du vil også kunne se vannmerket, sikkerhetstråden og ringen som flyter. Mobilappen laster du gratis ned </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AppStore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eller</a:t>
            </a:r>
            <a:r>
              <a:rPr lang="en-US" sz="1200" b="0" i="0" u="none" strike="noStrike" kern="1200" baseline="0" dirty="0" smtClean="0">
                <a:solidFill>
                  <a:schemeClr val="tx1"/>
                </a:solidFill>
                <a:latin typeface="+mn-lt"/>
                <a:ea typeface="+mn-ea"/>
                <a:cs typeface="+mn-cs"/>
              </a:rPr>
              <a:t> Google Play</a:t>
            </a:r>
            <a:r>
              <a:rPr lang="nb-NO" sz="1200" b="0" i="0" u="none" strike="noStrike" kern="1200" baseline="0" dirty="0" smtClean="0">
                <a:solidFill>
                  <a:schemeClr val="tx1"/>
                </a:solidFill>
                <a:latin typeface="+mn-lt"/>
                <a:ea typeface="+mn-ea"/>
                <a:cs typeface="+mn-cs"/>
              </a:rPr>
              <a:t>.</a:t>
            </a:r>
            <a:endParaRPr lang="nb-NO" dirty="0"/>
          </a:p>
        </p:txBody>
      </p:sp>
      <p:sp>
        <p:nvSpPr>
          <p:cNvPr id="4" name="Slide Number Placeholder 3"/>
          <p:cNvSpPr>
            <a:spLocks noGrp="1"/>
          </p:cNvSpPr>
          <p:nvPr>
            <p:ph type="sldNum" sz="quarter" idx="10"/>
          </p:nvPr>
        </p:nvSpPr>
        <p:spPr/>
        <p:txBody>
          <a:bodyPr/>
          <a:lstStyle/>
          <a:p>
            <a:fld id="{AAF108A9-6C8F-4C28-9ADB-D29E537EB8FA}" type="slidenum">
              <a:rPr lang="nb-NO" smtClean="0"/>
              <a:t>7</a:t>
            </a:fld>
            <a:endParaRPr lang="nb-NO"/>
          </a:p>
        </p:txBody>
      </p:sp>
    </p:spTree>
    <p:extLst>
      <p:ext uri="{BB962C8B-B14F-4D97-AF65-F5344CB8AC3E}">
        <p14:creationId xmlns:p14="http://schemas.microsoft.com/office/powerpoint/2010/main" val="555632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Besøk</a:t>
            </a:r>
            <a:r>
              <a:rPr lang="nb-NO" baseline="0" dirty="0" smtClean="0"/>
              <a:t> oss på våre nettsider www.nyesedler.no</a:t>
            </a:r>
            <a:endParaRPr lang="nb-NO" dirty="0"/>
          </a:p>
        </p:txBody>
      </p:sp>
      <p:sp>
        <p:nvSpPr>
          <p:cNvPr id="4" name="Slide Number Placeholder 3"/>
          <p:cNvSpPr>
            <a:spLocks noGrp="1"/>
          </p:cNvSpPr>
          <p:nvPr>
            <p:ph type="sldNum" sz="quarter" idx="10"/>
          </p:nvPr>
        </p:nvSpPr>
        <p:spPr/>
        <p:txBody>
          <a:bodyPr/>
          <a:lstStyle/>
          <a:p>
            <a:fld id="{AAF108A9-6C8F-4C28-9ADB-D29E537EB8FA}" type="slidenum">
              <a:rPr lang="nb-NO" smtClean="0"/>
              <a:t>8</a:t>
            </a:fld>
            <a:endParaRPr lang="nb-NO"/>
          </a:p>
        </p:txBody>
      </p:sp>
    </p:spTree>
    <p:extLst>
      <p:ext uri="{BB962C8B-B14F-4D97-AF65-F5344CB8AC3E}">
        <p14:creationId xmlns:p14="http://schemas.microsoft.com/office/powerpoint/2010/main" val="555632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 innholdsdel">
    <p:spTree>
      <p:nvGrpSpPr>
        <p:cNvPr id="1" name=""/>
        <p:cNvGrpSpPr/>
        <p:nvPr/>
      </p:nvGrpSpPr>
      <p:grpSpPr>
        <a:xfrm>
          <a:off x="0" y="0"/>
          <a:ext cx="0" cy="0"/>
          <a:chOff x="0" y="0"/>
          <a:chExt cx="0" cy="0"/>
        </a:xfrm>
      </p:grpSpPr>
      <p:sp>
        <p:nvSpPr>
          <p:cNvPr id="2" name="Tittel 1"/>
          <p:cNvSpPr>
            <a:spLocks noGrp="1"/>
          </p:cNvSpPr>
          <p:nvPr>
            <p:ph type="title"/>
          </p:nvPr>
        </p:nvSpPr>
        <p:spPr>
          <a:xfrm>
            <a:off x="797522" y="307600"/>
            <a:ext cx="7473330" cy="477054"/>
          </a:xfrm>
        </p:spPr>
        <p:txBody>
          <a:bodyPr/>
          <a:lstStyle>
            <a:lvl1pPr>
              <a:defRPr sz="2800"/>
            </a:lvl1pPr>
          </a:lstStyle>
          <a:p>
            <a:r>
              <a:rPr lang="en-US" dirty="0" smtClean="0"/>
              <a:t>Click to edit Master title style</a:t>
            </a:r>
            <a:endParaRPr lang="nb-NO" dirty="0"/>
          </a:p>
        </p:txBody>
      </p:sp>
      <p:sp>
        <p:nvSpPr>
          <p:cNvPr id="5" name="Plassholder for lysbildenummer 4"/>
          <p:cNvSpPr>
            <a:spLocks noGrp="1"/>
          </p:cNvSpPr>
          <p:nvPr>
            <p:ph type="sldNum" sz="quarter" idx="12"/>
          </p:nvPr>
        </p:nvSpPr>
        <p:spPr>
          <a:xfrm>
            <a:off x="7150540" y="4793811"/>
            <a:ext cx="1080000" cy="200055"/>
          </a:xfrm>
          <a:prstGeom prst="rect">
            <a:avLst/>
          </a:prstGeom>
        </p:spPr>
        <p:txBody>
          <a:bodyPr/>
          <a:lstStyle/>
          <a:p>
            <a:fld id="{55EC0C5B-342C-47C6-AE3F-44B252F19D8E}" type="slidenum">
              <a:rPr lang="nb-NO" smtClean="0"/>
              <a:pPr/>
              <a:t>‹#›</a:t>
            </a:fld>
            <a:endParaRPr lang="nb-NO" dirty="0"/>
          </a:p>
        </p:txBody>
      </p:sp>
      <p:sp>
        <p:nvSpPr>
          <p:cNvPr id="4" name="Undertittel 2"/>
          <p:cNvSpPr>
            <a:spLocks noGrp="1"/>
          </p:cNvSpPr>
          <p:nvPr>
            <p:ph type="subTitle" idx="13" hasCustomPrompt="1"/>
          </p:nvPr>
        </p:nvSpPr>
        <p:spPr>
          <a:xfrm>
            <a:off x="797522" y="788750"/>
            <a:ext cx="7473329" cy="246221"/>
          </a:xfrm>
        </p:spPr>
        <p:txBody>
          <a:bodyPr>
            <a:noAutofit/>
          </a:bodyPr>
          <a:lstStyle>
            <a:lvl1pPr marL="0" indent="0" algn="l">
              <a:buNone/>
              <a:defRPr sz="1800" b="1" baseline="0">
                <a:solidFill>
                  <a:srgbClr val="7AB4C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Secondary title style</a:t>
            </a:r>
            <a:endParaRPr lang="en-US" noProof="0" dirty="0"/>
          </a:p>
        </p:txBody>
      </p:sp>
      <p:sp>
        <p:nvSpPr>
          <p:cNvPr id="6" name="Content Placeholder 5"/>
          <p:cNvSpPr>
            <a:spLocks noGrp="1"/>
          </p:cNvSpPr>
          <p:nvPr>
            <p:ph sz="quarter" idx="14"/>
          </p:nvPr>
        </p:nvSpPr>
        <p:spPr>
          <a:xfrm>
            <a:off x="797522" y="1130400"/>
            <a:ext cx="7473600" cy="3492000"/>
          </a:xfrm>
        </p:spPr>
        <p:txBody>
          <a:bodyPr/>
          <a:lstStyle>
            <a:lvl1pPr>
              <a:defRPr sz="2000"/>
            </a:lvl1pPr>
            <a:lvl2pPr>
              <a:defRPr sz="1800"/>
            </a:lvl2pPr>
            <a:lvl3pPr>
              <a:defRPr sz="1600"/>
            </a:lvl3pPr>
            <a:lvl4pPr>
              <a:defRPr sz="14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b-NO" dirty="0"/>
          </a:p>
        </p:txBody>
      </p:sp>
      <p:sp>
        <p:nvSpPr>
          <p:cNvPr id="7" name="Text Placeholder 7"/>
          <p:cNvSpPr>
            <a:spLocks noGrp="1"/>
          </p:cNvSpPr>
          <p:nvPr>
            <p:ph type="body" sz="quarter" idx="22"/>
          </p:nvPr>
        </p:nvSpPr>
        <p:spPr>
          <a:xfrm>
            <a:off x="797521" y="4704653"/>
            <a:ext cx="6655183" cy="289112"/>
          </a:xfrm>
        </p:spPr>
        <p:txBody>
          <a:bodyPr anchor="b"/>
          <a:lstStyle>
            <a:lvl1pPr marL="125" indent="0">
              <a:buNone/>
              <a:defRPr sz="12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116391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 innholdsdeler, uten undertittel, med tit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en-US" dirty="0" smtClean="0"/>
              <a:t>Click to edit Master title style</a:t>
            </a:r>
            <a:endParaRPr lang="nb-NO" dirty="0"/>
          </a:p>
        </p:txBody>
      </p:sp>
      <p:sp>
        <p:nvSpPr>
          <p:cNvPr id="10" name="Plassholder for innhold 2"/>
          <p:cNvSpPr>
            <a:spLocks noGrp="1"/>
          </p:cNvSpPr>
          <p:nvPr>
            <p:ph sz="half" idx="13"/>
          </p:nvPr>
        </p:nvSpPr>
        <p:spPr>
          <a:xfrm>
            <a:off x="4593600" y="1306286"/>
            <a:ext cx="3672029" cy="3306614"/>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1" name="Plassholder for innhold 3"/>
          <p:cNvSpPr>
            <a:spLocks noGrp="1"/>
          </p:cNvSpPr>
          <p:nvPr>
            <p:ph sz="half" idx="2"/>
          </p:nvPr>
        </p:nvSpPr>
        <p:spPr>
          <a:xfrm>
            <a:off x="797522" y="1306347"/>
            <a:ext cx="3672000" cy="3306614"/>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8" name="Plassholder for tekst 4"/>
          <p:cNvSpPr>
            <a:spLocks noGrp="1"/>
          </p:cNvSpPr>
          <p:nvPr>
            <p:ph type="body" sz="quarter" idx="23"/>
          </p:nvPr>
        </p:nvSpPr>
        <p:spPr>
          <a:xfrm>
            <a:off x="4594074" y="853125"/>
            <a:ext cx="3680349" cy="354983"/>
          </a:xfrm>
        </p:spPr>
        <p:txBody>
          <a:bodyPr anchor="b"/>
          <a:lstStyle>
            <a:lvl1pPr marL="0" indent="0" algn="ctr">
              <a:buNone/>
              <a:defRPr sz="16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Plassholder for tekst 4"/>
          <p:cNvSpPr>
            <a:spLocks noGrp="1"/>
          </p:cNvSpPr>
          <p:nvPr>
            <p:ph type="body" sz="quarter" idx="24"/>
          </p:nvPr>
        </p:nvSpPr>
        <p:spPr>
          <a:xfrm>
            <a:off x="799200" y="853125"/>
            <a:ext cx="3680349" cy="354983"/>
          </a:xfrm>
        </p:spPr>
        <p:txBody>
          <a:bodyPr anchor="b"/>
          <a:lstStyle>
            <a:lvl1pPr marL="0" indent="0" algn="ctr">
              <a:buNone/>
              <a:defRPr sz="16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7"/>
          <p:cNvSpPr>
            <a:spLocks noGrp="1"/>
          </p:cNvSpPr>
          <p:nvPr>
            <p:ph type="body" sz="quarter" idx="22"/>
          </p:nvPr>
        </p:nvSpPr>
        <p:spPr>
          <a:xfrm>
            <a:off x="797521" y="4704653"/>
            <a:ext cx="6655183" cy="289112"/>
          </a:xfrm>
        </p:spPr>
        <p:txBody>
          <a:bodyPr anchor="b"/>
          <a:lstStyle>
            <a:lvl1pPr marL="125" indent="0">
              <a:buNone/>
              <a:defRPr sz="12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1342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e innholdsdeler, uten under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en-US" dirty="0" smtClean="0"/>
              <a:t>Click to edit Master title style</a:t>
            </a:r>
            <a:endParaRPr lang="nb-NO" dirty="0"/>
          </a:p>
        </p:txBody>
      </p:sp>
      <p:sp>
        <p:nvSpPr>
          <p:cNvPr id="11" name="Plassholder for innhold 3"/>
          <p:cNvSpPr>
            <a:spLocks noGrp="1"/>
          </p:cNvSpPr>
          <p:nvPr>
            <p:ph sz="half" idx="2"/>
          </p:nvPr>
        </p:nvSpPr>
        <p:spPr>
          <a:xfrm>
            <a:off x="797522" y="883462"/>
            <a:ext cx="2448000" cy="3660631"/>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8" name="Plassholder for innhold 3"/>
          <p:cNvSpPr>
            <a:spLocks noGrp="1"/>
          </p:cNvSpPr>
          <p:nvPr>
            <p:ph sz="half" idx="24"/>
          </p:nvPr>
        </p:nvSpPr>
        <p:spPr>
          <a:xfrm>
            <a:off x="3302961" y="882000"/>
            <a:ext cx="2448000" cy="3660631"/>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20" name="Plassholder for innhold 3"/>
          <p:cNvSpPr>
            <a:spLocks noGrp="1"/>
          </p:cNvSpPr>
          <p:nvPr>
            <p:ph sz="half" idx="26"/>
          </p:nvPr>
        </p:nvSpPr>
        <p:spPr>
          <a:xfrm>
            <a:off x="5808400" y="880025"/>
            <a:ext cx="2448000" cy="3660631"/>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9" name="Text Placeholder 7"/>
          <p:cNvSpPr>
            <a:spLocks noGrp="1"/>
          </p:cNvSpPr>
          <p:nvPr>
            <p:ph type="body" sz="quarter" idx="22"/>
          </p:nvPr>
        </p:nvSpPr>
        <p:spPr>
          <a:xfrm>
            <a:off x="797521" y="4704653"/>
            <a:ext cx="6655183" cy="289112"/>
          </a:xfrm>
        </p:spPr>
        <p:txBody>
          <a:bodyPr anchor="b"/>
          <a:lstStyle>
            <a:lvl1pPr marL="125" indent="0">
              <a:buNone/>
              <a:defRPr sz="12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78336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e innholdsdeler, uten undertittel, med tit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en-US" dirty="0" smtClean="0"/>
              <a:t>Click to edit Master title style</a:t>
            </a:r>
            <a:endParaRPr lang="nb-NO" dirty="0"/>
          </a:p>
        </p:txBody>
      </p:sp>
      <p:sp>
        <p:nvSpPr>
          <p:cNvPr id="11" name="Plassholder for innhold 3"/>
          <p:cNvSpPr>
            <a:spLocks noGrp="1"/>
          </p:cNvSpPr>
          <p:nvPr>
            <p:ph sz="half" idx="2"/>
          </p:nvPr>
        </p:nvSpPr>
        <p:spPr>
          <a:xfrm>
            <a:off x="797522" y="1354412"/>
            <a:ext cx="2448000" cy="3249258"/>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7" name="Plassholder for tekst 4"/>
          <p:cNvSpPr>
            <a:spLocks noGrp="1"/>
          </p:cNvSpPr>
          <p:nvPr>
            <p:ph type="body" sz="quarter" idx="23"/>
          </p:nvPr>
        </p:nvSpPr>
        <p:spPr>
          <a:xfrm>
            <a:off x="3312481" y="846250"/>
            <a:ext cx="2448000" cy="414208"/>
          </a:xfrm>
        </p:spPr>
        <p:txBody>
          <a:bodyPr anchor="b"/>
          <a:lstStyle>
            <a:lvl1pPr marL="0" indent="0" algn="ctr">
              <a:buNone/>
              <a:defRPr sz="14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Plassholder for innhold 3"/>
          <p:cNvSpPr>
            <a:spLocks noGrp="1"/>
          </p:cNvSpPr>
          <p:nvPr>
            <p:ph sz="half" idx="24"/>
          </p:nvPr>
        </p:nvSpPr>
        <p:spPr>
          <a:xfrm>
            <a:off x="3312000" y="1354412"/>
            <a:ext cx="2448000" cy="3249258"/>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9" name="Plassholder for tekst 4"/>
          <p:cNvSpPr>
            <a:spLocks noGrp="1"/>
          </p:cNvSpPr>
          <p:nvPr>
            <p:ph type="body" sz="quarter" idx="25"/>
          </p:nvPr>
        </p:nvSpPr>
        <p:spPr>
          <a:xfrm>
            <a:off x="799200" y="846250"/>
            <a:ext cx="2448000" cy="414208"/>
          </a:xfrm>
        </p:spPr>
        <p:txBody>
          <a:bodyPr anchor="b"/>
          <a:lstStyle>
            <a:lvl1pPr marL="0" indent="0" algn="ctr">
              <a:buNone/>
              <a:defRPr sz="14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Plassholder for innhold 3"/>
          <p:cNvSpPr>
            <a:spLocks noGrp="1"/>
          </p:cNvSpPr>
          <p:nvPr>
            <p:ph sz="half" idx="26"/>
          </p:nvPr>
        </p:nvSpPr>
        <p:spPr>
          <a:xfrm>
            <a:off x="5832000" y="1354412"/>
            <a:ext cx="2448000" cy="3249258"/>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3" name="Plassholder for tekst 4"/>
          <p:cNvSpPr>
            <a:spLocks noGrp="1"/>
          </p:cNvSpPr>
          <p:nvPr>
            <p:ph type="body" sz="quarter" idx="27"/>
          </p:nvPr>
        </p:nvSpPr>
        <p:spPr>
          <a:xfrm>
            <a:off x="5832000" y="846250"/>
            <a:ext cx="2448000" cy="414208"/>
          </a:xfrm>
        </p:spPr>
        <p:txBody>
          <a:bodyPr anchor="b"/>
          <a:lstStyle>
            <a:lvl1pPr marL="0" indent="0" algn="ctr">
              <a:buNone/>
              <a:defRPr sz="14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Text Placeholder 7"/>
          <p:cNvSpPr>
            <a:spLocks noGrp="1"/>
          </p:cNvSpPr>
          <p:nvPr>
            <p:ph type="body" sz="quarter" idx="22"/>
          </p:nvPr>
        </p:nvSpPr>
        <p:spPr>
          <a:xfrm>
            <a:off x="797521" y="4704653"/>
            <a:ext cx="6655183" cy="289112"/>
          </a:xfrm>
        </p:spPr>
        <p:txBody>
          <a:bodyPr anchor="b"/>
          <a:lstStyle>
            <a:lvl1pPr marL="125" indent="0">
              <a:buNone/>
              <a:defRPr sz="12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17694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re innholdsdeler, uten under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Click to edit Master title style</a:t>
            </a:r>
            <a:endParaRPr lang="nb-NO" dirty="0"/>
          </a:p>
        </p:txBody>
      </p:sp>
      <p:sp>
        <p:nvSpPr>
          <p:cNvPr id="3" name="Plassholder for innhold 2"/>
          <p:cNvSpPr>
            <a:spLocks noGrp="1"/>
          </p:cNvSpPr>
          <p:nvPr>
            <p:ph sz="half" idx="1"/>
          </p:nvPr>
        </p:nvSpPr>
        <p:spPr>
          <a:xfrm>
            <a:off x="797521" y="880029"/>
            <a:ext cx="3708000" cy="1836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4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0" name="Plassholder for innhold 2"/>
          <p:cNvSpPr>
            <a:spLocks noGrp="1"/>
          </p:cNvSpPr>
          <p:nvPr>
            <p:ph sz="half" idx="13"/>
          </p:nvPr>
        </p:nvSpPr>
        <p:spPr>
          <a:xfrm>
            <a:off x="4572000" y="880029"/>
            <a:ext cx="3708000" cy="1836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4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1" name="Plassholder for innhold 2"/>
          <p:cNvSpPr>
            <a:spLocks noGrp="1"/>
          </p:cNvSpPr>
          <p:nvPr>
            <p:ph sz="half" idx="14"/>
          </p:nvPr>
        </p:nvSpPr>
        <p:spPr>
          <a:xfrm>
            <a:off x="797521" y="2780991"/>
            <a:ext cx="3708000" cy="1836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4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2" name="Plassholder for innhold 2"/>
          <p:cNvSpPr>
            <a:spLocks noGrp="1"/>
          </p:cNvSpPr>
          <p:nvPr>
            <p:ph sz="half" idx="15"/>
          </p:nvPr>
        </p:nvSpPr>
        <p:spPr>
          <a:xfrm>
            <a:off x="4572000" y="2780991"/>
            <a:ext cx="3708000" cy="1836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4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3" name="Text Placeholder 7"/>
          <p:cNvSpPr>
            <a:spLocks noGrp="1"/>
          </p:cNvSpPr>
          <p:nvPr>
            <p:ph type="body" sz="quarter" idx="22"/>
          </p:nvPr>
        </p:nvSpPr>
        <p:spPr>
          <a:xfrm>
            <a:off x="797521" y="4704653"/>
            <a:ext cx="6655183" cy="289112"/>
          </a:xfrm>
        </p:spPr>
        <p:txBody>
          <a:bodyPr anchor="b"/>
          <a:lstStyle>
            <a:lvl1pPr marL="125" indent="0">
              <a:buNone/>
              <a:defRPr sz="12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41176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re innholdsdeler, uten undertittel, med tit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Click to edit Master title style</a:t>
            </a:r>
            <a:endParaRPr lang="nb-NO" dirty="0"/>
          </a:p>
        </p:txBody>
      </p:sp>
      <p:sp>
        <p:nvSpPr>
          <p:cNvPr id="3" name="Plassholder for innhold 2"/>
          <p:cNvSpPr>
            <a:spLocks noGrp="1"/>
          </p:cNvSpPr>
          <p:nvPr>
            <p:ph sz="half" idx="1"/>
          </p:nvPr>
        </p:nvSpPr>
        <p:spPr>
          <a:xfrm>
            <a:off x="799200" y="1100036"/>
            <a:ext cx="3708000" cy="1620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4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	</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5" name="Plassholder for innhold 2"/>
          <p:cNvSpPr>
            <a:spLocks noGrp="1"/>
          </p:cNvSpPr>
          <p:nvPr>
            <p:ph sz="half" idx="16"/>
          </p:nvPr>
        </p:nvSpPr>
        <p:spPr>
          <a:xfrm>
            <a:off x="4572000" y="1100036"/>
            <a:ext cx="3708000" cy="1620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4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7" name="Plassholder for innhold 2"/>
          <p:cNvSpPr>
            <a:spLocks noGrp="1"/>
          </p:cNvSpPr>
          <p:nvPr>
            <p:ph sz="half" idx="18"/>
          </p:nvPr>
        </p:nvSpPr>
        <p:spPr>
          <a:xfrm>
            <a:off x="797522" y="3059462"/>
            <a:ext cx="3708000" cy="1620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4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9" name="Plassholder for innhold 2"/>
          <p:cNvSpPr>
            <a:spLocks noGrp="1"/>
          </p:cNvSpPr>
          <p:nvPr>
            <p:ph sz="half" idx="20"/>
          </p:nvPr>
        </p:nvSpPr>
        <p:spPr>
          <a:xfrm>
            <a:off x="4572000" y="3060000"/>
            <a:ext cx="3708000" cy="1620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4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6" name="Text Placeholder 5"/>
          <p:cNvSpPr>
            <a:spLocks noGrp="1"/>
          </p:cNvSpPr>
          <p:nvPr>
            <p:ph type="body" sz="quarter" idx="21"/>
          </p:nvPr>
        </p:nvSpPr>
        <p:spPr>
          <a:xfrm>
            <a:off x="799200" y="4705200"/>
            <a:ext cx="6656400" cy="288000"/>
          </a:xfrm>
        </p:spPr>
        <p:txBody>
          <a:bodyPr anchor="b"/>
          <a:lstStyle>
            <a:lvl1pPr marL="125" indent="0">
              <a:buFontTx/>
              <a:buNone/>
              <a:defRPr sz="1200"/>
            </a:lvl1pPr>
            <a:lvl2pPr marL="486000" indent="0">
              <a:buFontTx/>
              <a:buNone/>
              <a:defRPr/>
            </a:lvl2pPr>
            <a:lvl3pPr marL="882000" indent="0">
              <a:buFontTx/>
              <a:buNone/>
              <a:defRPr/>
            </a:lvl3pPr>
            <a:lvl4pPr marL="1278000" indent="0">
              <a:buFontTx/>
              <a:buNone/>
              <a:defRPr/>
            </a:lvl4pPr>
            <a:lvl5pPr marL="1674000" indent="0">
              <a:buFontTx/>
              <a:buNone/>
              <a:defRPr/>
            </a:lvl5pPr>
          </a:lstStyle>
          <a:p>
            <a:pPr lvl="0"/>
            <a:r>
              <a:rPr lang="en-US" dirty="0" smtClean="0"/>
              <a:t>Click to edit Master text styles</a:t>
            </a:r>
            <a:endParaRPr lang="nb-NO" dirty="0"/>
          </a:p>
        </p:txBody>
      </p:sp>
      <p:sp>
        <p:nvSpPr>
          <p:cNvPr id="27" name="Plassholder for tekst 4"/>
          <p:cNvSpPr>
            <a:spLocks noGrp="1"/>
          </p:cNvSpPr>
          <p:nvPr>
            <p:ph type="body" sz="quarter" idx="25"/>
          </p:nvPr>
        </p:nvSpPr>
        <p:spPr>
          <a:xfrm>
            <a:off x="4571100" y="844009"/>
            <a:ext cx="3708000" cy="216000"/>
          </a:xfrm>
        </p:spPr>
        <p:txBody>
          <a:bodyPr anchor="b"/>
          <a:lstStyle>
            <a:lvl1pPr marL="0" indent="0" algn="ctr">
              <a:buNone/>
              <a:defRPr sz="14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8" name="Plassholder for tekst 4"/>
          <p:cNvSpPr>
            <a:spLocks noGrp="1"/>
          </p:cNvSpPr>
          <p:nvPr>
            <p:ph type="body" sz="quarter" idx="26"/>
          </p:nvPr>
        </p:nvSpPr>
        <p:spPr>
          <a:xfrm>
            <a:off x="799200" y="844009"/>
            <a:ext cx="3708000" cy="216000"/>
          </a:xfrm>
        </p:spPr>
        <p:txBody>
          <a:bodyPr anchor="b"/>
          <a:lstStyle>
            <a:lvl1pPr marL="0" indent="0" algn="ctr">
              <a:buNone/>
              <a:defRPr sz="14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9" name="Plassholder for tekst 4"/>
          <p:cNvSpPr>
            <a:spLocks noGrp="1"/>
          </p:cNvSpPr>
          <p:nvPr>
            <p:ph type="body" sz="quarter" idx="27"/>
          </p:nvPr>
        </p:nvSpPr>
        <p:spPr>
          <a:xfrm>
            <a:off x="799200" y="2792076"/>
            <a:ext cx="3708000" cy="216000"/>
          </a:xfrm>
        </p:spPr>
        <p:txBody>
          <a:bodyPr anchor="b"/>
          <a:lstStyle>
            <a:lvl1pPr marL="0" indent="0" algn="ctr">
              <a:buNone/>
              <a:defRPr sz="14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0" name="Plassholder for tekst 4"/>
          <p:cNvSpPr>
            <a:spLocks noGrp="1"/>
          </p:cNvSpPr>
          <p:nvPr>
            <p:ph type="body" sz="quarter" idx="28"/>
          </p:nvPr>
        </p:nvSpPr>
        <p:spPr>
          <a:xfrm>
            <a:off x="4572000" y="2792076"/>
            <a:ext cx="3708000" cy="216000"/>
          </a:xfrm>
        </p:spPr>
        <p:txBody>
          <a:bodyPr anchor="b"/>
          <a:lstStyle>
            <a:lvl1pPr marL="0" indent="0" algn="ctr">
              <a:buNone/>
              <a:defRPr sz="14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368382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innholdsdeler, uten hovedtittel">
    <p:spTree>
      <p:nvGrpSpPr>
        <p:cNvPr id="1" name=""/>
        <p:cNvGrpSpPr/>
        <p:nvPr/>
      </p:nvGrpSpPr>
      <p:grpSpPr>
        <a:xfrm>
          <a:off x="0" y="0"/>
          <a:ext cx="0" cy="0"/>
          <a:chOff x="0" y="0"/>
          <a:chExt cx="0" cy="0"/>
        </a:xfrm>
      </p:grpSpPr>
      <p:sp>
        <p:nvSpPr>
          <p:cNvPr id="10" name="Plassholder for innhold 2"/>
          <p:cNvSpPr>
            <a:spLocks noGrp="1"/>
          </p:cNvSpPr>
          <p:nvPr>
            <p:ph sz="half" idx="13"/>
          </p:nvPr>
        </p:nvSpPr>
        <p:spPr>
          <a:xfrm>
            <a:off x="4593600" y="831898"/>
            <a:ext cx="3672029" cy="3690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1" name="Plassholder for innhold 3"/>
          <p:cNvSpPr>
            <a:spLocks noGrp="1"/>
          </p:cNvSpPr>
          <p:nvPr>
            <p:ph sz="half" idx="2"/>
          </p:nvPr>
        </p:nvSpPr>
        <p:spPr>
          <a:xfrm>
            <a:off x="797522" y="831959"/>
            <a:ext cx="3672000" cy="3690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8" name="Plassholder for tekst 4"/>
          <p:cNvSpPr>
            <a:spLocks noGrp="1"/>
          </p:cNvSpPr>
          <p:nvPr>
            <p:ph type="body" sz="quarter" idx="23"/>
          </p:nvPr>
        </p:nvSpPr>
        <p:spPr>
          <a:xfrm>
            <a:off x="4594074" y="306000"/>
            <a:ext cx="3680349" cy="354983"/>
          </a:xfrm>
        </p:spPr>
        <p:txBody>
          <a:bodyPr anchor="b"/>
          <a:lstStyle>
            <a:lvl1pPr marL="0" indent="0" algn="ctr">
              <a:buNone/>
              <a:defRPr sz="16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Plassholder for tekst 4"/>
          <p:cNvSpPr>
            <a:spLocks noGrp="1"/>
          </p:cNvSpPr>
          <p:nvPr>
            <p:ph type="body" sz="quarter" idx="24"/>
          </p:nvPr>
        </p:nvSpPr>
        <p:spPr>
          <a:xfrm>
            <a:off x="799200" y="306000"/>
            <a:ext cx="3680349" cy="354983"/>
          </a:xfrm>
        </p:spPr>
        <p:txBody>
          <a:bodyPr anchor="b"/>
          <a:lstStyle>
            <a:lvl1pPr marL="0" indent="0" algn="ctr">
              <a:buNone/>
              <a:defRPr sz="16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7"/>
          <p:cNvSpPr>
            <a:spLocks noGrp="1"/>
          </p:cNvSpPr>
          <p:nvPr>
            <p:ph type="body" sz="quarter" idx="22"/>
          </p:nvPr>
        </p:nvSpPr>
        <p:spPr>
          <a:xfrm>
            <a:off x="797521" y="4704653"/>
            <a:ext cx="6655183" cy="289112"/>
          </a:xfrm>
        </p:spPr>
        <p:txBody>
          <a:bodyPr anchor="b"/>
          <a:lstStyle>
            <a:lvl1pPr marL="125" indent="0">
              <a:buNone/>
              <a:defRPr sz="12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37659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innholdsdeler, uten hovedtittel">
    <p:spTree>
      <p:nvGrpSpPr>
        <p:cNvPr id="1" name=""/>
        <p:cNvGrpSpPr/>
        <p:nvPr/>
      </p:nvGrpSpPr>
      <p:grpSpPr>
        <a:xfrm>
          <a:off x="0" y="0"/>
          <a:ext cx="0" cy="0"/>
          <a:chOff x="0" y="0"/>
          <a:chExt cx="0" cy="0"/>
        </a:xfrm>
      </p:grpSpPr>
      <p:sp>
        <p:nvSpPr>
          <p:cNvPr id="11" name="Plassholder for innhold 3"/>
          <p:cNvSpPr>
            <a:spLocks noGrp="1"/>
          </p:cNvSpPr>
          <p:nvPr>
            <p:ph sz="half" idx="2"/>
          </p:nvPr>
        </p:nvSpPr>
        <p:spPr>
          <a:xfrm>
            <a:off x="797522" y="921275"/>
            <a:ext cx="2448000" cy="3517395"/>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7" name="Plassholder for tekst 4"/>
          <p:cNvSpPr>
            <a:spLocks noGrp="1"/>
          </p:cNvSpPr>
          <p:nvPr>
            <p:ph type="body" sz="quarter" idx="23"/>
          </p:nvPr>
        </p:nvSpPr>
        <p:spPr>
          <a:xfrm>
            <a:off x="3312481" y="306000"/>
            <a:ext cx="2448000" cy="414208"/>
          </a:xfrm>
        </p:spPr>
        <p:txBody>
          <a:bodyPr anchor="b"/>
          <a:lstStyle>
            <a:lvl1pPr marL="0" indent="0" algn="ctr">
              <a:buNone/>
              <a:defRPr sz="14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Plassholder for innhold 3"/>
          <p:cNvSpPr>
            <a:spLocks noGrp="1"/>
          </p:cNvSpPr>
          <p:nvPr>
            <p:ph sz="half" idx="24"/>
          </p:nvPr>
        </p:nvSpPr>
        <p:spPr>
          <a:xfrm>
            <a:off x="3312000" y="921275"/>
            <a:ext cx="2448000" cy="3517395"/>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9" name="Plassholder for tekst 4"/>
          <p:cNvSpPr>
            <a:spLocks noGrp="1"/>
          </p:cNvSpPr>
          <p:nvPr>
            <p:ph type="body" sz="quarter" idx="25"/>
          </p:nvPr>
        </p:nvSpPr>
        <p:spPr>
          <a:xfrm>
            <a:off x="799200" y="306000"/>
            <a:ext cx="2448000" cy="414208"/>
          </a:xfrm>
        </p:spPr>
        <p:txBody>
          <a:bodyPr anchor="b"/>
          <a:lstStyle>
            <a:lvl1pPr marL="0" indent="0" algn="ctr">
              <a:buNone/>
              <a:defRPr sz="14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Plassholder for innhold 3"/>
          <p:cNvSpPr>
            <a:spLocks noGrp="1"/>
          </p:cNvSpPr>
          <p:nvPr>
            <p:ph sz="half" idx="26"/>
          </p:nvPr>
        </p:nvSpPr>
        <p:spPr>
          <a:xfrm>
            <a:off x="5832000" y="921275"/>
            <a:ext cx="2448000" cy="3517395"/>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3" name="Plassholder for tekst 4"/>
          <p:cNvSpPr>
            <a:spLocks noGrp="1"/>
          </p:cNvSpPr>
          <p:nvPr>
            <p:ph type="body" sz="quarter" idx="27"/>
          </p:nvPr>
        </p:nvSpPr>
        <p:spPr>
          <a:xfrm>
            <a:off x="5832000" y="306000"/>
            <a:ext cx="2448000" cy="414208"/>
          </a:xfrm>
        </p:spPr>
        <p:txBody>
          <a:bodyPr anchor="b"/>
          <a:lstStyle>
            <a:lvl1pPr marL="0" indent="0" algn="ctr">
              <a:buNone/>
              <a:defRPr sz="14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Text Placeholder 7"/>
          <p:cNvSpPr>
            <a:spLocks noGrp="1"/>
          </p:cNvSpPr>
          <p:nvPr>
            <p:ph type="body" sz="quarter" idx="22"/>
          </p:nvPr>
        </p:nvSpPr>
        <p:spPr>
          <a:xfrm>
            <a:off x="797521" y="4704653"/>
            <a:ext cx="6655183" cy="289112"/>
          </a:xfrm>
        </p:spPr>
        <p:txBody>
          <a:bodyPr anchor="b"/>
          <a:lstStyle>
            <a:lvl1pPr marL="125" indent="0">
              <a:buNone/>
              <a:defRPr sz="12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19058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e innholdsdeler, uten hovedtittel">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799200" y="591286"/>
            <a:ext cx="3708000" cy="1800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4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	</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5" name="Plassholder for innhold 2"/>
          <p:cNvSpPr>
            <a:spLocks noGrp="1"/>
          </p:cNvSpPr>
          <p:nvPr>
            <p:ph sz="half" idx="16"/>
          </p:nvPr>
        </p:nvSpPr>
        <p:spPr>
          <a:xfrm>
            <a:off x="4572000" y="591286"/>
            <a:ext cx="3708000" cy="1800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4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7" name="Plassholder for innhold 2"/>
          <p:cNvSpPr>
            <a:spLocks noGrp="1"/>
          </p:cNvSpPr>
          <p:nvPr>
            <p:ph sz="half" idx="18"/>
          </p:nvPr>
        </p:nvSpPr>
        <p:spPr>
          <a:xfrm>
            <a:off x="797522" y="2811962"/>
            <a:ext cx="3708000" cy="1800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4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9" name="Plassholder for innhold 2"/>
          <p:cNvSpPr>
            <a:spLocks noGrp="1"/>
          </p:cNvSpPr>
          <p:nvPr>
            <p:ph sz="half" idx="20"/>
          </p:nvPr>
        </p:nvSpPr>
        <p:spPr>
          <a:xfrm>
            <a:off x="4572000" y="2812500"/>
            <a:ext cx="3708000" cy="1800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4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6" name="Text Placeholder 5"/>
          <p:cNvSpPr>
            <a:spLocks noGrp="1"/>
          </p:cNvSpPr>
          <p:nvPr>
            <p:ph type="body" sz="quarter" idx="21"/>
          </p:nvPr>
        </p:nvSpPr>
        <p:spPr>
          <a:xfrm>
            <a:off x="799200" y="4705200"/>
            <a:ext cx="6656400" cy="288000"/>
          </a:xfrm>
        </p:spPr>
        <p:txBody>
          <a:bodyPr anchor="b"/>
          <a:lstStyle>
            <a:lvl1pPr marL="125" indent="0">
              <a:buFontTx/>
              <a:buNone/>
              <a:defRPr sz="1200"/>
            </a:lvl1pPr>
            <a:lvl2pPr marL="486000" indent="0">
              <a:buFontTx/>
              <a:buNone/>
              <a:defRPr/>
            </a:lvl2pPr>
            <a:lvl3pPr marL="882000" indent="0">
              <a:buFontTx/>
              <a:buNone/>
              <a:defRPr/>
            </a:lvl3pPr>
            <a:lvl4pPr marL="1278000" indent="0">
              <a:buFontTx/>
              <a:buNone/>
              <a:defRPr/>
            </a:lvl4pPr>
            <a:lvl5pPr marL="1674000" indent="0">
              <a:buFontTx/>
              <a:buNone/>
              <a:defRPr/>
            </a:lvl5pPr>
          </a:lstStyle>
          <a:p>
            <a:pPr lvl="0"/>
            <a:r>
              <a:rPr lang="en-US" dirty="0" smtClean="0"/>
              <a:t>Click to edit Master text styles</a:t>
            </a:r>
            <a:endParaRPr lang="nb-NO" dirty="0"/>
          </a:p>
        </p:txBody>
      </p:sp>
      <p:sp>
        <p:nvSpPr>
          <p:cNvPr id="27" name="Plassholder for tekst 4"/>
          <p:cNvSpPr>
            <a:spLocks noGrp="1"/>
          </p:cNvSpPr>
          <p:nvPr>
            <p:ph type="body" sz="quarter" idx="25"/>
          </p:nvPr>
        </p:nvSpPr>
        <p:spPr>
          <a:xfrm>
            <a:off x="4571100" y="306000"/>
            <a:ext cx="3708000" cy="216000"/>
          </a:xfrm>
        </p:spPr>
        <p:txBody>
          <a:bodyPr anchor="b"/>
          <a:lstStyle>
            <a:lvl1pPr marL="0" indent="0" algn="ctr">
              <a:buNone/>
              <a:defRPr sz="14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8" name="Plassholder for tekst 4"/>
          <p:cNvSpPr>
            <a:spLocks noGrp="1"/>
          </p:cNvSpPr>
          <p:nvPr>
            <p:ph type="body" sz="quarter" idx="26"/>
          </p:nvPr>
        </p:nvSpPr>
        <p:spPr>
          <a:xfrm>
            <a:off x="799200" y="306000"/>
            <a:ext cx="3708000" cy="216000"/>
          </a:xfrm>
        </p:spPr>
        <p:txBody>
          <a:bodyPr anchor="b"/>
          <a:lstStyle>
            <a:lvl1pPr marL="0" indent="0" algn="ctr">
              <a:buNone/>
              <a:defRPr sz="14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9" name="Plassholder for tekst 4"/>
          <p:cNvSpPr>
            <a:spLocks noGrp="1"/>
          </p:cNvSpPr>
          <p:nvPr>
            <p:ph type="body" sz="quarter" idx="27"/>
          </p:nvPr>
        </p:nvSpPr>
        <p:spPr>
          <a:xfrm>
            <a:off x="799200" y="2530826"/>
            <a:ext cx="3708000" cy="216000"/>
          </a:xfrm>
        </p:spPr>
        <p:txBody>
          <a:bodyPr anchor="b"/>
          <a:lstStyle>
            <a:lvl1pPr marL="0" indent="0" algn="ctr">
              <a:buNone/>
              <a:defRPr sz="14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0" name="Plassholder for tekst 4"/>
          <p:cNvSpPr>
            <a:spLocks noGrp="1"/>
          </p:cNvSpPr>
          <p:nvPr>
            <p:ph type="body" sz="quarter" idx="28"/>
          </p:nvPr>
        </p:nvSpPr>
        <p:spPr>
          <a:xfrm>
            <a:off x="4572000" y="2530826"/>
            <a:ext cx="3708000" cy="216000"/>
          </a:xfrm>
        </p:spPr>
        <p:txBody>
          <a:bodyPr anchor="b"/>
          <a:lstStyle>
            <a:lvl1pPr marL="0" indent="0" algn="ctr">
              <a:buNone/>
              <a:defRPr sz="14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18096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Click to edit Master title style</a:t>
            </a:r>
            <a:endParaRPr lang="nb-NO" dirty="0"/>
          </a:p>
        </p:txBody>
      </p:sp>
      <p:sp>
        <p:nvSpPr>
          <p:cNvPr id="3" name="Plassholder for innhold 2"/>
          <p:cNvSpPr>
            <a:spLocks noGrp="1"/>
          </p:cNvSpPr>
          <p:nvPr>
            <p:ph sz="half" idx="1"/>
          </p:nvPr>
        </p:nvSpPr>
        <p:spPr>
          <a:xfrm>
            <a:off x="797522" y="1130400"/>
            <a:ext cx="3672000" cy="3492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4" name="Plassholder for innhold 3"/>
          <p:cNvSpPr>
            <a:spLocks noGrp="1"/>
          </p:cNvSpPr>
          <p:nvPr>
            <p:ph sz="half" idx="2"/>
          </p:nvPr>
        </p:nvSpPr>
        <p:spPr>
          <a:xfrm>
            <a:off x="4606121" y="1130400"/>
            <a:ext cx="3672000" cy="3492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7" name="Plassholder for lysbildenummer 6"/>
          <p:cNvSpPr>
            <a:spLocks noGrp="1"/>
          </p:cNvSpPr>
          <p:nvPr>
            <p:ph type="sldNum" sz="quarter" idx="12"/>
          </p:nvPr>
        </p:nvSpPr>
        <p:spPr>
          <a:xfrm>
            <a:off x="7150540" y="4793811"/>
            <a:ext cx="1080000" cy="200055"/>
          </a:xfrm>
          <a:prstGeom prst="rect">
            <a:avLst/>
          </a:prstGeom>
        </p:spPr>
        <p:txBody>
          <a:bodyPr/>
          <a:lstStyle/>
          <a:p>
            <a:fld id="{55EC0C5B-342C-47C6-AE3F-44B252F19D8E}" type="slidenum">
              <a:rPr lang="nb-NO" smtClean="0"/>
              <a:pPr/>
              <a:t>‹#›</a:t>
            </a:fld>
            <a:endParaRPr lang="nb-NO" dirty="0"/>
          </a:p>
        </p:txBody>
      </p:sp>
      <p:sp>
        <p:nvSpPr>
          <p:cNvPr id="6" name="Undertittel 2"/>
          <p:cNvSpPr>
            <a:spLocks noGrp="1"/>
          </p:cNvSpPr>
          <p:nvPr>
            <p:ph type="subTitle" idx="13" hasCustomPrompt="1"/>
          </p:nvPr>
        </p:nvSpPr>
        <p:spPr>
          <a:xfrm>
            <a:off x="797522" y="788901"/>
            <a:ext cx="7473329" cy="246221"/>
          </a:xfrm>
        </p:spPr>
        <p:txBody>
          <a:bodyPr>
            <a:noAutofit/>
          </a:bodyPr>
          <a:lstStyle>
            <a:lvl1pPr marL="0" indent="0" algn="l">
              <a:buNone/>
              <a:defRPr sz="1800" b="1" baseline="0">
                <a:solidFill>
                  <a:srgbClr val="7AB4C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Secondary title style</a:t>
            </a:r>
            <a:endParaRPr lang="en-US" noProof="0" dirty="0"/>
          </a:p>
        </p:txBody>
      </p:sp>
      <p:sp>
        <p:nvSpPr>
          <p:cNvPr id="9" name="Text Placeholder 7"/>
          <p:cNvSpPr>
            <a:spLocks noGrp="1"/>
          </p:cNvSpPr>
          <p:nvPr>
            <p:ph type="body" sz="quarter" idx="22"/>
          </p:nvPr>
        </p:nvSpPr>
        <p:spPr>
          <a:xfrm>
            <a:off x="797521" y="4704653"/>
            <a:ext cx="6655183" cy="289112"/>
          </a:xfrm>
        </p:spPr>
        <p:txBody>
          <a:bodyPr anchor="b"/>
          <a:lstStyle>
            <a:lvl1pPr marL="125" indent="0">
              <a:buNone/>
              <a:defRPr sz="12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83850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 innholdsdeler, med tit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en-US" dirty="0" smtClean="0"/>
              <a:t>Click to edit Master title style</a:t>
            </a:r>
            <a:endParaRPr lang="nb-NO" dirty="0"/>
          </a:p>
        </p:txBody>
      </p:sp>
      <p:sp>
        <p:nvSpPr>
          <p:cNvPr id="10" name="Plassholder for innhold 2"/>
          <p:cNvSpPr>
            <a:spLocks noGrp="1"/>
          </p:cNvSpPr>
          <p:nvPr>
            <p:ph sz="half" idx="13"/>
          </p:nvPr>
        </p:nvSpPr>
        <p:spPr>
          <a:xfrm>
            <a:off x="4593600" y="1472400"/>
            <a:ext cx="3672029" cy="3168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1" name="Plassholder for innhold 3"/>
          <p:cNvSpPr>
            <a:spLocks noGrp="1"/>
          </p:cNvSpPr>
          <p:nvPr>
            <p:ph sz="half" idx="2"/>
          </p:nvPr>
        </p:nvSpPr>
        <p:spPr>
          <a:xfrm>
            <a:off x="797522" y="1472461"/>
            <a:ext cx="3672000" cy="3168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7" name="Plassholder for lysbildenummer 6"/>
          <p:cNvSpPr>
            <a:spLocks noGrp="1"/>
          </p:cNvSpPr>
          <p:nvPr>
            <p:ph type="sldNum" sz="quarter" idx="16"/>
          </p:nvPr>
        </p:nvSpPr>
        <p:spPr>
          <a:xfrm>
            <a:off x="7150540" y="4793811"/>
            <a:ext cx="1080000" cy="200055"/>
          </a:xfrm>
          <a:prstGeom prst="rect">
            <a:avLst/>
          </a:prstGeom>
        </p:spPr>
        <p:txBody>
          <a:bodyPr/>
          <a:lstStyle/>
          <a:p>
            <a:fld id="{55EC0C5B-342C-47C6-AE3F-44B252F19D8E}" type="slidenum">
              <a:rPr lang="nb-NO" smtClean="0"/>
              <a:pPr/>
              <a:t>‹#›</a:t>
            </a:fld>
            <a:endParaRPr lang="nb-NO" dirty="0"/>
          </a:p>
        </p:txBody>
      </p:sp>
      <p:sp>
        <p:nvSpPr>
          <p:cNvPr id="8" name="Undertittel 2"/>
          <p:cNvSpPr>
            <a:spLocks noGrp="1"/>
          </p:cNvSpPr>
          <p:nvPr>
            <p:ph type="subTitle" idx="17" hasCustomPrompt="1"/>
          </p:nvPr>
        </p:nvSpPr>
        <p:spPr>
          <a:xfrm>
            <a:off x="797522" y="788448"/>
            <a:ext cx="7473329" cy="246221"/>
          </a:xfrm>
        </p:spPr>
        <p:txBody>
          <a:bodyPr>
            <a:noAutofit/>
          </a:bodyPr>
          <a:lstStyle>
            <a:lvl1pPr marL="0" indent="0" algn="l">
              <a:buNone/>
              <a:defRPr sz="1800" b="1" baseline="0">
                <a:solidFill>
                  <a:srgbClr val="7AB4C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Secondary title style</a:t>
            </a:r>
            <a:endParaRPr lang="en-US" noProof="0" dirty="0"/>
          </a:p>
        </p:txBody>
      </p:sp>
      <p:sp>
        <p:nvSpPr>
          <p:cNvPr id="18" name="Plassholder for tekst 4"/>
          <p:cNvSpPr>
            <a:spLocks noGrp="1"/>
          </p:cNvSpPr>
          <p:nvPr>
            <p:ph type="body" sz="quarter" idx="23"/>
          </p:nvPr>
        </p:nvSpPr>
        <p:spPr>
          <a:xfrm>
            <a:off x="4594074" y="1080000"/>
            <a:ext cx="3672000" cy="354983"/>
          </a:xfrm>
        </p:spPr>
        <p:txBody>
          <a:bodyPr anchor="b"/>
          <a:lstStyle>
            <a:lvl1pPr marL="0" indent="0" algn="ctr">
              <a:buNone/>
              <a:defRPr sz="16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Plassholder for tekst 4"/>
          <p:cNvSpPr>
            <a:spLocks noGrp="1"/>
          </p:cNvSpPr>
          <p:nvPr>
            <p:ph type="body" sz="quarter" idx="24"/>
          </p:nvPr>
        </p:nvSpPr>
        <p:spPr>
          <a:xfrm>
            <a:off x="799200" y="1080000"/>
            <a:ext cx="3672000" cy="354983"/>
          </a:xfrm>
        </p:spPr>
        <p:txBody>
          <a:bodyPr anchor="b"/>
          <a:lstStyle>
            <a:lvl1pPr marL="0" indent="0" algn="ctr">
              <a:buNone/>
              <a:defRPr sz="16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7"/>
          <p:cNvSpPr>
            <a:spLocks noGrp="1"/>
          </p:cNvSpPr>
          <p:nvPr>
            <p:ph type="body" sz="quarter" idx="22"/>
          </p:nvPr>
        </p:nvSpPr>
        <p:spPr>
          <a:xfrm>
            <a:off x="797521" y="4704653"/>
            <a:ext cx="6655183" cy="289112"/>
          </a:xfrm>
        </p:spPr>
        <p:txBody>
          <a:bodyPr anchor="b"/>
          <a:lstStyle>
            <a:lvl1pPr marL="125" indent="0">
              <a:buNone/>
              <a:defRPr sz="12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35874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e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en-US" dirty="0" smtClean="0"/>
              <a:t>Click to edit Master title style</a:t>
            </a:r>
            <a:endParaRPr lang="nb-NO" dirty="0"/>
          </a:p>
        </p:txBody>
      </p:sp>
      <p:sp>
        <p:nvSpPr>
          <p:cNvPr id="11" name="Plassholder for innhold 3"/>
          <p:cNvSpPr>
            <a:spLocks noGrp="1"/>
          </p:cNvSpPr>
          <p:nvPr>
            <p:ph sz="half" idx="2"/>
          </p:nvPr>
        </p:nvSpPr>
        <p:spPr>
          <a:xfrm>
            <a:off x="797522" y="1130968"/>
            <a:ext cx="2448000" cy="3492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7" name="Plassholder for lysbildenummer 6"/>
          <p:cNvSpPr>
            <a:spLocks noGrp="1"/>
          </p:cNvSpPr>
          <p:nvPr>
            <p:ph type="sldNum" sz="quarter" idx="16"/>
          </p:nvPr>
        </p:nvSpPr>
        <p:spPr>
          <a:xfrm>
            <a:off x="7150540" y="4793811"/>
            <a:ext cx="1080000" cy="200055"/>
          </a:xfrm>
          <a:prstGeom prst="rect">
            <a:avLst/>
          </a:prstGeom>
        </p:spPr>
        <p:txBody>
          <a:bodyPr/>
          <a:lstStyle/>
          <a:p>
            <a:fld id="{55EC0C5B-342C-47C6-AE3F-44B252F19D8E}" type="slidenum">
              <a:rPr lang="nb-NO" smtClean="0"/>
              <a:pPr/>
              <a:t>‹#›</a:t>
            </a:fld>
            <a:endParaRPr lang="nb-NO" dirty="0"/>
          </a:p>
        </p:txBody>
      </p:sp>
      <p:sp>
        <p:nvSpPr>
          <p:cNvPr id="8" name="Undertittel 2"/>
          <p:cNvSpPr>
            <a:spLocks noGrp="1"/>
          </p:cNvSpPr>
          <p:nvPr>
            <p:ph type="subTitle" idx="17" hasCustomPrompt="1"/>
          </p:nvPr>
        </p:nvSpPr>
        <p:spPr>
          <a:xfrm>
            <a:off x="797522" y="788448"/>
            <a:ext cx="7473329" cy="246221"/>
          </a:xfrm>
        </p:spPr>
        <p:txBody>
          <a:bodyPr>
            <a:noAutofit/>
          </a:bodyPr>
          <a:lstStyle>
            <a:lvl1pPr marL="0" indent="0" algn="l">
              <a:buNone/>
              <a:defRPr sz="1800" b="1" baseline="0">
                <a:solidFill>
                  <a:srgbClr val="7AB4C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Secondary title style</a:t>
            </a:r>
            <a:endParaRPr lang="en-US" noProof="0" dirty="0"/>
          </a:p>
        </p:txBody>
      </p:sp>
      <p:sp>
        <p:nvSpPr>
          <p:cNvPr id="18" name="Plassholder for innhold 3"/>
          <p:cNvSpPr>
            <a:spLocks noGrp="1"/>
          </p:cNvSpPr>
          <p:nvPr>
            <p:ph sz="half" idx="24"/>
          </p:nvPr>
        </p:nvSpPr>
        <p:spPr>
          <a:xfrm>
            <a:off x="3312000" y="1134405"/>
            <a:ext cx="2448000" cy="3492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20" name="Plassholder for innhold 3"/>
          <p:cNvSpPr>
            <a:spLocks noGrp="1"/>
          </p:cNvSpPr>
          <p:nvPr>
            <p:ph sz="half" idx="26"/>
          </p:nvPr>
        </p:nvSpPr>
        <p:spPr>
          <a:xfrm>
            <a:off x="5832000" y="1127531"/>
            <a:ext cx="2448000" cy="3492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9" name="Text Placeholder 7"/>
          <p:cNvSpPr>
            <a:spLocks noGrp="1"/>
          </p:cNvSpPr>
          <p:nvPr>
            <p:ph type="body" sz="quarter" idx="22"/>
          </p:nvPr>
        </p:nvSpPr>
        <p:spPr>
          <a:xfrm>
            <a:off x="797521" y="4704653"/>
            <a:ext cx="6655183" cy="289112"/>
          </a:xfrm>
        </p:spPr>
        <p:txBody>
          <a:bodyPr anchor="b"/>
          <a:lstStyle>
            <a:lvl1pPr marL="125" indent="0">
              <a:buNone/>
              <a:defRPr sz="12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120481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e innholdsdeler, med tit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en-US" dirty="0" smtClean="0"/>
              <a:t>Click to edit Master title style</a:t>
            </a:r>
            <a:endParaRPr lang="nb-NO" dirty="0"/>
          </a:p>
        </p:txBody>
      </p:sp>
      <p:sp>
        <p:nvSpPr>
          <p:cNvPr id="11" name="Plassholder for innhold 3"/>
          <p:cNvSpPr>
            <a:spLocks noGrp="1"/>
          </p:cNvSpPr>
          <p:nvPr>
            <p:ph sz="half" idx="2"/>
          </p:nvPr>
        </p:nvSpPr>
        <p:spPr>
          <a:xfrm>
            <a:off x="797522" y="1472400"/>
            <a:ext cx="2448000" cy="3168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7" name="Plassholder for lysbildenummer 6"/>
          <p:cNvSpPr>
            <a:spLocks noGrp="1"/>
          </p:cNvSpPr>
          <p:nvPr>
            <p:ph type="sldNum" sz="quarter" idx="16"/>
          </p:nvPr>
        </p:nvSpPr>
        <p:spPr>
          <a:xfrm>
            <a:off x="7150540" y="4793811"/>
            <a:ext cx="1080000" cy="200055"/>
          </a:xfrm>
          <a:prstGeom prst="rect">
            <a:avLst/>
          </a:prstGeom>
        </p:spPr>
        <p:txBody>
          <a:bodyPr/>
          <a:lstStyle/>
          <a:p>
            <a:fld id="{55EC0C5B-342C-47C6-AE3F-44B252F19D8E}" type="slidenum">
              <a:rPr lang="nb-NO" smtClean="0"/>
              <a:pPr/>
              <a:t>‹#›</a:t>
            </a:fld>
            <a:endParaRPr lang="nb-NO" dirty="0"/>
          </a:p>
        </p:txBody>
      </p:sp>
      <p:sp>
        <p:nvSpPr>
          <p:cNvPr id="8" name="Undertittel 2"/>
          <p:cNvSpPr>
            <a:spLocks noGrp="1"/>
          </p:cNvSpPr>
          <p:nvPr>
            <p:ph type="subTitle" idx="17" hasCustomPrompt="1"/>
          </p:nvPr>
        </p:nvSpPr>
        <p:spPr>
          <a:xfrm>
            <a:off x="797522" y="788448"/>
            <a:ext cx="7473329" cy="246221"/>
          </a:xfrm>
        </p:spPr>
        <p:txBody>
          <a:bodyPr>
            <a:noAutofit/>
          </a:bodyPr>
          <a:lstStyle>
            <a:lvl1pPr marL="0" indent="0" algn="l">
              <a:buNone/>
              <a:defRPr sz="1800" b="1" baseline="0">
                <a:solidFill>
                  <a:srgbClr val="7AB4C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Secondary title style</a:t>
            </a:r>
            <a:endParaRPr lang="en-US" noProof="0" dirty="0"/>
          </a:p>
        </p:txBody>
      </p:sp>
      <p:sp>
        <p:nvSpPr>
          <p:cNvPr id="17" name="Plassholder for tekst 4"/>
          <p:cNvSpPr>
            <a:spLocks noGrp="1"/>
          </p:cNvSpPr>
          <p:nvPr>
            <p:ph type="body" sz="quarter" idx="23"/>
          </p:nvPr>
        </p:nvSpPr>
        <p:spPr>
          <a:xfrm>
            <a:off x="3312481" y="1080000"/>
            <a:ext cx="2448000" cy="414208"/>
          </a:xfrm>
        </p:spPr>
        <p:txBody>
          <a:bodyPr anchor="b"/>
          <a:lstStyle>
            <a:lvl1pPr marL="0" indent="0" algn="ctr">
              <a:buNone/>
              <a:defRPr sz="14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Plassholder for innhold 3"/>
          <p:cNvSpPr>
            <a:spLocks noGrp="1"/>
          </p:cNvSpPr>
          <p:nvPr>
            <p:ph sz="half" idx="24"/>
          </p:nvPr>
        </p:nvSpPr>
        <p:spPr>
          <a:xfrm>
            <a:off x="3312000" y="1472400"/>
            <a:ext cx="2448000" cy="3168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9" name="Plassholder for tekst 4"/>
          <p:cNvSpPr>
            <a:spLocks noGrp="1"/>
          </p:cNvSpPr>
          <p:nvPr>
            <p:ph type="body" sz="quarter" idx="25"/>
          </p:nvPr>
        </p:nvSpPr>
        <p:spPr>
          <a:xfrm>
            <a:off x="799200" y="1080000"/>
            <a:ext cx="2448000" cy="414208"/>
          </a:xfrm>
        </p:spPr>
        <p:txBody>
          <a:bodyPr anchor="b"/>
          <a:lstStyle>
            <a:lvl1pPr marL="0" indent="0" algn="ctr">
              <a:buNone/>
              <a:defRPr sz="14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Plassholder for innhold 3"/>
          <p:cNvSpPr>
            <a:spLocks noGrp="1"/>
          </p:cNvSpPr>
          <p:nvPr>
            <p:ph sz="half" idx="26"/>
          </p:nvPr>
        </p:nvSpPr>
        <p:spPr>
          <a:xfrm>
            <a:off x="5832000" y="1472400"/>
            <a:ext cx="2448000" cy="3168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3" name="Plassholder for tekst 4"/>
          <p:cNvSpPr>
            <a:spLocks noGrp="1"/>
          </p:cNvSpPr>
          <p:nvPr>
            <p:ph type="body" sz="quarter" idx="27"/>
          </p:nvPr>
        </p:nvSpPr>
        <p:spPr>
          <a:xfrm>
            <a:off x="5832000" y="1080000"/>
            <a:ext cx="2448000" cy="414208"/>
          </a:xfrm>
        </p:spPr>
        <p:txBody>
          <a:bodyPr anchor="b"/>
          <a:lstStyle>
            <a:lvl1pPr marL="0" indent="0" algn="ctr">
              <a:buNone/>
              <a:defRPr sz="14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Text Placeholder 7"/>
          <p:cNvSpPr>
            <a:spLocks noGrp="1"/>
          </p:cNvSpPr>
          <p:nvPr>
            <p:ph type="body" sz="quarter" idx="22"/>
          </p:nvPr>
        </p:nvSpPr>
        <p:spPr>
          <a:xfrm>
            <a:off x="797521" y="4704653"/>
            <a:ext cx="6655183" cy="289112"/>
          </a:xfrm>
        </p:spPr>
        <p:txBody>
          <a:bodyPr anchor="b"/>
          <a:lstStyle>
            <a:lvl1pPr marL="125" indent="0">
              <a:buNone/>
              <a:defRPr sz="12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15923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re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Click to edit Master title style</a:t>
            </a:r>
            <a:endParaRPr lang="nb-NO" dirty="0"/>
          </a:p>
        </p:txBody>
      </p:sp>
      <p:sp>
        <p:nvSpPr>
          <p:cNvPr id="3" name="Plassholder for innhold 2"/>
          <p:cNvSpPr>
            <a:spLocks noGrp="1"/>
          </p:cNvSpPr>
          <p:nvPr>
            <p:ph sz="half" idx="1"/>
          </p:nvPr>
        </p:nvSpPr>
        <p:spPr>
          <a:xfrm>
            <a:off x="797521" y="1130400"/>
            <a:ext cx="3708000" cy="1692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4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7" name="Plassholder for lysbildenummer 6"/>
          <p:cNvSpPr>
            <a:spLocks noGrp="1"/>
          </p:cNvSpPr>
          <p:nvPr>
            <p:ph type="sldNum" sz="quarter" idx="12"/>
          </p:nvPr>
        </p:nvSpPr>
        <p:spPr>
          <a:xfrm>
            <a:off x="7150540" y="4793811"/>
            <a:ext cx="1080000" cy="200055"/>
          </a:xfrm>
          <a:prstGeom prst="rect">
            <a:avLst/>
          </a:prstGeom>
        </p:spPr>
        <p:txBody>
          <a:bodyPr/>
          <a:lstStyle/>
          <a:p>
            <a:fld id="{55EC0C5B-342C-47C6-AE3F-44B252F19D8E}" type="slidenum">
              <a:rPr lang="nb-NO" smtClean="0"/>
              <a:pPr/>
              <a:t>‹#›</a:t>
            </a:fld>
            <a:endParaRPr lang="nb-NO" dirty="0"/>
          </a:p>
        </p:txBody>
      </p:sp>
      <p:sp>
        <p:nvSpPr>
          <p:cNvPr id="10" name="Plassholder for innhold 2"/>
          <p:cNvSpPr>
            <a:spLocks noGrp="1"/>
          </p:cNvSpPr>
          <p:nvPr>
            <p:ph sz="half" idx="13"/>
          </p:nvPr>
        </p:nvSpPr>
        <p:spPr>
          <a:xfrm>
            <a:off x="4572000" y="1130400"/>
            <a:ext cx="3708000" cy="1692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4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1" name="Plassholder for innhold 2"/>
          <p:cNvSpPr>
            <a:spLocks noGrp="1"/>
          </p:cNvSpPr>
          <p:nvPr>
            <p:ph sz="half" idx="14"/>
          </p:nvPr>
        </p:nvSpPr>
        <p:spPr>
          <a:xfrm>
            <a:off x="797521" y="2916000"/>
            <a:ext cx="3708000" cy="1692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4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2" name="Plassholder for innhold 2"/>
          <p:cNvSpPr>
            <a:spLocks noGrp="1"/>
          </p:cNvSpPr>
          <p:nvPr>
            <p:ph sz="half" idx="15"/>
          </p:nvPr>
        </p:nvSpPr>
        <p:spPr>
          <a:xfrm>
            <a:off x="4572000" y="2916000"/>
            <a:ext cx="3708000" cy="1692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4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8" name="Undertittel 2"/>
          <p:cNvSpPr>
            <a:spLocks noGrp="1"/>
          </p:cNvSpPr>
          <p:nvPr>
            <p:ph type="subTitle" idx="16" hasCustomPrompt="1"/>
          </p:nvPr>
        </p:nvSpPr>
        <p:spPr>
          <a:xfrm>
            <a:off x="799200" y="788750"/>
            <a:ext cx="7466454" cy="246221"/>
          </a:xfrm>
        </p:spPr>
        <p:txBody>
          <a:bodyPr>
            <a:noAutofit/>
          </a:bodyPr>
          <a:lstStyle>
            <a:lvl1pPr marL="0" indent="0" algn="l">
              <a:buNone/>
              <a:defRPr sz="1800" b="1" baseline="0">
                <a:solidFill>
                  <a:srgbClr val="7AB4C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Secondary title style</a:t>
            </a:r>
            <a:endParaRPr lang="en-US" noProof="0" dirty="0"/>
          </a:p>
        </p:txBody>
      </p:sp>
      <p:sp>
        <p:nvSpPr>
          <p:cNvPr id="13" name="Text Placeholder 7"/>
          <p:cNvSpPr>
            <a:spLocks noGrp="1"/>
          </p:cNvSpPr>
          <p:nvPr>
            <p:ph type="body" sz="quarter" idx="22"/>
          </p:nvPr>
        </p:nvSpPr>
        <p:spPr>
          <a:xfrm>
            <a:off x="797521" y="4704653"/>
            <a:ext cx="6655183" cy="289112"/>
          </a:xfrm>
        </p:spPr>
        <p:txBody>
          <a:bodyPr anchor="b"/>
          <a:lstStyle>
            <a:lvl1pPr marL="125" indent="0">
              <a:buNone/>
              <a:defRPr sz="12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338668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e innholdsdeler, med tit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Click to edit Master title style</a:t>
            </a:r>
            <a:endParaRPr lang="nb-NO" dirty="0"/>
          </a:p>
        </p:txBody>
      </p:sp>
      <p:sp>
        <p:nvSpPr>
          <p:cNvPr id="3" name="Plassholder for innhold 2"/>
          <p:cNvSpPr>
            <a:spLocks noGrp="1"/>
          </p:cNvSpPr>
          <p:nvPr>
            <p:ph sz="half" idx="1"/>
          </p:nvPr>
        </p:nvSpPr>
        <p:spPr>
          <a:xfrm>
            <a:off x="799200" y="1326911"/>
            <a:ext cx="3708000" cy="1512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4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	</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7" name="Plassholder for lysbildenummer 6"/>
          <p:cNvSpPr>
            <a:spLocks noGrp="1"/>
          </p:cNvSpPr>
          <p:nvPr>
            <p:ph type="sldNum" sz="quarter" idx="12"/>
          </p:nvPr>
        </p:nvSpPr>
        <p:spPr>
          <a:xfrm>
            <a:off x="7150540" y="4793811"/>
            <a:ext cx="1080000" cy="200055"/>
          </a:xfrm>
          <a:prstGeom prst="rect">
            <a:avLst/>
          </a:prstGeom>
        </p:spPr>
        <p:txBody>
          <a:bodyPr/>
          <a:lstStyle/>
          <a:p>
            <a:fld id="{55EC0C5B-342C-47C6-AE3F-44B252F19D8E}" type="slidenum">
              <a:rPr lang="nb-NO" smtClean="0"/>
              <a:pPr/>
              <a:t>‹#›</a:t>
            </a:fld>
            <a:endParaRPr lang="nb-NO" dirty="0"/>
          </a:p>
        </p:txBody>
      </p:sp>
      <p:sp>
        <p:nvSpPr>
          <p:cNvPr id="15" name="Plassholder for innhold 2"/>
          <p:cNvSpPr>
            <a:spLocks noGrp="1"/>
          </p:cNvSpPr>
          <p:nvPr>
            <p:ph sz="half" idx="16"/>
          </p:nvPr>
        </p:nvSpPr>
        <p:spPr>
          <a:xfrm>
            <a:off x="4572000" y="1326911"/>
            <a:ext cx="3708000" cy="1512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4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7" name="Plassholder for innhold 2"/>
          <p:cNvSpPr>
            <a:spLocks noGrp="1"/>
          </p:cNvSpPr>
          <p:nvPr>
            <p:ph sz="half" idx="18"/>
          </p:nvPr>
        </p:nvSpPr>
        <p:spPr>
          <a:xfrm>
            <a:off x="797522" y="3169462"/>
            <a:ext cx="3708000" cy="1512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4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9" name="Plassholder for innhold 2"/>
          <p:cNvSpPr>
            <a:spLocks noGrp="1"/>
          </p:cNvSpPr>
          <p:nvPr>
            <p:ph sz="half" idx="20"/>
          </p:nvPr>
        </p:nvSpPr>
        <p:spPr>
          <a:xfrm>
            <a:off x="4572000" y="3168000"/>
            <a:ext cx="3708000" cy="1512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4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4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4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2" name="Undertittel 2"/>
          <p:cNvSpPr>
            <a:spLocks noGrp="1"/>
          </p:cNvSpPr>
          <p:nvPr>
            <p:ph type="subTitle" idx="13" hasCustomPrompt="1"/>
          </p:nvPr>
        </p:nvSpPr>
        <p:spPr>
          <a:xfrm>
            <a:off x="797522" y="788400"/>
            <a:ext cx="7473329" cy="246221"/>
          </a:xfrm>
        </p:spPr>
        <p:txBody>
          <a:bodyPr>
            <a:noAutofit/>
          </a:bodyPr>
          <a:lstStyle>
            <a:lvl1pPr marL="0" indent="0" algn="l">
              <a:buNone/>
              <a:defRPr sz="1800" b="1" baseline="0">
                <a:solidFill>
                  <a:srgbClr val="7AB4C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Secondary title style</a:t>
            </a:r>
            <a:endParaRPr lang="en-US" noProof="0" dirty="0"/>
          </a:p>
        </p:txBody>
      </p:sp>
      <p:sp>
        <p:nvSpPr>
          <p:cNvPr id="6" name="Text Placeholder 5"/>
          <p:cNvSpPr>
            <a:spLocks noGrp="1"/>
          </p:cNvSpPr>
          <p:nvPr>
            <p:ph type="body" sz="quarter" idx="21"/>
          </p:nvPr>
        </p:nvSpPr>
        <p:spPr>
          <a:xfrm>
            <a:off x="799200" y="4705200"/>
            <a:ext cx="6656400" cy="288000"/>
          </a:xfrm>
        </p:spPr>
        <p:txBody>
          <a:bodyPr anchor="b"/>
          <a:lstStyle>
            <a:lvl1pPr marL="125" indent="0">
              <a:buFontTx/>
              <a:buNone/>
              <a:defRPr sz="1200"/>
            </a:lvl1pPr>
            <a:lvl2pPr marL="486000" indent="0">
              <a:buFontTx/>
              <a:buNone/>
              <a:defRPr/>
            </a:lvl2pPr>
            <a:lvl3pPr marL="882000" indent="0">
              <a:buFontTx/>
              <a:buNone/>
              <a:defRPr/>
            </a:lvl3pPr>
            <a:lvl4pPr marL="1278000" indent="0">
              <a:buFontTx/>
              <a:buNone/>
              <a:defRPr/>
            </a:lvl4pPr>
            <a:lvl5pPr marL="1674000" indent="0">
              <a:buFontTx/>
              <a:buNone/>
              <a:defRPr/>
            </a:lvl5pPr>
          </a:lstStyle>
          <a:p>
            <a:pPr lvl="0"/>
            <a:r>
              <a:rPr lang="en-US" dirty="0" smtClean="0"/>
              <a:t>Click to edit Master text styles</a:t>
            </a:r>
            <a:endParaRPr lang="nb-NO" dirty="0"/>
          </a:p>
        </p:txBody>
      </p:sp>
      <p:sp>
        <p:nvSpPr>
          <p:cNvPr id="27" name="Plassholder for tekst 4"/>
          <p:cNvSpPr>
            <a:spLocks noGrp="1"/>
          </p:cNvSpPr>
          <p:nvPr>
            <p:ph type="body" sz="quarter" idx="25"/>
          </p:nvPr>
        </p:nvSpPr>
        <p:spPr>
          <a:xfrm>
            <a:off x="4571100" y="1077759"/>
            <a:ext cx="3708000" cy="216000"/>
          </a:xfrm>
        </p:spPr>
        <p:txBody>
          <a:bodyPr anchor="b"/>
          <a:lstStyle>
            <a:lvl1pPr marL="0" indent="0" algn="ctr">
              <a:buNone/>
              <a:defRPr sz="14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8" name="Plassholder for tekst 4"/>
          <p:cNvSpPr>
            <a:spLocks noGrp="1"/>
          </p:cNvSpPr>
          <p:nvPr>
            <p:ph type="body" sz="quarter" idx="26"/>
          </p:nvPr>
        </p:nvSpPr>
        <p:spPr>
          <a:xfrm>
            <a:off x="799200" y="1077759"/>
            <a:ext cx="3708000" cy="216000"/>
          </a:xfrm>
        </p:spPr>
        <p:txBody>
          <a:bodyPr anchor="b"/>
          <a:lstStyle>
            <a:lvl1pPr marL="0" indent="0" algn="ctr">
              <a:buNone/>
              <a:defRPr sz="14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9" name="Plassholder for tekst 4"/>
          <p:cNvSpPr>
            <a:spLocks noGrp="1"/>
          </p:cNvSpPr>
          <p:nvPr>
            <p:ph type="body" sz="quarter" idx="27"/>
          </p:nvPr>
        </p:nvSpPr>
        <p:spPr>
          <a:xfrm>
            <a:off x="799200" y="2902076"/>
            <a:ext cx="3708000" cy="216000"/>
          </a:xfrm>
        </p:spPr>
        <p:txBody>
          <a:bodyPr anchor="b"/>
          <a:lstStyle>
            <a:lvl1pPr marL="0" indent="0" algn="ctr">
              <a:buNone/>
              <a:defRPr sz="14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0" name="Plassholder for tekst 4"/>
          <p:cNvSpPr>
            <a:spLocks noGrp="1"/>
          </p:cNvSpPr>
          <p:nvPr>
            <p:ph type="body" sz="quarter" idx="28"/>
          </p:nvPr>
        </p:nvSpPr>
        <p:spPr>
          <a:xfrm>
            <a:off x="4572000" y="2902076"/>
            <a:ext cx="3708000" cy="216000"/>
          </a:xfrm>
        </p:spPr>
        <p:txBody>
          <a:bodyPr anchor="b"/>
          <a:lstStyle>
            <a:lvl1pPr marL="0" indent="0" algn="ctr">
              <a:buNone/>
              <a:defRPr sz="1400" b="1">
                <a:solidFill>
                  <a:srgbClr val="7BB6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171685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 innholdsdel, uten undertittel">
    <p:spTree>
      <p:nvGrpSpPr>
        <p:cNvPr id="1" name=""/>
        <p:cNvGrpSpPr/>
        <p:nvPr/>
      </p:nvGrpSpPr>
      <p:grpSpPr>
        <a:xfrm>
          <a:off x="0" y="0"/>
          <a:ext cx="0" cy="0"/>
          <a:chOff x="0" y="0"/>
          <a:chExt cx="0" cy="0"/>
        </a:xfrm>
      </p:grpSpPr>
      <p:sp>
        <p:nvSpPr>
          <p:cNvPr id="2" name="Tittel 1"/>
          <p:cNvSpPr>
            <a:spLocks noGrp="1"/>
          </p:cNvSpPr>
          <p:nvPr>
            <p:ph type="title"/>
          </p:nvPr>
        </p:nvSpPr>
        <p:spPr>
          <a:xfrm>
            <a:off x="797522" y="307600"/>
            <a:ext cx="7473330" cy="477054"/>
          </a:xfrm>
        </p:spPr>
        <p:txBody>
          <a:bodyPr/>
          <a:lstStyle>
            <a:lvl1pPr>
              <a:defRPr sz="2800"/>
            </a:lvl1pPr>
          </a:lstStyle>
          <a:p>
            <a:r>
              <a:rPr lang="en-US" dirty="0" smtClean="0"/>
              <a:t>Click to edit Master title style</a:t>
            </a:r>
            <a:endParaRPr lang="nb-NO" dirty="0"/>
          </a:p>
        </p:txBody>
      </p:sp>
      <p:sp>
        <p:nvSpPr>
          <p:cNvPr id="6" name="Content Placeholder 5"/>
          <p:cNvSpPr>
            <a:spLocks noGrp="1"/>
          </p:cNvSpPr>
          <p:nvPr>
            <p:ph sz="quarter" idx="14"/>
          </p:nvPr>
        </p:nvSpPr>
        <p:spPr>
          <a:xfrm>
            <a:off x="797522" y="882001"/>
            <a:ext cx="7473600" cy="3745002"/>
          </a:xfrm>
        </p:spPr>
        <p:txBody>
          <a:bodyPr/>
          <a:lstStyle>
            <a:lvl1pPr>
              <a:defRPr sz="2000"/>
            </a:lvl1pPr>
            <a:lvl2pPr>
              <a:defRPr sz="1800"/>
            </a:lvl2pPr>
            <a:lvl3pPr>
              <a:defRPr sz="1600"/>
            </a:lvl3pPr>
            <a:lvl4pPr>
              <a:defRPr sz="14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b-NO" dirty="0"/>
          </a:p>
        </p:txBody>
      </p:sp>
      <p:sp>
        <p:nvSpPr>
          <p:cNvPr id="7" name="Text Placeholder 7"/>
          <p:cNvSpPr>
            <a:spLocks noGrp="1"/>
          </p:cNvSpPr>
          <p:nvPr>
            <p:ph type="body" sz="quarter" idx="22"/>
          </p:nvPr>
        </p:nvSpPr>
        <p:spPr>
          <a:xfrm>
            <a:off x="797521" y="4704653"/>
            <a:ext cx="6655183" cy="289112"/>
          </a:xfrm>
        </p:spPr>
        <p:txBody>
          <a:bodyPr anchor="b"/>
          <a:lstStyle>
            <a:lvl1pPr marL="125" indent="0">
              <a:buNone/>
              <a:defRPr sz="12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122006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nholdsdeler, uten under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Click to edit Master title style</a:t>
            </a:r>
            <a:endParaRPr lang="nb-NO" dirty="0"/>
          </a:p>
        </p:txBody>
      </p:sp>
      <p:sp>
        <p:nvSpPr>
          <p:cNvPr id="3" name="Plassholder for innhold 2"/>
          <p:cNvSpPr>
            <a:spLocks noGrp="1"/>
          </p:cNvSpPr>
          <p:nvPr>
            <p:ph sz="half" idx="1"/>
          </p:nvPr>
        </p:nvSpPr>
        <p:spPr>
          <a:xfrm>
            <a:off x="797522" y="881999"/>
            <a:ext cx="3672000" cy="3744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4" name="Plassholder for innhold 3"/>
          <p:cNvSpPr>
            <a:spLocks noGrp="1"/>
          </p:cNvSpPr>
          <p:nvPr>
            <p:ph sz="half" idx="2"/>
          </p:nvPr>
        </p:nvSpPr>
        <p:spPr>
          <a:xfrm>
            <a:off x="4606121" y="881999"/>
            <a:ext cx="3672000" cy="3744000"/>
          </a:xfrm>
        </p:spPr>
        <p:txBody>
          <a:bodyPr/>
          <a:lstStyle>
            <a:lvl1pPr marL="0" marR="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sz="1600"/>
            </a:lvl1pPr>
            <a:lvl2pPr marL="756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2pPr>
            <a:lvl3pPr marL="1152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3pPr>
            <a:lvl4pPr marL="1548000" marR="0" indent="-270000" algn="l" defTabSz="914400" rtl="0" eaLnBrk="1" fontAlgn="auto" latinLnBrk="0" hangingPunct="1">
              <a:lnSpc>
                <a:spcPct val="100000"/>
              </a:lnSpc>
              <a:spcBef>
                <a:spcPts val="0"/>
              </a:spcBef>
              <a:spcAft>
                <a:spcPts val="0"/>
              </a:spcAft>
              <a:buClr>
                <a:srgbClr val="7AB4CD"/>
              </a:buClr>
              <a:buSzTx/>
              <a:buFont typeface="Calibri" panose="020F0502020204030204" pitchFamily="34" charset="0"/>
              <a:buChar char="–"/>
              <a:tabLst/>
              <a:defRPr sz="1600"/>
            </a:lvl4pPr>
            <a:lvl5pPr marL="1944000" marR="0" indent="-270000" algn="l" defTabSz="914400" rtl="0" eaLnBrk="1" fontAlgn="auto" latinLnBrk="0" hangingPunct="1">
              <a:lnSpc>
                <a:spcPct val="100000"/>
              </a:lnSpc>
              <a:spcBef>
                <a:spcPts val="0"/>
              </a:spcBef>
              <a:spcAft>
                <a:spcPts val="0"/>
              </a:spcAft>
              <a:buClr>
                <a:srgbClr val="7AB4CD"/>
              </a:buClr>
              <a:buSzTx/>
              <a:buFont typeface="Arial" panose="020B0604020202020204" pitchFamily="34" charset="0"/>
              <a:buChar char="•"/>
              <a:tabLst/>
              <a:defRPr sz="1600"/>
            </a:lvl5pPr>
            <a:lvl6pPr>
              <a:defRPr sz="1800"/>
            </a:lvl6pPr>
            <a:lvl7pPr>
              <a:defRPr sz="1800"/>
            </a:lvl7pPr>
            <a:lvl8pPr>
              <a:defRPr sz="1800"/>
            </a:lvl8pPr>
            <a:lvl9pPr>
              <a:defRPr sz="1800"/>
            </a:lvl9pPr>
          </a:lstStyle>
          <a:p>
            <a:pPr marL="0" marR="0" lvl="0"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Click to edit Master text styles</a:t>
            </a:r>
          </a:p>
          <a:p>
            <a:pPr marL="0" marR="0" lvl="1"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Second level</a:t>
            </a:r>
          </a:p>
          <a:p>
            <a:pPr marL="0" marR="0" lvl="2"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Third level</a:t>
            </a:r>
          </a:p>
          <a:p>
            <a:pPr marL="0" marR="0" lvl="3"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Fourth level</a:t>
            </a:r>
          </a:p>
          <a:p>
            <a:pPr marL="0" marR="0" lvl="4" indent="-270000" algn="l" defTabSz="914400" rtl="0" eaLnBrk="1" fontAlgn="auto" latinLnBrk="0" hangingPunct="1">
              <a:lnSpc>
                <a:spcPct val="100000"/>
              </a:lnSpc>
              <a:spcBef>
                <a:spcPts val="0"/>
              </a:spcBef>
              <a:spcAft>
                <a:spcPts val="0"/>
              </a:spcAft>
              <a:buClr>
                <a:srgbClr val="7AB4CD"/>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rPr>
              <a:t>Fifth level</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9" name="Text Placeholder 7"/>
          <p:cNvSpPr>
            <a:spLocks noGrp="1"/>
          </p:cNvSpPr>
          <p:nvPr>
            <p:ph type="body" sz="quarter" idx="22"/>
          </p:nvPr>
        </p:nvSpPr>
        <p:spPr>
          <a:xfrm>
            <a:off x="797521" y="4704653"/>
            <a:ext cx="6655183" cy="289112"/>
          </a:xfrm>
        </p:spPr>
        <p:txBody>
          <a:bodyPr anchor="b"/>
          <a:lstStyle>
            <a:lvl1pPr marL="125" indent="0">
              <a:buNone/>
              <a:defRPr sz="12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95451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797522" y="307600"/>
            <a:ext cx="7473330" cy="477054"/>
          </a:xfrm>
          <a:prstGeom prst="rect">
            <a:avLst/>
          </a:prstGeom>
        </p:spPr>
        <p:txBody>
          <a:bodyPr vert="horz" wrap="square" lIns="0" tIns="0" rIns="0" bIns="0" rtlCol="0" anchor="b" anchorCtr="0">
            <a:no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797522" y="1143000"/>
            <a:ext cx="7473330" cy="3460631"/>
          </a:xfrm>
          <a:prstGeom prst="rect">
            <a:avLst/>
          </a:prstGeom>
        </p:spPr>
        <p:txBody>
          <a:bodyPr vert="horz" wrap="square" lIns="0" tIns="0" rIns="0" bIns="0" rtlCol="0" anchor="t" anchorCtr="0">
            <a:no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pic>
        <p:nvPicPr>
          <p:cNvPr id="5" name="Picture 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6200000">
            <a:off x="8158237" y="2375090"/>
            <a:ext cx="1303877" cy="393321"/>
          </a:xfrm>
          <a:prstGeom prst="rect">
            <a:avLst/>
          </a:prstGeom>
        </p:spPr>
      </p:pic>
    </p:spTree>
    <p:extLst>
      <p:ext uri="{BB962C8B-B14F-4D97-AF65-F5344CB8AC3E}">
        <p14:creationId xmlns:p14="http://schemas.microsoft.com/office/powerpoint/2010/main" val="428555081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70000" indent="-269875" algn="l" defTabSz="914400" rtl="0" eaLnBrk="1" latinLnBrk="0" hangingPunct="1">
        <a:spcBef>
          <a:spcPts val="0"/>
        </a:spcBef>
        <a:buClr>
          <a:srgbClr val="7AB4CD"/>
        </a:buClr>
        <a:buFont typeface="Wingdings 2" panose="05020102010507070707" pitchFamily="18" charset="2"/>
        <a:buChar char=""/>
        <a:defRPr sz="1600" kern="1200">
          <a:solidFill>
            <a:schemeClr val="tx1"/>
          </a:solidFill>
          <a:latin typeface="+mn-lt"/>
          <a:ea typeface="+mn-ea"/>
          <a:cs typeface="+mn-cs"/>
        </a:defRPr>
      </a:lvl1pPr>
      <a:lvl2pPr marL="756000" indent="-270000" algn="l" defTabSz="914400" rtl="0" eaLnBrk="1" latinLnBrk="0" hangingPunct="1">
        <a:spcBef>
          <a:spcPts val="0"/>
        </a:spcBef>
        <a:buClr>
          <a:srgbClr val="7AB4CD"/>
        </a:buClr>
        <a:buFont typeface="Calibri" panose="020F0502020204030204" pitchFamily="34" charset="0"/>
        <a:buChar char="–"/>
        <a:defRPr sz="1400" kern="1200">
          <a:solidFill>
            <a:schemeClr val="tx1"/>
          </a:solidFill>
          <a:latin typeface="+mn-lt"/>
          <a:ea typeface="+mn-ea"/>
          <a:cs typeface="+mn-cs"/>
        </a:defRPr>
      </a:lvl2pPr>
      <a:lvl3pPr marL="1152000" indent="-270000" algn="l" defTabSz="914400" rtl="0" eaLnBrk="1" latinLnBrk="0" hangingPunct="1">
        <a:spcBef>
          <a:spcPts val="0"/>
        </a:spcBef>
        <a:buClr>
          <a:srgbClr val="7AB4CD"/>
        </a:buClr>
        <a:buFont typeface="Arial" panose="020B0604020202020204" pitchFamily="34" charset="0"/>
        <a:buChar char="•"/>
        <a:defRPr sz="1200" kern="1200">
          <a:solidFill>
            <a:schemeClr val="tx1"/>
          </a:solidFill>
          <a:latin typeface="+mn-lt"/>
          <a:ea typeface="+mn-ea"/>
          <a:cs typeface="+mn-cs"/>
        </a:defRPr>
      </a:lvl3pPr>
      <a:lvl4pPr marL="1548000" indent="-270000" algn="l" defTabSz="914400" rtl="0" eaLnBrk="1" latinLnBrk="0" hangingPunct="1">
        <a:spcBef>
          <a:spcPts val="0"/>
        </a:spcBef>
        <a:buClr>
          <a:srgbClr val="7AB4CD"/>
        </a:buClr>
        <a:buFont typeface="Calibri" panose="020F0502020204030204" pitchFamily="34" charset="0"/>
        <a:buChar char="–"/>
        <a:defRPr sz="1100" kern="1200">
          <a:solidFill>
            <a:schemeClr val="tx1"/>
          </a:solidFill>
          <a:latin typeface="+mn-lt"/>
          <a:ea typeface="+mn-ea"/>
          <a:cs typeface="+mn-cs"/>
        </a:defRPr>
      </a:lvl4pPr>
      <a:lvl5pPr marL="1944000" indent="-270000" algn="l" defTabSz="914400" rtl="0" eaLnBrk="1" latinLnBrk="0" hangingPunct="1">
        <a:spcBef>
          <a:spcPts val="0"/>
        </a:spcBef>
        <a:buClr>
          <a:srgbClr val="7AB4CD"/>
        </a:buClr>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797522" y="307600"/>
            <a:ext cx="7473330" cy="477054"/>
          </a:xfrm>
          <a:prstGeom prst="rect">
            <a:avLst/>
          </a:prstGeom>
        </p:spPr>
        <p:txBody>
          <a:bodyPr vert="horz" wrap="square" lIns="0" tIns="0" rIns="0" bIns="0" rtlCol="0" anchor="b" anchorCtr="0">
            <a:no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797522" y="1143000"/>
            <a:ext cx="7473330" cy="3460631"/>
          </a:xfrm>
          <a:prstGeom prst="rect">
            <a:avLst/>
          </a:prstGeom>
        </p:spPr>
        <p:txBody>
          <a:bodyPr vert="horz" wrap="square" lIns="0" tIns="0" rIns="0" bIns="0" rtlCol="0" anchor="t" anchorCtr="0">
            <a:no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6200000">
            <a:off x="8158237" y="2375090"/>
            <a:ext cx="1303877" cy="393321"/>
          </a:xfrm>
          <a:prstGeom prst="rect">
            <a:avLst/>
          </a:prstGeom>
        </p:spPr>
      </p:pic>
    </p:spTree>
    <p:extLst>
      <p:ext uri="{BB962C8B-B14F-4D97-AF65-F5344CB8AC3E}">
        <p14:creationId xmlns:p14="http://schemas.microsoft.com/office/powerpoint/2010/main" val="194144982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70000" indent="-269875" algn="l" defTabSz="914400" rtl="0" eaLnBrk="1" latinLnBrk="0" hangingPunct="1">
        <a:spcBef>
          <a:spcPts val="0"/>
        </a:spcBef>
        <a:buClr>
          <a:srgbClr val="7AB4CD"/>
        </a:buClr>
        <a:buFont typeface="Wingdings 2" panose="05020102010507070707" pitchFamily="18" charset="2"/>
        <a:buChar char=""/>
        <a:defRPr sz="1600" kern="1200">
          <a:solidFill>
            <a:schemeClr val="tx1"/>
          </a:solidFill>
          <a:latin typeface="+mn-lt"/>
          <a:ea typeface="+mn-ea"/>
          <a:cs typeface="+mn-cs"/>
        </a:defRPr>
      </a:lvl1pPr>
      <a:lvl2pPr marL="756000" indent="-270000" algn="l" defTabSz="914400" rtl="0" eaLnBrk="1" latinLnBrk="0" hangingPunct="1">
        <a:spcBef>
          <a:spcPts val="0"/>
        </a:spcBef>
        <a:buClr>
          <a:srgbClr val="7AB4CD"/>
        </a:buClr>
        <a:buFont typeface="Calibri" panose="020F0502020204030204" pitchFamily="34" charset="0"/>
        <a:buChar char="–"/>
        <a:defRPr sz="1400" kern="1200">
          <a:solidFill>
            <a:schemeClr val="tx1"/>
          </a:solidFill>
          <a:latin typeface="+mn-lt"/>
          <a:ea typeface="+mn-ea"/>
          <a:cs typeface="+mn-cs"/>
        </a:defRPr>
      </a:lvl2pPr>
      <a:lvl3pPr marL="1152000" indent="-270000" algn="l" defTabSz="914400" rtl="0" eaLnBrk="1" latinLnBrk="0" hangingPunct="1">
        <a:spcBef>
          <a:spcPts val="0"/>
        </a:spcBef>
        <a:buClr>
          <a:srgbClr val="7AB4CD"/>
        </a:buClr>
        <a:buFont typeface="Arial" panose="020B0604020202020204" pitchFamily="34" charset="0"/>
        <a:buChar char="•"/>
        <a:defRPr sz="1200" kern="1200">
          <a:solidFill>
            <a:schemeClr val="tx1"/>
          </a:solidFill>
          <a:latin typeface="+mn-lt"/>
          <a:ea typeface="+mn-ea"/>
          <a:cs typeface="+mn-cs"/>
        </a:defRPr>
      </a:lvl3pPr>
      <a:lvl4pPr marL="1548000" indent="-270000" algn="l" defTabSz="914400" rtl="0" eaLnBrk="1" latinLnBrk="0" hangingPunct="1">
        <a:spcBef>
          <a:spcPts val="0"/>
        </a:spcBef>
        <a:buClr>
          <a:srgbClr val="7AB4CD"/>
        </a:buClr>
        <a:buFont typeface="Calibri" panose="020F0502020204030204" pitchFamily="34" charset="0"/>
        <a:buChar char="–"/>
        <a:defRPr sz="1100" kern="1200">
          <a:solidFill>
            <a:schemeClr val="tx1"/>
          </a:solidFill>
          <a:latin typeface="+mn-lt"/>
          <a:ea typeface="+mn-ea"/>
          <a:cs typeface="+mn-cs"/>
        </a:defRPr>
      </a:lvl4pPr>
      <a:lvl5pPr marL="1944000" indent="-270000" algn="l" defTabSz="914400" rtl="0" eaLnBrk="1" latinLnBrk="0" hangingPunct="1">
        <a:spcBef>
          <a:spcPts val="0"/>
        </a:spcBef>
        <a:buClr>
          <a:srgbClr val="7AB4CD"/>
        </a:buClr>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797522" y="1143000"/>
            <a:ext cx="7473330" cy="3460631"/>
          </a:xfrm>
          <a:prstGeom prst="rect">
            <a:avLst/>
          </a:prstGeom>
        </p:spPr>
        <p:txBody>
          <a:bodyPr vert="horz" wrap="square" lIns="0" tIns="0" rIns="0" bIns="0" rtlCol="0" anchor="t" anchorCtr="0">
            <a:no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6200000">
            <a:off x="8158237" y="2375090"/>
            <a:ext cx="1303877" cy="393321"/>
          </a:xfrm>
          <a:prstGeom prst="rect">
            <a:avLst/>
          </a:prstGeom>
        </p:spPr>
      </p:pic>
    </p:spTree>
    <p:extLst>
      <p:ext uri="{BB962C8B-B14F-4D97-AF65-F5344CB8AC3E}">
        <p14:creationId xmlns:p14="http://schemas.microsoft.com/office/powerpoint/2010/main" val="1187767271"/>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89"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2800" b="1" kern="1200">
          <a:solidFill>
            <a:srgbClr val="2B7297"/>
          </a:solidFill>
          <a:latin typeface="+mj-lt"/>
          <a:ea typeface="+mj-ea"/>
          <a:cs typeface="+mj-cs"/>
        </a:defRPr>
      </a:lvl1pPr>
    </p:titleStyle>
    <p:bodyStyle>
      <a:lvl1pPr marL="270000" indent="-269875" algn="l" defTabSz="914400" rtl="0" eaLnBrk="1" latinLnBrk="0" hangingPunct="1">
        <a:spcBef>
          <a:spcPts val="0"/>
        </a:spcBef>
        <a:buClr>
          <a:srgbClr val="7AB4CD"/>
        </a:buClr>
        <a:buFont typeface="Wingdings 2" panose="05020102010507070707" pitchFamily="18" charset="2"/>
        <a:buChar char=""/>
        <a:defRPr sz="1600" kern="1200">
          <a:solidFill>
            <a:schemeClr val="tx1"/>
          </a:solidFill>
          <a:latin typeface="+mn-lt"/>
          <a:ea typeface="+mn-ea"/>
          <a:cs typeface="+mn-cs"/>
        </a:defRPr>
      </a:lvl1pPr>
      <a:lvl2pPr marL="756000" indent="-270000" algn="l" defTabSz="914400" rtl="0" eaLnBrk="1" latinLnBrk="0" hangingPunct="1">
        <a:spcBef>
          <a:spcPts val="0"/>
        </a:spcBef>
        <a:buClr>
          <a:srgbClr val="7AB4CD"/>
        </a:buClr>
        <a:buFont typeface="Calibri" panose="020F0502020204030204" pitchFamily="34" charset="0"/>
        <a:buChar char="–"/>
        <a:defRPr sz="1400" kern="1200">
          <a:solidFill>
            <a:schemeClr val="tx1"/>
          </a:solidFill>
          <a:latin typeface="+mn-lt"/>
          <a:ea typeface="+mn-ea"/>
          <a:cs typeface="+mn-cs"/>
        </a:defRPr>
      </a:lvl2pPr>
      <a:lvl3pPr marL="1152000" indent="-270000" algn="l" defTabSz="914400" rtl="0" eaLnBrk="1" latinLnBrk="0" hangingPunct="1">
        <a:spcBef>
          <a:spcPts val="0"/>
        </a:spcBef>
        <a:buClr>
          <a:srgbClr val="7AB4CD"/>
        </a:buClr>
        <a:buFont typeface="Arial" panose="020B0604020202020204" pitchFamily="34" charset="0"/>
        <a:buChar char="•"/>
        <a:defRPr sz="1200" kern="1200">
          <a:solidFill>
            <a:schemeClr val="tx1"/>
          </a:solidFill>
          <a:latin typeface="+mn-lt"/>
          <a:ea typeface="+mn-ea"/>
          <a:cs typeface="+mn-cs"/>
        </a:defRPr>
      </a:lvl3pPr>
      <a:lvl4pPr marL="1548000" indent="-270000" algn="l" defTabSz="914400" rtl="0" eaLnBrk="1" latinLnBrk="0" hangingPunct="1">
        <a:spcBef>
          <a:spcPts val="0"/>
        </a:spcBef>
        <a:buClr>
          <a:srgbClr val="7AB4CD"/>
        </a:buClr>
        <a:buFont typeface="Calibri" panose="020F0502020204030204" pitchFamily="34" charset="0"/>
        <a:buChar char="–"/>
        <a:defRPr sz="1100" kern="1200">
          <a:solidFill>
            <a:schemeClr val="tx1"/>
          </a:solidFill>
          <a:latin typeface="+mn-lt"/>
          <a:ea typeface="+mn-ea"/>
          <a:cs typeface="+mn-cs"/>
        </a:defRPr>
      </a:lvl4pPr>
      <a:lvl5pPr marL="1944000" indent="-270000" algn="l" defTabSz="914400" rtl="0" eaLnBrk="1" latinLnBrk="0" hangingPunct="1">
        <a:spcBef>
          <a:spcPts val="0"/>
        </a:spcBef>
        <a:buClr>
          <a:srgbClr val="7AB4CD"/>
        </a:buClr>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nyesedler.no/"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hyperlink" Target="https://www.instagram.com/norgesbank/" TargetMode="External"/><Relationship Id="rId4" Type="http://schemas.openxmlformats.org/officeDocument/2006/relationships/hyperlink" Target="https://www.facebook.com/nyseddelseri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052" y="1197202"/>
            <a:ext cx="7473330" cy="477054"/>
          </a:xfrm>
        </p:spPr>
        <p:txBody>
          <a:bodyPr/>
          <a:lstStyle/>
          <a:p>
            <a:r>
              <a:rPr lang="nb-NO" dirty="0" smtClean="0">
                <a:solidFill>
                  <a:schemeClr val="tx1"/>
                </a:solidFill>
              </a:rPr>
              <a:t>Norges nye seddelserie</a:t>
            </a:r>
            <a:endParaRPr lang="nb-NO" dirty="0">
              <a:solidFill>
                <a:schemeClr val="tx1"/>
              </a:solidFill>
            </a:endParaRPr>
          </a:p>
        </p:txBody>
      </p:sp>
      <p:sp>
        <p:nvSpPr>
          <p:cNvPr id="7" name="Content Placeholder 6"/>
          <p:cNvSpPr>
            <a:spLocks noGrp="1"/>
          </p:cNvSpPr>
          <p:nvPr>
            <p:ph sz="quarter" idx="14"/>
          </p:nvPr>
        </p:nvSpPr>
        <p:spPr>
          <a:xfrm>
            <a:off x="791656" y="3405545"/>
            <a:ext cx="7473600" cy="1121803"/>
          </a:xfrm>
        </p:spPr>
        <p:txBody>
          <a:bodyPr/>
          <a:lstStyle/>
          <a:p>
            <a:pPr marL="125" indent="0">
              <a:buNone/>
            </a:pPr>
            <a:r>
              <a:rPr lang="nb-NO" sz="1600" dirty="0" smtClean="0">
                <a:latin typeface="Times New Roman" panose="02020603050405020304" pitchFamily="18" charset="0"/>
                <a:cs typeface="Times New Roman" panose="02020603050405020304" pitchFamily="18" charset="0"/>
              </a:rPr>
              <a:t>Sedlene utgis 2017-2019</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00" y="1765220"/>
            <a:ext cx="7534809" cy="1613061"/>
          </a:xfrm>
          <a:prstGeom prst="rect">
            <a:avLst/>
          </a:prstGeom>
          <a:solidFill>
            <a:srgbClr val="FFFFFF">
              <a:shade val="85000"/>
            </a:srgbClr>
          </a:solidFill>
          <a:ln w="9525">
            <a:noFill/>
            <a:miter lim="800000"/>
            <a:headEnd/>
            <a:tailEnd/>
          </a:ln>
          <a:effectLst/>
          <a:extLst/>
        </p:spPr>
      </p:pic>
    </p:spTree>
    <p:extLst>
      <p:ext uri="{BB962C8B-B14F-4D97-AF65-F5344CB8AC3E}">
        <p14:creationId xmlns:p14="http://schemas.microsoft.com/office/powerpoint/2010/main" val="93204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203" y="1677906"/>
            <a:ext cx="7493621" cy="245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61052" y="1212316"/>
            <a:ext cx="7473330" cy="477054"/>
          </a:xfrm>
        </p:spPr>
        <p:txBody>
          <a:bodyPr/>
          <a:lstStyle/>
          <a:p>
            <a:r>
              <a:rPr lang="nb-NO" dirty="0" smtClean="0">
                <a:solidFill>
                  <a:schemeClr val="tx1"/>
                </a:solidFill>
              </a:rPr>
              <a:t>Tidsplan for utgivelse</a:t>
            </a:r>
            <a:endParaRPr lang="nb-NO" dirty="0">
              <a:solidFill>
                <a:schemeClr val="tx1"/>
              </a:solidFill>
            </a:endParaRPr>
          </a:p>
        </p:txBody>
      </p:sp>
    </p:spTree>
    <p:extLst>
      <p:ext uri="{BB962C8B-B14F-4D97-AF65-F5344CB8AC3E}">
        <p14:creationId xmlns:p14="http://schemas.microsoft.com/office/powerpoint/2010/main" val="262123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052" y="1581358"/>
            <a:ext cx="4016357" cy="477054"/>
          </a:xfrm>
        </p:spPr>
        <p:txBody>
          <a:bodyPr/>
          <a:lstStyle/>
          <a:p>
            <a:r>
              <a:rPr lang="nb-NO" dirty="0" smtClean="0">
                <a:solidFill>
                  <a:schemeClr val="tx1"/>
                </a:solidFill>
              </a:rPr>
              <a:t>Ny 100-kroneseddel</a:t>
            </a:r>
            <a:endParaRPr lang="nb-NO" dirty="0">
              <a:solidFill>
                <a:schemeClr val="tx1"/>
              </a:solidFill>
            </a:endParaRPr>
          </a:p>
        </p:txBody>
      </p:sp>
      <p:sp>
        <p:nvSpPr>
          <p:cNvPr id="7" name="Content Placeholder 6"/>
          <p:cNvSpPr>
            <a:spLocks noGrp="1"/>
          </p:cNvSpPr>
          <p:nvPr>
            <p:ph sz="quarter" idx="14"/>
          </p:nvPr>
        </p:nvSpPr>
        <p:spPr>
          <a:xfrm>
            <a:off x="771778" y="2111809"/>
            <a:ext cx="3992379" cy="1350945"/>
          </a:xfrm>
        </p:spPr>
        <p:txBody>
          <a:bodyPr/>
          <a:lstStyle/>
          <a:p>
            <a:pPr marL="125" indent="0">
              <a:buNone/>
            </a:pPr>
            <a:r>
              <a:rPr lang="nb-NO" sz="1600" dirty="0" smtClean="0">
                <a:latin typeface="Times New Roman" panose="02020603050405020304" pitchFamily="18" charset="0"/>
                <a:cs typeface="Times New Roman" panose="02020603050405020304" pitchFamily="18" charset="0"/>
              </a:rPr>
              <a:t>Vikingskipet på forsiden symboliserer </a:t>
            </a:r>
            <a:br>
              <a:rPr lang="nb-NO" sz="1600" dirty="0" smtClean="0">
                <a:latin typeface="Times New Roman" panose="02020603050405020304" pitchFamily="18" charset="0"/>
                <a:cs typeface="Times New Roman" panose="02020603050405020304" pitchFamily="18" charset="0"/>
              </a:rPr>
            </a:br>
            <a:r>
              <a:rPr lang="nb-NO" sz="1600" dirty="0" smtClean="0">
                <a:latin typeface="Times New Roman" panose="02020603050405020304" pitchFamily="18" charset="0"/>
                <a:cs typeface="Times New Roman" panose="02020603050405020304" pitchFamily="18" charset="0"/>
              </a:rPr>
              <a:t>havet som bringer oss ut i verden</a:t>
            </a:r>
          </a:p>
          <a:p>
            <a:pPr marL="125" indent="0">
              <a:buNone/>
            </a:pPr>
            <a:endParaRPr lang="nb-NO" sz="1000" dirty="0">
              <a:latin typeface="Times New Roman" panose="02020603050405020304" pitchFamily="18" charset="0"/>
              <a:cs typeface="Times New Roman" panose="02020603050405020304" pitchFamily="18" charset="0"/>
            </a:endParaRPr>
          </a:p>
          <a:p>
            <a:pPr marL="125" indent="0">
              <a:buNone/>
            </a:pPr>
            <a:r>
              <a:rPr lang="nb-NO" sz="1600" dirty="0" smtClean="0">
                <a:latin typeface="Times New Roman" panose="02020603050405020304" pitchFamily="18" charset="0"/>
                <a:cs typeface="Times New Roman" panose="02020603050405020304" pitchFamily="18" charset="0"/>
              </a:rPr>
              <a:t>På baksiden kan du skimte </a:t>
            </a:r>
            <a:br>
              <a:rPr lang="nb-NO" sz="1600" dirty="0" smtClean="0">
                <a:latin typeface="Times New Roman" panose="02020603050405020304" pitchFamily="18" charset="0"/>
                <a:cs typeface="Times New Roman" panose="02020603050405020304" pitchFamily="18" charset="0"/>
              </a:rPr>
            </a:br>
            <a:r>
              <a:rPr lang="nb-NO" sz="1600" dirty="0" smtClean="0">
                <a:latin typeface="Times New Roman" panose="02020603050405020304" pitchFamily="18" charset="0"/>
                <a:cs typeface="Times New Roman" panose="02020603050405020304" pitchFamily="18" charset="0"/>
              </a:rPr>
              <a:t>et lasteskip i horisonten</a:t>
            </a:r>
            <a:endParaRPr lang="nb-NO" sz="16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0904" y="780589"/>
            <a:ext cx="3293166" cy="3582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015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0904" y="780589"/>
            <a:ext cx="3474584" cy="3582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61052" y="1581358"/>
            <a:ext cx="4016357" cy="477054"/>
          </a:xfrm>
        </p:spPr>
        <p:txBody>
          <a:bodyPr/>
          <a:lstStyle/>
          <a:p>
            <a:r>
              <a:rPr lang="nb-NO" dirty="0" smtClean="0">
                <a:solidFill>
                  <a:schemeClr val="tx1"/>
                </a:solidFill>
              </a:rPr>
              <a:t>Ny 200-kroneseddel</a:t>
            </a:r>
            <a:endParaRPr lang="nb-NO" dirty="0">
              <a:solidFill>
                <a:schemeClr val="tx1"/>
              </a:solidFill>
            </a:endParaRPr>
          </a:p>
        </p:txBody>
      </p:sp>
      <p:sp>
        <p:nvSpPr>
          <p:cNvPr id="7" name="Content Placeholder 6"/>
          <p:cNvSpPr>
            <a:spLocks noGrp="1"/>
          </p:cNvSpPr>
          <p:nvPr>
            <p:ph sz="quarter" idx="14"/>
          </p:nvPr>
        </p:nvSpPr>
        <p:spPr>
          <a:xfrm>
            <a:off x="771778" y="2111809"/>
            <a:ext cx="3992379" cy="1350945"/>
          </a:xfrm>
        </p:spPr>
        <p:txBody>
          <a:bodyPr/>
          <a:lstStyle/>
          <a:p>
            <a:pPr marL="125" indent="0">
              <a:buNone/>
            </a:pPr>
            <a:r>
              <a:rPr lang="nb-NO" sz="1600" dirty="0" smtClean="0">
                <a:latin typeface="Times New Roman" panose="02020603050405020304" pitchFamily="18" charset="0"/>
                <a:cs typeface="Times New Roman" panose="02020603050405020304" pitchFamily="18" charset="0"/>
              </a:rPr>
              <a:t>Torsken på forsiden symboliserer </a:t>
            </a:r>
            <a:br>
              <a:rPr lang="nb-NO" sz="1600" dirty="0" smtClean="0">
                <a:latin typeface="Times New Roman" panose="02020603050405020304" pitchFamily="18" charset="0"/>
                <a:cs typeface="Times New Roman" panose="02020603050405020304" pitchFamily="18" charset="0"/>
              </a:rPr>
            </a:br>
            <a:r>
              <a:rPr lang="nb-NO" sz="1600" dirty="0" smtClean="0">
                <a:latin typeface="Times New Roman" panose="02020603050405020304" pitchFamily="18" charset="0"/>
                <a:cs typeface="Times New Roman" panose="02020603050405020304" pitchFamily="18" charset="0"/>
              </a:rPr>
              <a:t>havet som gir oss mat</a:t>
            </a:r>
          </a:p>
          <a:p>
            <a:pPr marL="125" indent="0">
              <a:buNone/>
            </a:pPr>
            <a:endParaRPr lang="nb-NO" sz="1000" dirty="0">
              <a:latin typeface="Times New Roman" panose="02020603050405020304" pitchFamily="18" charset="0"/>
              <a:cs typeface="Times New Roman" panose="02020603050405020304" pitchFamily="18" charset="0"/>
            </a:endParaRPr>
          </a:p>
          <a:p>
            <a:pPr marL="125" indent="0">
              <a:buNone/>
            </a:pPr>
            <a:r>
              <a:rPr lang="nb-NO" sz="1600" dirty="0" smtClean="0">
                <a:latin typeface="Times New Roman" panose="02020603050405020304" pitchFamily="18" charset="0"/>
                <a:cs typeface="Times New Roman" panose="02020603050405020304" pitchFamily="18" charset="0"/>
              </a:rPr>
              <a:t>På baksiden kan du skimte </a:t>
            </a:r>
            <a:br>
              <a:rPr lang="nb-NO" sz="1600" dirty="0" smtClean="0">
                <a:latin typeface="Times New Roman" panose="02020603050405020304" pitchFamily="18" charset="0"/>
                <a:cs typeface="Times New Roman" panose="02020603050405020304" pitchFamily="18" charset="0"/>
              </a:rPr>
            </a:br>
            <a:r>
              <a:rPr lang="nb-NO" sz="1600" dirty="0" smtClean="0">
                <a:latin typeface="Times New Roman" panose="02020603050405020304" pitchFamily="18" charset="0"/>
                <a:cs typeface="Times New Roman" panose="02020603050405020304" pitchFamily="18" charset="0"/>
              </a:rPr>
              <a:t>en sjark i horisonten</a:t>
            </a:r>
            <a:endParaRPr lang="nb-NO"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212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052" y="1581358"/>
            <a:ext cx="4016357" cy="477054"/>
          </a:xfrm>
        </p:spPr>
        <p:txBody>
          <a:bodyPr/>
          <a:lstStyle/>
          <a:p>
            <a:r>
              <a:rPr lang="nb-NO" dirty="0" smtClean="0"/>
              <a:t>Er seddelen ekte?</a:t>
            </a:r>
            <a:endParaRPr lang="nb-NO" dirty="0">
              <a:solidFill>
                <a:schemeClr val="tx1"/>
              </a:solidFill>
            </a:endParaRPr>
          </a:p>
        </p:txBody>
      </p:sp>
      <p:sp>
        <p:nvSpPr>
          <p:cNvPr id="7" name="Content Placeholder 6"/>
          <p:cNvSpPr>
            <a:spLocks noGrp="1"/>
          </p:cNvSpPr>
          <p:nvPr>
            <p:ph sz="quarter" idx="14"/>
          </p:nvPr>
        </p:nvSpPr>
        <p:spPr>
          <a:xfrm>
            <a:off x="771778" y="2111809"/>
            <a:ext cx="3992379" cy="1350945"/>
          </a:xfrm>
        </p:spPr>
        <p:txBody>
          <a:bodyPr/>
          <a:lstStyle/>
          <a:p>
            <a:pPr marL="125" indent="0">
              <a:buNone/>
            </a:pPr>
            <a:r>
              <a:rPr lang="nb-NO" sz="1600" b="1" dirty="0" smtClean="0">
                <a:latin typeface="Times New Roman" panose="02020603050405020304" pitchFamily="18" charset="0"/>
                <a:cs typeface="Times New Roman" panose="02020603050405020304" pitchFamily="18" charset="0"/>
              </a:rPr>
              <a:t>Se: </a:t>
            </a:r>
            <a:r>
              <a:rPr lang="nb-NO" sz="1600" dirty="0" smtClean="0">
                <a:latin typeface="Times New Roman" panose="02020603050405020304" pitchFamily="18" charset="0"/>
                <a:cs typeface="Times New Roman" panose="02020603050405020304" pitchFamily="18" charset="0"/>
              </a:rPr>
              <a:t>Vannmerke (1) og sikkerhetstråd (2)</a:t>
            </a:r>
            <a:endParaRPr lang="nb-NO" sz="1600" dirty="0">
              <a:latin typeface="Times New Roman" panose="02020603050405020304" pitchFamily="18" charset="0"/>
              <a:cs typeface="Times New Roman" panose="02020603050405020304" pitchFamily="18" charset="0"/>
            </a:endParaRPr>
          </a:p>
          <a:p>
            <a:pPr marL="125" indent="0">
              <a:buNone/>
            </a:pPr>
            <a:endParaRPr lang="nb-NO" sz="1000" dirty="0" smtClean="0">
              <a:latin typeface="Times New Roman" panose="02020603050405020304" pitchFamily="18" charset="0"/>
              <a:cs typeface="Times New Roman" panose="02020603050405020304" pitchFamily="18" charset="0"/>
            </a:endParaRPr>
          </a:p>
          <a:p>
            <a:pPr marL="125" indent="0">
              <a:buNone/>
            </a:pPr>
            <a:r>
              <a:rPr lang="nb-NO" sz="1600" b="1" dirty="0" smtClean="0">
                <a:latin typeface="Times New Roman" panose="02020603050405020304" pitchFamily="18" charset="0"/>
                <a:cs typeface="Times New Roman" panose="02020603050405020304" pitchFamily="18" charset="0"/>
              </a:rPr>
              <a:t>Vend: </a:t>
            </a:r>
            <a:r>
              <a:rPr lang="nb-NO" sz="1600" dirty="0" smtClean="0">
                <a:latin typeface="Times New Roman" panose="02020603050405020304" pitchFamily="18" charset="0"/>
                <a:cs typeface="Times New Roman" panose="02020603050405020304" pitchFamily="18" charset="0"/>
              </a:rPr>
              <a:t>Flytende ring (3) og ankerkjetting (4)</a:t>
            </a:r>
          </a:p>
          <a:p>
            <a:pPr marL="125" indent="0">
              <a:buNone/>
            </a:pPr>
            <a:endParaRPr lang="nb-NO" sz="1000" dirty="0">
              <a:latin typeface="Times New Roman" panose="02020603050405020304" pitchFamily="18" charset="0"/>
              <a:cs typeface="Times New Roman" panose="02020603050405020304" pitchFamily="18" charset="0"/>
            </a:endParaRPr>
          </a:p>
          <a:p>
            <a:pPr marL="125" indent="0">
              <a:buNone/>
            </a:pPr>
            <a:r>
              <a:rPr lang="nb-NO" sz="1600" b="1" dirty="0" smtClean="0">
                <a:latin typeface="Times New Roman" panose="02020603050405020304" pitchFamily="18" charset="0"/>
                <a:cs typeface="Times New Roman" panose="02020603050405020304" pitchFamily="18" charset="0"/>
              </a:rPr>
              <a:t>Kjenn: </a:t>
            </a:r>
            <a:r>
              <a:rPr lang="nb-NO" sz="1600" dirty="0" smtClean="0">
                <a:latin typeface="Times New Roman" panose="02020603050405020304" pitchFamily="18" charset="0"/>
                <a:cs typeface="Times New Roman" panose="02020603050405020304" pitchFamily="18" charset="0"/>
              </a:rPr>
              <a:t>Papirkvalitet og følbart trykk</a:t>
            </a: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0904" y="1676170"/>
            <a:ext cx="3526580" cy="1791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183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0904" y="780589"/>
            <a:ext cx="3605213" cy="3582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61052" y="1581358"/>
            <a:ext cx="4016357" cy="477054"/>
          </a:xfrm>
        </p:spPr>
        <p:txBody>
          <a:bodyPr/>
          <a:lstStyle/>
          <a:p>
            <a:r>
              <a:rPr lang="nb-NO" dirty="0" smtClean="0">
                <a:solidFill>
                  <a:schemeClr val="tx1"/>
                </a:solidFill>
              </a:rPr>
              <a:t>Hva med de gamle?</a:t>
            </a:r>
            <a:endParaRPr lang="nb-NO" dirty="0">
              <a:solidFill>
                <a:schemeClr val="tx1"/>
              </a:solidFill>
            </a:endParaRPr>
          </a:p>
        </p:txBody>
      </p:sp>
      <p:sp>
        <p:nvSpPr>
          <p:cNvPr id="7" name="Content Placeholder 6"/>
          <p:cNvSpPr>
            <a:spLocks noGrp="1"/>
          </p:cNvSpPr>
          <p:nvPr>
            <p:ph sz="quarter" idx="14"/>
          </p:nvPr>
        </p:nvSpPr>
        <p:spPr>
          <a:xfrm>
            <a:off x="771778" y="2111809"/>
            <a:ext cx="3992379" cy="1636476"/>
          </a:xfrm>
        </p:spPr>
        <p:txBody>
          <a:bodyPr/>
          <a:lstStyle/>
          <a:p>
            <a:pPr marL="125" indent="0">
              <a:buNone/>
            </a:pPr>
            <a:r>
              <a:rPr lang="nb-NO" sz="1600" dirty="0" smtClean="0">
                <a:latin typeface="Times New Roman" panose="02020603050405020304" pitchFamily="18" charset="0"/>
                <a:cs typeface="Times New Roman" panose="02020603050405020304" pitchFamily="18" charset="0"/>
              </a:rPr>
              <a:t>De gamle 100- og 200-kronesedlene vil </a:t>
            </a:r>
            <a:br>
              <a:rPr lang="nb-NO" sz="1600" dirty="0" smtClean="0">
                <a:latin typeface="Times New Roman" panose="02020603050405020304" pitchFamily="18" charset="0"/>
                <a:cs typeface="Times New Roman" panose="02020603050405020304" pitchFamily="18" charset="0"/>
              </a:rPr>
            </a:br>
            <a:r>
              <a:rPr lang="nb-NO" sz="1600" dirty="0" smtClean="0">
                <a:latin typeface="Times New Roman" panose="02020603050405020304" pitchFamily="18" charset="0"/>
                <a:cs typeface="Times New Roman" panose="02020603050405020304" pitchFamily="18" charset="0"/>
              </a:rPr>
              <a:t>fortsatt kunne brukes som betalingsmiddel </a:t>
            </a:r>
            <a:br>
              <a:rPr lang="nb-NO" sz="1600" dirty="0" smtClean="0">
                <a:latin typeface="Times New Roman" panose="02020603050405020304" pitchFamily="18" charset="0"/>
                <a:cs typeface="Times New Roman" panose="02020603050405020304" pitchFamily="18" charset="0"/>
              </a:rPr>
            </a:br>
            <a:r>
              <a:rPr lang="nb-NO" sz="1600" dirty="0" smtClean="0">
                <a:latin typeface="Times New Roman" panose="02020603050405020304" pitchFamily="18" charset="0"/>
                <a:cs typeface="Times New Roman" panose="02020603050405020304" pitchFamily="18" charset="0"/>
              </a:rPr>
              <a:t>til 30. mai 2018</a:t>
            </a:r>
          </a:p>
          <a:p>
            <a:pPr marL="125" indent="0">
              <a:buNone/>
            </a:pPr>
            <a:endParaRPr lang="nb-NO" sz="1000" dirty="0">
              <a:latin typeface="Times New Roman" panose="02020603050405020304" pitchFamily="18" charset="0"/>
              <a:cs typeface="Times New Roman" panose="02020603050405020304" pitchFamily="18" charset="0"/>
            </a:endParaRPr>
          </a:p>
          <a:p>
            <a:pPr marL="125" indent="0">
              <a:buNone/>
            </a:pPr>
            <a:r>
              <a:rPr lang="nb-NO" sz="1600" dirty="0" smtClean="0">
                <a:latin typeface="Times New Roman" panose="02020603050405020304" pitchFamily="18" charset="0"/>
                <a:cs typeface="Times New Roman" panose="02020603050405020304" pitchFamily="18" charset="0"/>
              </a:rPr>
              <a:t>Publikum oppfordres til å bruke sedlene i </a:t>
            </a:r>
            <a:r>
              <a:rPr lang="nb-NO" sz="1600" dirty="0">
                <a:latin typeface="Times New Roman" panose="02020603050405020304" pitchFamily="18" charset="0"/>
                <a:cs typeface="Times New Roman" panose="02020603050405020304" pitchFamily="18" charset="0"/>
              </a:rPr>
              <a:t/>
            </a:r>
            <a:br>
              <a:rPr lang="nb-NO" sz="1600" dirty="0">
                <a:latin typeface="Times New Roman" panose="02020603050405020304" pitchFamily="18" charset="0"/>
                <a:cs typeface="Times New Roman" panose="02020603050405020304" pitchFamily="18" charset="0"/>
              </a:rPr>
            </a:br>
            <a:r>
              <a:rPr lang="nb-NO" sz="1600" dirty="0" smtClean="0">
                <a:latin typeface="Times New Roman" panose="02020603050405020304" pitchFamily="18" charset="0"/>
                <a:cs typeface="Times New Roman" panose="02020603050405020304" pitchFamily="18" charset="0"/>
              </a:rPr>
              <a:t>handel eller sette pengene inn på konto </a:t>
            </a:r>
            <a:br>
              <a:rPr lang="nb-NO" sz="1600" dirty="0" smtClean="0">
                <a:latin typeface="Times New Roman" panose="02020603050405020304" pitchFamily="18" charset="0"/>
                <a:cs typeface="Times New Roman" panose="02020603050405020304" pitchFamily="18" charset="0"/>
              </a:rPr>
            </a:br>
            <a:r>
              <a:rPr lang="nb-NO" sz="1600" dirty="0" smtClean="0">
                <a:latin typeface="Times New Roman" panose="02020603050405020304" pitchFamily="18" charset="0"/>
                <a:cs typeface="Times New Roman" panose="02020603050405020304" pitchFamily="18" charset="0"/>
              </a:rPr>
              <a:t>før 30. mai 2018</a:t>
            </a:r>
            <a:endParaRPr lang="nb-NO"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331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052" y="1581358"/>
            <a:ext cx="4016357" cy="477054"/>
          </a:xfrm>
        </p:spPr>
        <p:txBody>
          <a:bodyPr/>
          <a:lstStyle/>
          <a:p>
            <a:r>
              <a:rPr lang="nb-NO" dirty="0" smtClean="0">
                <a:solidFill>
                  <a:schemeClr val="tx1"/>
                </a:solidFill>
              </a:rPr>
              <a:t>Mobilapp</a:t>
            </a:r>
            <a:endParaRPr lang="nb-NO" dirty="0">
              <a:solidFill>
                <a:schemeClr val="tx1"/>
              </a:solidFill>
            </a:endParaRPr>
          </a:p>
        </p:txBody>
      </p:sp>
      <p:sp>
        <p:nvSpPr>
          <p:cNvPr id="7" name="Content Placeholder 6"/>
          <p:cNvSpPr>
            <a:spLocks noGrp="1"/>
          </p:cNvSpPr>
          <p:nvPr>
            <p:ph sz="quarter" idx="14"/>
          </p:nvPr>
        </p:nvSpPr>
        <p:spPr>
          <a:xfrm>
            <a:off x="771778" y="2111809"/>
            <a:ext cx="3992379" cy="1636476"/>
          </a:xfrm>
        </p:spPr>
        <p:txBody>
          <a:bodyPr/>
          <a:lstStyle/>
          <a:p>
            <a:pPr marL="125" indent="0">
              <a:buNone/>
            </a:pPr>
            <a:r>
              <a:rPr lang="nb-NO" sz="1600" dirty="0">
                <a:latin typeface="Times New Roman" panose="02020603050405020304" pitchFamily="18" charset="0"/>
                <a:cs typeface="Times New Roman" panose="02020603050405020304" pitchFamily="18" charset="0"/>
              </a:rPr>
              <a:t>Mobilappen «Nye sedler</a:t>
            </a:r>
            <a:r>
              <a:rPr lang="nb-NO" sz="1600" dirty="0" smtClean="0">
                <a:latin typeface="Times New Roman" panose="02020603050405020304" pitchFamily="18" charset="0"/>
                <a:cs typeface="Times New Roman" panose="02020603050405020304" pitchFamily="18" charset="0"/>
              </a:rPr>
              <a:t>» viser </a:t>
            </a:r>
            <a:r>
              <a:rPr lang="nb-NO" sz="1600" dirty="0">
                <a:latin typeface="Times New Roman" panose="02020603050405020304" pitchFamily="18" charset="0"/>
                <a:cs typeface="Times New Roman" panose="02020603050405020304" pitchFamily="18" charset="0"/>
              </a:rPr>
              <a:t>de sentrale </a:t>
            </a:r>
            <a:r>
              <a:rPr lang="nb-NO" sz="1600" dirty="0" smtClean="0">
                <a:latin typeface="Times New Roman" panose="02020603050405020304" pitchFamily="18" charset="0"/>
                <a:cs typeface="Times New Roman" panose="02020603050405020304" pitchFamily="18" charset="0"/>
              </a:rPr>
              <a:t>sikkerhetselementene som </a:t>
            </a:r>
            <a:r>
              <a:rPr lang="nb-NO" sz="1600" dirty="0">
                <a:latin typeface="Times New Roman" panose="02020603050405020304" pitchFamily="18" charset="0"/>
                <a:cs typeface="Times New Roman" panose="02020603050405020304" pitchFamily="18" charset="0"/>
              </a:rPr>
              <a:t>hjelper deg</a:t>
            </a:r>
          </a:p>
          <a:p>
            <a:pPr marL="125" indent="0">
              <a:buNone/>
            </a:pPr>
            <a:r>
              <a:rPr lang="nb-NO" sz="1600" dirty="0">
                <a:latin typeface="Times New Roman" panose="02020603050405020304" pitchFamily="18" charset="0"/>
                <a:cs typeface="Times New Roman" panose="02020603050405020304" pitchFamily="18" charset="0"/>
              </a:rPr>
              <a:t>å skille en ekte seddel </a:t>
            </a:r>
            <a:r>
              <a:rPr lang="nb-NO" sz="1600" dirty="0" smtClean="0">
                <a:latin typeface="Times New Roman" panose="02020603050405020304" pitchFamily="18" charset="0"/>
                <a:cs typeface="Times New Roman" panose="02020603050405020304" pitchFamily="18" charset="0"/>
              </a:rPr>
              <a:t>fra en </a:t>
            </a:r>
            <a:r>
              <a:rPr lang="nb-NO" sz="1600" dirty="0">
                <a:latin typeface="Times New Roman" panose="02020603050405020304" pitchFamily="18" charset="0"/>
                <a:cs typeface="Times New Roman" panose="02020603050405020304" pitchFamily="18" charset="0"/>
              </a:rPr>
              <a:t>falsk</a:t>
            </a:r>
            <a:r>
              <a:rPr lang="nb-NO" sz="1600" dirty="0" smtClean="0">
                <a:latin typeface="Times New Roman" panose="02020603050405020304" pitchFamily="18" charset="0"/>
                <a:cs typeface="Times New Roman" panose="02020603050405020304" pitchFamily="18" charset="0"/>
              </a:rPr>
              <a:t>.</a:t>
            </a:r>
          </a:p>
          <a:p>
            <a:pPr marL="125" indent="0">
              <a:buNone/>
            </a:pPr>
            <a:endParaRPr lang="nb-NO" sz="1600" dirty="0">
              <a:latin typeface="Times New Roman" panose="02020603050405020304" pitchFamily="18" charset="0"/>
              <a:cs typeface="Times New Roman" panose="02020603050405020304" pitchFamily="18" charset="0"/>
            </a:endParaRPr>
          </a:p>
          <a:p>
            <a:pPr marL="125" indent="0">
              <a:buNone/>
            </a:pPr>
            <a:r>
              <a:rPr lang="nb-NO" sz="1600" dirty="0" smtClean="0">
                <a:latin typeface="Times New Roman" panose="02020603050405020304" pitchFamily="18" charset="0"/>
                <a:cs typeface="Times New Roman" panose="02020603050405020304" pitchFamily="18" charset="0"/>
              </a:rPr>
              <a:t>Last ned appen fra </a:t>
            </a:r>
            <a:br>
              <a:rPr lang="nb-NO" sz="1600" dirty="0" smtClean="0">
                <a:latin typeface="Times New Roman" panose="02020603050405020304" pitchFamily="18" charset="0"/>
                <a:cs typeface="Times New Roman" panose="02020603050405020304" pitchFamily="18" charset="0"/>
              </a:rPr>
            </a:br>
            <a:r>
              <a:rPr lang="nb-NO" sz="1600" dirty="0" smtClean="0">
                <a:latin typeface="Times New Roman" panose="02020603050405020304" pitchFamily="18" charset="0"/>
                <a:cs typeface="Times New Roman" panose="02020603050405020304" pitchFamily="18" charset="0"/>
              </a:rPr>
              <a:t>AppStore eller Google Play</a:t>
            </a:r>
            <a:endParaRPr lang="nb-NO" sz="1000" dirty="0">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0903" y="1271467"/>
            <a:ext cx="3605213" cy="2600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821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052" y="1581358"/>
            <a:ext cx="4016357" cy="477054"/>
          </a:xfrm>
        </p:spPr>
        <p:txBody>
          <a:bodyPr/>
          <a:lstStyle/>
          <a:p>
            <a:r>
              <a:rPr lang="nb-NO" dirty="0" smtClean="0"/>
              <a:t>Nettsider</a:t>
            </a:r>
            <a:endParaRPr lang="nb-NO" dirty="0">
              <a:solidFill>
                <a:schemeClr val="tx1"/>
              </a:solidFill>
            </a:endParaRPr>
          </a:p>
        </p:txBody>
      </p:sp>
      <p:sp>
        <p:nvSpPr>
          <p:cNvPr id="7" name="Content Placeholder 6"/>
          <p:cNvSpPr>
            <a:spLocks noGrp="1"/>
          </p:cNvSpPr>
          <p:nvPr>
            <p:ph sz="quarter" idx="14"/>
          </p:nvPr>
        </p:nvSpPr>
        <p:spPr>
          <a:xfrm>
            <a:off x="771778" y="2111809"/>
            <a:ext cx="3992379" cy="1742274"/>
          </a:xfrm>
        </p:spPr>
        <p:txBody>
          <a:bodyPr/>
          <a:lstStyle/>
          <a:p>
            <a:pPr marL="125" indent="0">
              <a:buNone/>
            </a:pPr>
            <a:r>
              <a:rPr lang="nb-NO" sz="1600" dirty="0">
                <a:latin typeface="Times New Roman" panose="02020603050405020304" pitchFamily="18" charset="0"/>
                <a:cs typeface="Times New Roman" panose="02020603050405020304" pitchFamily="18" charset="0"/>
              </a:rPr>
              <a:t>Mer informasjon om </a:t>
            </a:r>
            <a:r>
              <a:rPr lang="nb-NO" sz="1600" dirty="0" smtClean="0">
                <a:latin typeface="Times New Roman" panose="02020603050405020304" pitchFamily="18" charset="0"/>
                <a:cs typeface="Times New Roman" panose="02020603050405020304" pitchFamily="18" charset="0"/>
              </a:rPr>
              <a:t>sedlene,</a:t>
            </a:r>
            <a:endParaRPr lang="nb-NO" sz="1600" dirty="0">
              <a:latin typeface="Times New Roman" panose="02020603050405020304" pitchFamily="18" charset="0"/>
              <a:cs typeface="Times New Roman" panose="02020603050405020304" pitchFamily="18" charset="0"/>
            </a:endParaRPr>
          </a:p>
          <a:p>
            <a:pPr marL="125" indent="0">
              <a:buNone/>
            </a:pPr>
            <a:r>
              <a:rPr lang="nb-NO" sz="1600" dirty="0">
                <a:latin typeface="Times New Roman" panose="02020603050405020304" pitchFamily="18" charset="0"/>
                <a:cs typeface="Times New Roman" panose="02020603050405020304" pitchFamily="18" charset="0"/>
              </a:rPr>
              <a:t>sikkerhetselementer og seddelbyttet</a:t>
            </a:r>
          </a:p>
          <a:p>
            <a:pPr marL="125" indent="0">
              <a:buNone/>
            </a:pPr>
            <a:r>
              <a:rPr lang="nb-NO" sz="1600" dirty="0">
                <a:latin typeface="Times New Roman" panose="02020603050405020304" pitchFamily="18" charset="0"/>
                <a:cs typeface="Times New Roman" panose="02020603050405020304" pitchFamily="18" charset="0"/>
              </a:rPr>
              <a:t>finner du </a:t>
            </a:r>
            <a:r>
              <a:rPr lang="nb-NO" sz="1600" dirty="0" smtClean="0">
                <a:latin typeface="Times New Roman" panose="02020603050405020304" pitchFamily="18" charset="0"/>
                <a:cs typeface="Times New Roman" panose="02020603050405020304" pitchFamily="18" charset="0"/>
              </a:rPr>
              <a:t>på </a:t>
            </a:r>
            <a:r>
              <a:rPr lang="nb-NO" sz="1600" dirty="0" smtClean="0">
                <a:latin typeface="Times New Roman" panose="02020603050405020304" pitchFamily="18" charset="0"/>
                <a:cs typeface="Times New Roman" panose="02020603050405020304" pitchFamily="18" charset="0"/>
                <a:hlinkClick r:id="rId3"/>
              </a:rPr>
              <a:t>nyesedler.no</a:t>
            </a:r>
            <a:endParaRPr lang="nb-NO" sz="1600" dirty="0" smtClean="0">
              <a:latin typeface="Times New Roman" panose="02020603050405020304" pitchFamily="18" charset="0"/>
              <a:cs typeface="Times New Roman" panose="02020603050405020304" pitchFamily="18" charset="0"/>
            </a:endParaRPr>
          </a:p>
          <a:p>
            <a:pPr marL="125" indent="0">
              <a:buNone/>
            </a:pPr>
            <a:endParaRPr lang="nb-NO" sz="1000" dirty="0">
              <a:latin typeface="Times New Roman" panose="02020603050405020304" pitchFamily="18" charset="0"/>
              <a:cs typeface="Times New Roman" panose="02020603050405020304" pitchFamily="18" charset="0"/>
            </a:endParaRPr>
          </a:p>
          <a:p>
            <a:pPr marL="125" indent="0">
              <a:buNone/>
            </a:pPr>
            <a:r>
              <a:rPr lang="nb-NO" sz="1600" dirty="0" smtClean="0">
                <a:latin typeface="Times New Roman" panose="02020603050405020304" pitchFamily="18" charset="0"/>
                <a:cs typeface="Times New Roman" panose="02020603050405020304" pitchFamily="18" charset="0"/>
                <a:hlinkClick r:id="rId4"/>
              </a:rPr>
              <a:t>facebook.com/nyseddelserie</a:t>
            </a:r>
            <a:r>
              <a:rPr lang="nb-NO" sz="1600" dirty="0" smtClean="0">
                <a:latin typeface="Times New Roman" panose="02020603050405020304" pitchFamily="18" charset="0"/>
                <a:cs typeface="Times New Roman" panose="02020603050405020304" pitchFamily="18" charset="0"/>
              </a:rPr>
              <a:t/>
            </a:r>
            <a:br>
              <a:rPr lang="nb-NO" sz="1600" dirty="0" smtClean="0">
                <a:latin typeface="Times New Roman" panose="02020603050405020304" pitchFamily="18" charset="0"/>
                <a:cs typeface="Times New Roman" panose="02020603050405020304" pitchFamily="18" charset="0"/>
              </a:rPr>
            </a:br>
            <a:r>
              <a:rPr lang="nb-NO" sz="1600" dirty="0" smtClean="0">
                <a:latin typeface="Times New Roman" panose="02020603050405020304" pitchFamily="18" charset="0"/>
                <a:cs typeface="Times New Roman" panose="02020603050405020304" pitchFamily="18" charset="0"/>
                <a:hlinkClick r:id="rId5"/>
              </a:rPr>
              <a:t>instagram.com/norgesbank</a:t>
            </a:r>
            <a:r>
              <a:rPr lang="nb-NO" sz="1600" dirty="0" smtClean="0">
                <a:latin typeface="Times New Roman" panose="02020603050405020304" pitchFamily="18" charset="0"/>
                <a:cs typeface="Times New Roman" panose="02020603050405020304" pitchFamily="18" charset="0"/>
              </a:rPr>
              <a:t> #nyesedler</a:t>
            </a:r>
            <a:endParaRPr lang="nb-NO" sz="1000" dirty="0">
              <a:latin typeface="Times New Roman" panose="02020603050405020304" pitchFamily="18" charset="0"/>
              <a:cs typeface="Times New Roman" panose="02020603050405020304" pitchFamily="18" charset="0"/>
            </a:endParaRPr>
          </a:p>
        </p:txBody>
      </p:sp>
      <p:pic>
        <p:nvPicPr>
          <p:cNvPr id="7172" name="Picture 4">
            <a:hlinkClick r:id="rId3"/>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5114" y="1375104"/>
            <a:ext cx="4071431" cy="2393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749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Norges Bank, maler med hovedtittel og undertittel">
  <a:themeElements>
    <a:clrScheme name="Norges Bank 2014">
      <a:dk1>
        <a:sysClr val="windowText" lastClr="000000"/>
      </a:dk1>
      <a:lt1>
        <a:sysClr val="window" lastClr="FFFFFF"/>
      </a:lt1>
      <a:dk2>
        <a:srgbClr val="1F497D"/>
      </a:dk2>
      <a:lt2>
        <a:srgbClr val="EEECE1"/>
      </a:lt2>
      <a:accent1>
        <a:srgbClr val="225978"/>
      </a:accent1>
      <a:accent2>
        <a:srgbClr val="CD8C41"/>
      </a:accent2>
      <a:accent3>
        <a:srgbClr val="965A96"/>
      </a:accent3>
      <a:accent4>
        <a:srgbClr val="78A57D"/>
      </a:accent4>
      <a:accent5>
        <a:srgbClr val="DD222D"/>
      </a:accent5>
      <a:accent6>
        <a:srgbClr val="49B4DF"/>
      </a:accent6>
      <a:hlink>
        <a:srgbClr val="0000FF"/>
      </a:hlink>
      <a:folHlink>
        <a:srgbClr val="800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Norges_Bank_NOR.potx" id="{969CB1FE-D642-4F61-BE6A-D79332B3D7F4}" vid="{741A4C12-5A5A-4979-8A61-88305FF1A868}"/>
    </a:ext>
  </a:extLst>
</a:theme>
</file>

<file path=ppt/theme/theme2.xml><?xml version="1.0" encoding="utf-8"?>
<a:theme xmlns:a="http://schemas.openxmlformats.org/drawingml/2006/main" name="Norges Bank, maler uten undertittel">
  <a:themeElements>
    <a:clrScheme name="Norges Bank 2014">
      <a:dk1>
        <a:sysClr val="windowText" lastClr="000000"/>
      </a:dk1>
      <a:lt1>
        <a:sysClr val="window" lastClr="FFFFFF"/>
      </a:lt1>
      <a:dk2>
        <a:srgbClr val="1F497D"/>
      </a:dk2>
      <a:lt2>
        <a:srgbClr val="EEECE1"/>
      </a:lt2>
      <a:accent1>
        <a:srgbClr val="225978"/>
      </a:accent1>
      <a:accent2>
        <a:srgbClr val="CD8C41"/>
      </a:accent2>
      <a:accent3>
        <a:srgbClr val="965A96"/>
      </a:accent3>
      <a:accent4>
        <a:srgbClr val="78A57D"/>
      </a:accent4>
      <a:accent5>
        <a:srgbClr val="DD222D"/>
      </a:accent5>
      <a:accent6>
        <a:srgbClr val="49B4DF"/>
      </a:accent6>
      <a:hlink>
        <a:srgbClr val="0000FF"/>
      </a:hlink>
      <a:folHlink>
        <a:srgbClr val="800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Norges_Bank_NOR.potx" id="{969CB1FE-D642-4F61-BE6A-D79332B3D7F4}" vid="{741A4C12-5A5A-4979-8A61-88305FF1A868}"/>
    </a:ext>
  </a:extLst>
</a:theme>
</file>

<file path=ppt/theme/theme3.xml><?xml version="1.0" encoding="utf-8"?>
<a:theme xmlns:a="http://schemas.openxmlformats.org/drawingml/2006/main" name="Norges Bank, maler uten hovedtittel">
  <a:themeElements>
    <a:clrScheme name="Norges Bank 2014">
      <a:dk1>
        <a:sysClr val="windowText" lastClr="000000"/>
      </a:dk1>
      <a:lt1>
        <a:sysClr val="window" lastClr="FFFFFF"/>
      </a:lt1>
      <a:dk2>
        <a:srgbClr val="1F497D"/>
      </a:dk2>
      <a:lt2>
        <a:srgbClr val="EEECE1"/>
      </a:lt2>
      <a:accent1>
        <a:srgbClr val="225978"/>
      </a:accent1>
      <a:accent2>
        <a:srgbClr val="CD8C41"/>
      </a:accent2>
      <a:accent3>
        <a:srgbClr val="965A96"/>
      </a:accent3>
      <a:accent4>
        <a:srgbClr val="78A57D"/>
      </a:accent4>
      <a:accent5>
        <a:srgbClr val="DD222D"/>
      </a:accent5>
      <a:accent6>
        <a:srgbClr val="49B4DF"/>
      </a:accent6>
      <a:hlink>
        <a:srgbClr val="0000FF"/>
      </a:hlink>
      <a:folHlink>
        <a:srgbClr val="800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Norges_Bank_NOR.potx" id="{969CB1FE-D642-4F61-BE6A-D79332B3D7F4}" vid="{741A4C12-5A5A-4979-8A61-88305FF1A868}"/>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225978"/>
      </a:accent1>
      <a:accent2>
        <a:srgbClr val="CD8C41"/>
      </a:accent2>
      <a:accent3>
        <a:srgbClr val="965A96"/>
      </a:accent3>
      <a:accent4>
        <a:srgbClr val="78A57D"/>
      </a:accent4>
      <a:accent5>
        <a:srgbClr val="DD222D"/>
      </a:accent5>
      <a:accent6>
        <a:srgbClr val="49B4D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225978"/>
      </a:accent1>
      <a:accent2>
        <a:srgbClr val="CD8C41"/>
      </a:accent2>
      <a:accent3>
        <a:srgbClr val="965A96"/>
      </a:accent3>
      <a:accent4>
        <a:srgbClr val="78A57D"/>
      </a:accent4>
      <a:accent5>
        <a:srgbClr val="DD222D"/>
      </a:accent5>
      <a:accent6>
        <a:srgbClr val="49B4D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1903</TotalTime>
  <Words>843</Words>
  <Application>Microsoft Office PowerPoint</Application>
  <PresentationFormat>On-screen Show (16:9)</PresentationFormat>
  <Paragraphs>83</Paragraphs>
  <Slides>8</Slides>
  <Notes>8</Notes>
  <HiddenSlides>0</HiddenSlides>
  <MMClips>0</MMClips>
  <ScaleCrop>false</ScaleCrop>
  <HeadingPairs>
    <vt:vector size="4" baseType="variant">
      <vt:variant>
        <vt:lpstr>Theme</vt:lpstr>
      </vt:variant>
      <vt:variant>
        <vt:i4>3</vt:i4>
      </vt:variant>
      <vt:variant>
        <vt:lpstr>Slide Titles</vt:lpstr>
      </vt:variant>
      <vt:variant>
        <vt:i4>8</vt:i4>
      </vt:variant>
    </vt:vector>
  </HeadingPairs>
  <TitlesOfParts>
    <vt:vector size="11" baseType="lpstr">
      <vt:lpstr>Norges Bank, maler med hovedtittel og undertittel</vt:lpstr>
      <vt:lpstr>Norges Bank, maler uten undertittel</vt:lpstr>
      <vt:lpstr>Norges Bank, maler uten hovedtittel</vt:lpstr>
      <vt:lpstr>Norges nye seddelserie</vt:lpstr>
      <vt:lpstr>Tidsplan for utgivelse</vt:lpstr>
      <vt:lpstr>Ny 100-kroneseddel</vt:lpstr>
      <vt:lpstr>Ny 200-kroneseddel</vt:lpstr>
      <vt:lpstr>Er seddelen ekte?</vt:lpstr>
      <vt:lpstr>Hva med de gamle?</vt:lpstr>
      <vt:lpstr>Mobilapp</vt:lpstr>
      <vt:lpstr>Nettsider</vt:lpstr>
    </vt:vector>
  </TitlesOfParts>
  <Company>Norges Bank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 seddelserie</dc:title>
  <dc:creator>Andersen, Andreas</dc:creator>
  <dc:description>template by addpoint.no</dc:description>
  <cp:lastModifiedBy>Andersen, Andreas</cp:lastModifiedBy>
  <cp:revision>74</cp:revision>
  <dcterms:created xsi:type="dcterms:W3CDTF">2017-01-02T08:30:22Z</dcterms:created>
  <dcterms:modified xsi:type="dcterms:W3CDTF">2017-05-22T08:14:42Z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addpoint.no</vt:lpwstr>
  </property>
</Properties>
</file>